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6"/>
  </p:notesMasterIdLst>
  <p:sldIdLst>
    <p:sldId id="261" r:id="rId2"/>
    <p:sldId id="263" r:id="rId3"/>
    <p:sldId id="262" r:id="rId4"/>
    <p:sldId id="264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91" r:id="rId20"/>
    <p:sldId id="282" r:id="rId21"/>
    <p:sldId id="283" r:id="rId22"/>
    <p:sldId id="292" r:id="rId23"/>
    <p:sldId id="293" r:id="rId24"/>
    <p:sldId id="294" r:id="rId25"/>
    <p:sldId id="601" r:id="rId26"/>
    <p:sldId id="301" r:id="rId27"/>
    <p:sldId id="295" r:id="rId28"/>
    <p:sldId id="302" r:id="rId29"/>
    <p:sldId id="303" r:id="rId30"/>
    <p:sldId id="309" r:id="rId31"/>
    <p:sldId id="304" r:id="rId32"/>
    <p:sldId id="310" r:id="rId33"/>
    <p:sldId id="311" r:id="rId34"/>
    <p:sldId id="335" r:id="rId35"/>
    <p:sldId id="305" r:id="rId36"/>
    <p:sldId id="322" r:id="rId37"/>
    <p:sldId id="323" r:id="rId38"/>
    <p:sldId id="324" r:id="rId39"/>
    <p:sldId id="325" r:id="rId40"/>
    <p:sldId id="326" r:id="rId41"/>
    <p:sldId id="313" r:id="rId42"/>
    <p:sldId id="336" r:id="rId43"/>
    <p:sldId id="328" r:id="rId44"/>
    <p:sldId id="329" r:id="rId45"/>
    <p:sldId id="330" r:id="rId46"/>
    <p:sldId id="331" r:id="rId47"/>
    <p:sldId id="332" r:id="rId48"/>
    <p:sldId id="337" r:id="rId49"/>
    <p:sldId id="334" r:id="rId50"/>
    <p:sldId id="338" r:id="rId51"/>
    <p:sldId id="339" r:id="rId52"/>
    <p:sldId id="340" r:id="rId53"/>
    <p:sldId id="341" r:id="rId54"/>
    <p:sldId id="342" r:id="rId55"/>
    <p:sldId id="343" r:id="rId56"/>
    <p:sldId id="344" r:id="rId57"/>
    <p:sldId id="345" r:id="rId58"/>
    <p:sldId id="346" r:id="rId59"/>
    <p:sldId id="347" r:id="rId60"/>
    <p:sldId id="348" r:id="rId61"/>
    <p:sldId id="349" r:id="rId62"/>
    <p:sldId id="350" r:id="rId63"/>
    <p:sldId id="351" r:id="rId64"/>
    <p:sldId id="352" r:id="rId65"/>
    <p:sldId id="353" r:id="rId66"/>
    <p:sldId id="354" r:id="rId67"/>
    <p:sldId id="355" r:id="rId68"/>
    <p:sldId id="356" r:id="rId69"/>
    <p:sldId id="357" r:id="rId70"/>
    <p:sldId id="358" r:id="rId71"/>
    <p:sldId id="359" r:id="rId72"/>
    <p:sldId id="360" r:id="rId73"/>
    <p:sldId id="361" r:id="rId74"/>
    <p:sldId id="362" r:id="rId75"/>
    <p:sldId id="363" r:id="rId76"/>
    <p:sldId id="364" r:id="rId77"/>
    <p:sldId id="365" r:id="rId78"/>
    <p:sldId id="366" r:id="rId79"/>
    <p:sldId id="367" r:id="rId80"/>
    <p:sldId id="370" r:id="rId81"/>
    <p:sldId id="602" r:id="rId82"/>
    <p:sldId id="368" r:id="rId83"/>
    <p:sldId id="369" r:id="rId84"/>
    <p:sldId id="371" r:id="rId85"/>
    <p:sldId id="372" r:id="rId86"/>
    <p:sldId id="373" r:id="rId87"/>
    <p:sldId id="374" r:id="rId88"/>
    <p:sldId id="375" r:id="rId89"/>
    <p:sldId id="376" r:id="rId90"/>
    <p:sldId id="377" r:id="rId91"/>
    <p:sldId id="378" r:id="rId92"/>
    <p:sldId id="379" r:id="rId93"/>
    <p:sldId id="380" r:id="rId94"/>
    <p:sldId id="381" r:id="rId95"/>
    <p:sldId id="382" r:id="rId96"/>
    <p:sldId id="383" r:id="rId97"/>
    <p:sldId id="384" r:id="rId98"/>
    <p:sldId id="385" r:id="rId99"/>
    <p:sldId id="386" r:id="rId100"/>
    <p:sldId id="387" r:id="rId101"/>
    <p:sldId id="388" r:id="rId102"/>
    <p:sldId id="393" r:id="rId103"/>
    <p:sldId id="396" r:id="rId104"/>
    <p:sldId id="397" r:id="rId105"/>
    <p:sldId id="398" r:id="rId106"/>
    <p:sldId id="400" r:id="rId107"/>
    <p:sldId id="399" r:id="rId108"/>
    <p:sldId id="401" r:id="rId109"/>
    <p:sldId id="402" r:id="rId110"/>
    <p:sldId id="403" r:id="rId111"/>
    <p:sldId id="404" r:id="rId112"/>
    <p:sldId id="405" r:id="rId113"/>
    <p:sldId id="406" r:id="rId114"/>
    <p:sldId id="407" r:id="rId115"/>
    <p:sldId id="410" r:id="rId116"/>
    <p:sldId id="408" r:id="rId117"/>
    <p:sldId id="411" r:id="rId118"/>
    <p:sldId id="412" r:id="rId119"/>
    <p:sldId id="603" r:id="rId120"/>
    <p:sldId id="413" r:id="rId121"/>
    <p:sldId id="414" r:id="rId122"/>
    <p:sldId id="415" r:id="rId123"/>
    <p:sldId id="416" r:id="rId124"/>
    <p:sldId id="417" r:id="rId125"/>
    <p:sldId id="418" r:id="rId126"/>
    <p:sldId id="419" r:id="rId127"/>
    <p:sldId id="420" r:id="rId128"/>
    <p:sldId id="421" r:id="rId129"/>
    <p:sldId id="596" r:id="rId130"/>
    <p:sldId id="422" r:id="rId131"/>
    <p:sldId id="425" r:id="rId132"/>
    <p:sldId id="426" r:id="rId133"/>
    <p:sldId id="427" r:id="rId134"/>
    <p:sldId id="428" r:id="rId135"/>
    <p:sldId id="429" r:id="rId136"/>
    <p:sldId id="430" r:id="rId137"/>
    <p:sldId id="431" r:id="rId138"/>
    <p:sldId id="432" r:id="rId139"/>
    <p:sldId id="433" r:id="rId140"/>
    <p:sldId id="434" r:id="rId141"/>
    <p:sldId id="435" r:id="rId142"/>
    <p:sldId id="436" r:id="rId143"/>
    <p:sldId id="597" r:id="rId144"/>
    <p:sldId id="437" r:id="rId145"/>
    <p:sldId id="439" r:id="rId146"/>
    <p:sldId id="440" r:id="rId147"/>
    <p:sldId id="441" r:id="rId148"/>
    <p:sldId id="598" r:id="rId149"/>
    <p:sldId id="442" r:id="rId150"/>
    <p:sldId id="444" r:id="rId151"/>
    <p:sldId id="445" r:id="rId152"/>
    <p:sldId id="446" r:id="rId153"/>
    <p:sldId id="447" r:id="rId154"/>
    <p:sldId id="448" r:id="rId155"/>
    <p:sldId id="599" r:id="rId156"/>
    <p:sldId id="449" r:id="rId157"/>
    <p:sldId id="454" r:id="rId158"/>
    <p:sldId id="455" r:id="rId159"/>
    <p:sldId id="456" r:id="rId160"/>
    <p:sldId id="457" r:id="rId161"/>
    <p:sldId id="600" r:id="rId162"/>
    <p:sldId id="458" r:id="rId163"/>
    <p:sldId id="459" r:id="rId164"/>
    <p:sldId id="462" r:id="rId165"/>
    <p:sldId id="463" r:id="rId166"/>
    <p:sldId id="464" r:id="rId167"/>
    <p:sldId id="465" r:id="rId168"/>
    <p:sldId id="466" r:id="rId169"/>
    <p:sldId id="467" r:id="rId170"/>
    <p:sldId id="468" r:id="rId171"/>
    <p:sldId id="469" r:id="rId172"/>
    <p:sldId id="470" r:id="rId173"/>
    <p:sldId id="471" r:id="rId174"/>
    <p:sldId id="472" r:id="rId175"/>
    <p:sldId id="473" r:id="rId176"/>
    <p:sldId id="476" r:id="rId177"/>
    <p:sldId id="474" r:id="rId178"/>
    <p:sldId id="478" r:id="rId179"/>
    <p:sldId id="604" r:id="rId180"/>
    <p:sldId id="494" r:id="rId181"/>
    <p:sldId id="492" r:id="rId182"/>
    <p:sldId id="495" r:id="rId183"/>
    <p:sldId id="496" r:id="rId184"/>
    <p:sldId id="497" r:id="rId185"/>
    <p:sldId id="498" r:id="rId186"/>
    <p:sldId id="499" r:id="rId187"/>
    <p:sldId id="500" r:id="rId188"/>
    <p:sldId id="501" r:id="rId189"/>
    <p:sldId id="506" r:id="rId190"/>
    <p:sldId id="502" r:id="rId191"/>
    <p:sldId id="503" r:id="rId192"/>
    <p:sldId id="504" r:id="rId193"/>
    <p:sldId id="505" r:id="rId194"/>
    <p:sldId id="507" r:id="rId195"/>
    <p:sldId id="508" r:id="rId196"/>
    <p:sldId id="509" r:id="rId197"/>
    <p:sldId id="510" r:id="rId198"/>
    <p:sldId id="511" r:id="rId199"/>
    <p:sldId id="512" r:id="rId200"/>
    <p:sldId id="514" r:id="rId201"/>
    <p:sldId id="515" r:id="rId202"/>
    <p:sldId id="516" r:id="rId203"/>
    <p:sldId id="523" r:id="rId204"/>
    <p:sldId id="513" r:id="rId205"/>
    <p:sldId id="517" r:id="rId206"/>
    <p:sldId id="518" r:id="rId207"/>
    <p:sldId id="519" r:id="rId208"/>
    <p:sldId id="520" r:id="rId209"/>
    <p:sldId id="521" r:id="rId210"/>
    <p:sldId id="522" r:id="rId211"/>
    <p:sldId id="524" r:id="rId212"/>
    <p:sldId id="525" r:id="rId213"/>
    <p:sldId id="526" r:id="rId214"/>
    <p:sldId id="527" r:id="rId215"/>
    <p:sldId id="528" r:id="rId216"/>
    <p:sldId id="529" r:id="rId217"/>
    <p:sldId id="530" r:id="rId218"/>
    <p:sldId id="531" r:id="rId219"/>
    <p:sldId id="532" r:id="rId220"/>
    <p:sldId id="533" r:id="rId221"/>
    <p:sldId id="537" r:id="rId222"/>
    <p:sldId id="534" r:id="rId223"/>
    <p:sldId id="535" r:id="rId224"/>
    <p:sldId id="536" r:id="rId225"/>
    <p:sldId id="538" r:id="rId226"/>
    <p:sldId id="539" r:id="rId227"/>
    <p:sldId id="540" r:id="rId228"/>
    <p:sldId id="541" r:id="rId229"/>
    <p:sldId id="542" r:id="rId230"/>
    <p:sldId id="543" r:id="rId231"/>
    <p:sldId id="544" r:id="rId232"/>
    <p:sldId id="545" r:id="rId233"/>
    <p:sldId id="546" r:id="rId234"/>
    <p:sldId id="547" r:id="rId235"/>
    <p:sldId id="548" r:id="rId236"/>
    <p:sldId id="549" r:id="rId237"/>
    <p:sldId id="550" r:id="rId238"/>
    <p:sldId id="557" r:id="rId239"/>
    <p:sldId id="551" r:id="rId240"/>
    <p:sldId id="552" r:id="rId241"/>
    <p:sldId id="553" r:id="rId242"/>
    <p:sldId id="554" r:id="rId243"/>
    <p:sldId id="555" r:id="rId244"/>
    <p:sldId id="558" r:id="rId245"/>
    <p:sldId id="559" r:id="rId246"/>
    <p:sldId id="560" r:id="rId247"/>
    <p:sldId id="556" r:id="rId248"/>
    <p:sldId id="561" r:id="rId249"/>
    <p:sldId id="562" r:id="rId250"/>
    <p:sldId id="563" r:id="rId251"/>
    <p:sldId id="564" r:id="rId252"/>
    <p:sldId id="569" r:id="rId253"/>
    <p:sldId id="565" r:id="rId254"/>
    <p:sldId id="570" r:id="rId255"/>
    <p:sldId id="566" r:id="rId256"/>
    <p:sldId id="580" r:id="rId257"/>
    <p:sldId id="567" r:id="rId258"/>
    <p:sldId id="571" r:id="rId259"/>
    <p:sldId id="572" r:id="rId260"/>
    <p:sldId id="581" r:id="rId261"/>
    <p:sldId id="582" r:id="rId262"/>
    <p:sldId id="587" r:id="rId263"/>
    <p:sldId id="583" r:id="rId264"/>
    <p:sldId id="584" r:id="rId265"/>
    <p:sldId id="585" r:id="rId266"/>
    <p:sldId id="588" r:id="rId267"/>
    <p:sldId id="592" r:id="rId268"/>
    <p:sldId id="586" r:id="rId269"/>
    <p:sldId id="589" r:id="rId270"/>
    <p:sldId id="590" r:id="rId271"/>
    <p:sldId id="591" r:id="rId272"/>
    <p:sldId id="593" r:id="rId273"/>
    <p:sldId id="595" r:id="rId274"/>
    <p:sldId id="594" r:id="rId27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 showGuides="1">
      <p:cViewPr varScale="1">
        <p:scale>
          <a:sx n="162" d="100"/>
          <a:sy n="162" d="100"/>
        </p:scale>
        <p:origin x="100" y="2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tableStyles" Target="tableStyles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presProps" Target="presProp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viewProps" Target="viewProps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F28AED-E8DF-4A77-9781-423029C84047}" type="datetimeFigureOut">
              <a:rPr lang="ko-KR" altLang="en-US" smtClean="0"/>
              <a:t>2022-10-02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EA5BEE-8911-46BB-85B0-CFE3C5ECEA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322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커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67335DE-9DEA-BE09-CD3B-1D88C4A2F1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573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주요 컨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951A40-F429-C2E7-50F7-C0EB8EF79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4389" y="6356350"/>
            <a:ext cx="675571" cy="365125"/>
          </a:xfrm>
        </p:spPr>
        <p:txBody>
          <a:bodyPr/>
          <a:lstStyle>
            <a:lvl1pPr>
              <a:defRPr sz="1000" b="0" i="0"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itchFamily="2" charset="0"/>
              </a:defRPr>
            </a:lvl1pPr>
          </a:lstStyle>
          <a:p>
            <a:fld id="{A1AC914A-9DAC-4F27-833F-85ADD25D1A5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33754A-40A9-6B57-966C-A0E42F85B4E2}"/>
              </a:ext>
            </a:extLst>
          </p:cNvPr>
          <p:cNvSpPr txBox="1"/>
          <p:nvPr userDrawn="1"/>
        </p:nvSpPr>
        <p:spPr>
          <a:xfrm>
            <a:off x="9008988" y="6424401"/>
            <a:ext cx="20074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latinLnBrk="0"/>
            <a:r>
              <a:rPr lang="en-GB" sz="900" dirty="0">
                <a:solidFill>
                  <a:srgbClr val="7F7F7F">
                    <a:lumMod val="40000"/>
                    <a:lumOff val="60000"/>
                  </a:srgb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End-to-End Edge AI Development</a:t>
            </a:r>
            <a:endParaRPr lang="en-ID" sz="900" dirty="0">
              <a:solidFill>
                <a:srgbClr val="7F7F7F">
                  <a:lumMod val="40000"/>
                  <a:lumOff val="60000"/>
                </a:srgb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6" name="Straight Connector 125">
            <a:extLst>
              <a:ext uri="{FF2B5EF4-FFF2-40B4-BE49-F238E27FC236}">
                <a16:creationId xmlns:a16="http://schemas.microsoft.com/office/drawing/2014/main" id="{E86564A4-3C2F-41E9-2FF1-8A9B7A1EC28D}"/>
              </a:ext>
            </a:extLst>
          </p:cNvPr>
          <p:cNvCxnSpPr/>
          <p:nvPr userDrawn="1"/>
        </p:nvCxnSpPr>
        <p:spPr>
          <a:xfrm>
            <a:off x="8457945" y="6533467"/>
            <a:ext cx="685800" cy="0"/>
          </a:xfrm>
          <a:prstGeom prst="line">
            <a:avLst/>
          </a:prstGeom>
          <a:noFill/>
          <a:ln w="6350" cap="flat" cmpd="sng" algn="ctr">
            <a:solidFill>
              <a:srgbClr val="FF8C00"/>
            </a:solidFill>
            <a:prstDash val="solid"/>
            <a:miter lim="800000"/>
          </a:ln>
          <a:effectLst/>
        </p:spPr>
      </p:cxnSp>
      <p:sp>
        <p:nvSpPr>
          <p:cNvPr id="17" name="제목 16">
            <a:extLst>
              <a:ext uri="{FF2B5EF4-FFF2-40B4-BE49-F238E27FC236}">
                <a16:creationId xmlns:a16="http://schemas.microsoft.com/office/drawing/2014/main" id="{32B9EF09-CC6B-32C2-BE36-912C54BC2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11534"/>
            <a:ext cx="7466555" cy="672013"/>
          </a:xfrm>
        </p:spPr>
        <p:txBody>
          <a:bodyPr>
            <a:normAutofit/>
          </a:bodyPr>
          <a:lstStyle>
            <a:lvl1pPr>
              <a:defRPr sz="2800" b="1" i="0">
                <a:solidFill>
                  <a:schemeClr val="tx1">
                    <a:lumMod val="85000"/>
                    <a:lumOff val="1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81818F6C-0BD2-4531-4363-4979D0F53018}"/>
              </a:ext>
            </a:extLst>
          </p:cNvPr>
          <p:cNvSpPr/>
          <p:nvPr userDrawn="1"/>
        </p:nvSpPr>
        <p:spPr>
          <a:xfrm>
            <a:off x="-484942" y="305271"/>
            <a:ext cx="1215109" cy="672013"/>
          </a:xfrm>
          <a:prstGeom prst="roundRect">
            <a:avLst>
              <a:gd name="adj" fmla="val 50000"/>
            </a:avLst>
          </a:prstGeom>
          <a:solidFill>
            <a:srgbClr val="FF8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0CA8878-26DD-2DAB-D0A1-E78645A301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168" y="6394608"/>
            <a:ext cx="447663" cy="277717"/>
          </a:xfrm>
          <a:prstGeom prst="rect">
            <a:avLst/>
          </a:prstGeom>
        </p:spPr>
      </p:pic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7EAA343-DBEF-89BF-5DFF-A954F7010517}"/>
              </a:ext>
            </a:extLst>
          </p:cNvPr>
          <p:cNvSpPr/>
          <p:nvPr userDrawn="1"/>
        </p:nvSpPr>
        <p:spPr>
          <a:xfrm>
            <a:off x="8367386" y="502778"/>
            <a:ext cx="4268545" cy="48386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68B859B-01D4-05AA-FBF8-713798C4EAE8}"/>
              </a:ext>
            </a:extLst>
          </p:cNvPr>
          <p:cNvSpPr/>
          <p:nvPr userDrawn="1"/>
        </p:nvSpPr>
        <p:spPr>
          <a:xfrm>
            <a:off x="9732723" y="209030"/>
            <a:ext cx="3363239" cy="365126"/>
          </a:xfrm>
          <a:prstGeom prst="roundRect">
            <a:avLst>
              <a:gd name="adj" fmla="val 50000"/>
            </a:avLst>
          </a:prstGeom>
          <a:solidFill>
            <a:srgbClr val="FF8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36165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D9165888-59B2-7DF6-B3C0-9D0ABE5A8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4389" y="6356350"/>
            <a:ext cx="675571" cy="365125"/>
          </a:xfrm>
        </p:spPr>
        <p:txBody>
          <a:bodyPr/>
          <a:lstStyle>
            <a:lvl1pPr>
              <a:defRPr sz="1000" b="0" i="0"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itchFamily="2" charset="0"/>
              </a:defRPr>
            </a:lvl1pPr>
          </a:lstStyle>
          <a:p>
            <a:fld id="{A1AC914A-9DAC-4F27-833F-85ADD25D1A5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19351C-0BC5-C694-002C-39091C39A721}"/>
              </a:ext>
            </a:extLst>
          </p:cNvPr>
          <p:cNvSpPr txBox="1"/>
          <p:nvPr userDrawn="1"/>
        </p:nvSpPr>
        <p:spPr>
          <a:xfrm>
            <a:off x="9008988" y="6424401"/>
            <a:ext cx="20074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latinLnBrk="0"/>
            <a:r>
              <a:rPr lang="en-GB" sz="900" dirty="0">
                <a:solidFill>
                  <a:srgbClr val="7F7F7F">
                    <a:lumMod val="40000"/>
                    <a:lumOff val="60000"/>
                  </a:srgb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End-to-End Edge AI Development</a:t>
            </a:r>
            <a:endParaRPr lang="en-ID" sz="900" dirty="0">
              <a:solidFill>
                <a:srgbClr val="7F7F7F">
                  <a:lumMod val="40000"/>
                  <a:lumOff val="60000"/>
                </a:srgb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9" name="Straight Connector 125">
            <a:extLst>
              <a:ext uri="{FF2B5EF4-FFF2-40B4-BE49-F238E27FC236}">
                <a16:creationId xmlns:a16="http://schemas.microsoft.com/office/drawing/2014/main" id="{BC1AB406-6930-17E3-5C97-0AADDF81815E}"/>
              </a:ext>
            </a:extLst>
          </p:cNvPr>
          <p:cNvCxnSpPr/>
          <p:nvPr userDrawn="1"/>
        </p:nvCxnSpPr>
        <p:spPr>
          <a:xfrm>
            <a:off x="8457945" y="6533467"/>
            <a:ext cx="685800" cy="0"/>
          </a:xfrm>
          <a:prstGeom prst="line">
            <a:avLst/>
          </a:prstGeom>
          <a:noFill/>
          <a:ln w="6350" cap="flat" cmpd="sng" algn="ctr">
            <a:solidFill>
              <a:srgbClr val="FF8C00"/>
            </a:solidFill>
            <a:prstDash val="solid"/>
            <a:miter lim="800000"/>
          </a:ln>
          <a:effectLst/>
        </p:spPr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FC470AD6-78F3-B4AE-6582-390806931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168" y="6394608"/>
            <a:ext cx="447663" cy="277717"/>
          </a:xfrm>
          <a:prstGeom prst="rect">
            <a:avLst/>
          </a:prstGeom>
        </p:spPr>
      </p:pic>
      <p:pic>
        <p:nvPicPr>
          <p:cNvPr id="12" name="그림 11" descr="화살이(가) 표시된 사진&#10;&#10;자동 생성된 설명">
            <a:extLst>
              <a:ext uri="{FF2B5EF4-FFF2-40B4-BE49-F238E27FC236}">
                <a16:creationId xmlns:a16="http://schemas.microsoft.com/office/drawing/2014/main" id="{4AEAFC33-45F3-1552-AA62-7C2A0FE62AD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49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대단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E4E7DB16-A630-6ADF-4EC7-595BE3DAC3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F1EBDB7E-FE25-D466-8528-3A9CD7B21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4389" y="6356350"/>
            <a:ext cx="675571" cy="365125"/>
          </a:xfrm>
        </p:spPr>
        <p:txBody>
          <a:bodyPr/>
          <a:lstStyle>
            <a:lvl1pPr>
              <a:defRPr sz="1000" b="0" i="0"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itchFamily="2" charset="0"/>
              </a:defRPr>
            </a:lvl1pPr>
          </a:lstStyle>
          <a:p>
            <a:fld id="{A1AC914A-9DAC-4F27-833F-85ADD25D1A5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FF7AB5-2ED0-9E87-07E4-ED30A9C667C3}"/>
              </a:ext>
            </a:extLst>
          </p:cNvPr>
          <p:cNvSpPr txBox="1"/>
          <p:nvPr userDrawn="1"/>
        </p:nvSpPr>
        <p:spPr>
          <a:xfrm>
            <a:off x="9008988" y="6424401"/>
            <a:ext cx="20074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latinLnBrk="0"/>
            <a:r>
              <a:rPr lang="en-GB" sz="900" dirty="0">
                <a:solidFill>
                  <a:srgbClr val="7F7F7F">
                    <a:lumMod val="40000"/>
                    <a:lumOff val="60000"/>
                  </a:srgb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End-to-End Edge AI Development</a:t>
            </a:r>
            <a:endParaRPr lang="en-ID" sz="900" dirty="0">
              <a:solidFill>
                <a:srgbClr val="7F7F7F">
                  <a:lumMod val="40000"/>
                  <a:lumOff val="60000"/>
                </a:srgb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25">
            <a:extLst>
              <a:ext uri="{FF2B5EF4-FFF2-40B4-BE49-F238E27FC236}">
                <a16:creationId xmlns:a16="http://schemas.microsoft.com/office/drawing/2014/main" id="{57E9821A-AAEB-8C1A-1F53-8B72DDD6EC66}"/>
              </a:ext>
            </a:extLst>
          </p:cNvPr>
          <p:cNvCxnSpPr/>
          <p:nvPr userDrawn="1"/>
        </p:nvCxnSpPr>
        <p:spPr>
          <a:xfrm>
            <a:off x="8457945" y="6533467"/>
            <a:ext cx="685800" cy="0"/>
          </a:xfrm>
          <a:prstGeom prst="line">
            <a:avLst/>
          </a:prstGeom>
          <a:noFill/>
          <a:ln w="6350" cap="flat" cmpd="sng" algn="ctr">
            <a:solidFill>
              <a:srgbClr val="FF8C00"/>
            </a:solidFill>
            <a:prstDash val="solid"/>
            <a:miter lim="800000"/>
          </a:ln>
          <a:effectLst/>
        </p:spPr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353B7F2E-CEA4-3000-849C-0D0D26BFA3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168" y="6394608"/>
            <a:ext cx="447663" cy="277717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1737CE1A-FC70-0C8C-28C9-1698479AACDB}"/>
              </a:ext>
            </a:extLst>
          </p:cNvPr>
          <p:cNvSpPr/>
          <p:nvPr userDrawn="1"/>
        </p:nvSpPr>
        <p:spPr>
          <a:xfrm>
            <a:off x="1387163" y="807929"/>
            <a:ext cx="1139868" cy="1139868"/>
          </a:xfrm>
          <a:prstGeom prst="ellipse">
            <a:avLst/>
          </a:prstGeom>
          <a:solidFill>
            <a:srgbClr val="FF8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4800" b="1" i="0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4" name="제목 13">
            <a:extLst>
              <a:ext uri="{FF2B5EF4-FFF2-40B4-BE49-F238E27FC236}">
                <a16:creationId xmlns:a16="http://schemas.microsoft.com/office/drawing/2014/main" id="{EA949C01-873B-DDDB-E7D6-E06482CCA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43" y="2234960"/>
            <a:ext cx="3112908" cy="1325563"/>
          </a:xfrm>
        </p:spPr>
        <p:txBody>
          <a:bodyPr anchor="t">
            <a:normAutofit/>
          </a:bodyPr>
          <a:lstStyle>
            <a:lvl1pPr algn="ctr">
              <a:lnSpc>
                <a:spcPct val="120000"/>
              </a:lnSpc>
              <a:defRPr sz="3600" b="1" i="0" spc="-150"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907583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소단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6FFF438-8240-7F49-3681-1848430173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F1EBDB7E-FE25-D466-8528-3A9CD7B21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4389" y="6356350"/>
            <a:ext cx="675571" cy="365125"/>
          </a:xfrm>
        </p:spPr>
        <p:txBody>
          <a:bodyPr/>
          <a:lstStyle>
            <a:lvl1pPr>
              <a:defRPr sz="1000" b="0" i="0"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itchFamily="2" charset="0"/>
              </a:defRPr>
            </a:lvl1pPr>
          </a:lstStyle>
          <a:p>
            <a:fld id="{A1AC914A-9DAC-4F27-833F-85ADD25D1A5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FF7AB5-2ED0-9E87-07E4-ED30A9C667C3}"/>
              </a:ext>
            </a:extLst>
          </p:cNvPr>
          <p:cNvSpPr txBox="1"/>
          <p:nvPr userDrawn="1"/>
        </p:nvSpPr>
        <p:spPr>
          <a:xfrm>
            <a:off x="9008988" y="6424401"/>
            <a:ext cx="20074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latinLnBrk="0"/>
            <a:r>
              <a:rPr lang="en-GB" sz="900" dirty="0">
                <a:solidFill>
                  <a:srgbClr val="7F7F7F">
                    <a:lumMod val="40000"/>
                    <a:lumOff val="60000"/>
                  </a:srgb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End-to-End Edge AI Development</a:t>
            </a:r>
            <a:endParaRPr lang="en-ID" sz="900" dirty="0">
              <a:solidFill>
                <a:srgbClr val="7F7F7F">
                  <a:lumMod val="40000"/>
                  <a:lumOff val="60000"/>
                </a:srgb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25">
            <a:extLst>
              <a:ext uri="{FF2B5EF4-FFF2-40B4-BE49-F238E27FC236}">
                <a16:creationId xmlns:a16="http://schemas.microsoft.com/office/drawing/2014/main" id="{57E9821A-AAEB-8C1A-1F53-8B72DDD6EC66}"/>
              </a:ext>
            </a:extLst>
          </p:cNvPr>
          <p:cNvCxnSpPr/>
          <p:nvPr userDrawn="1"/>
        </p:nvCxnSpPr>
        <p:spPr>
          <a:xfrm>
            <a:off x="8457945" y="6533467"/>
            <a:ext cx="685800" cy="0"/>
          </a:xfrm>
          <a:prstGeom prst="line">
            <a:avLst/>
          </a:prstGeom>
          <a:noFill/>
          <a:ln w="6350" cap="flat" cmpd="sng" algn="ctr">
            <a:solidFill>
              <a:srgbClr val="FF8C00"/>
            </a:solidFill>
            <a:prstDash val="solid"/>
            <a:miter lim="800000"/>
          </a:ln>
          <a:effectLst/>
        </p:spPr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353B7F2E-CEA4-3000-849C-0D0D26BFA3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168" y="6394608"/>
            <a:ext cx="447663" cy="277717"/>
          </a:xfrm>
          <a:prstGeom prst="rect">
            <a:avLst/>
          </a:prstGeom>
        </p:spPr>
      </p:pic>
      <p:sp>
        <p:nvSpPr>
          <p:cNvPr id="14" name="제목 13">
            <a:extLst>
              <a:ext uri="{FF2B5EF4-FFF2-40B4-BE49-F238E27FC236}">
                <a16:creationId xmlns:a16="http://schemas.microsoft.com/office/drawing/2014/main" id="{EA949C01-873B-DDDB-E7D6-E06482CCA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987" y="1001146"/>
            <a:ext cx="9426025" cy="1325563"/>
          </a:xfrm>
        </p:spPr>
        <p:txBody>
          <a:bodyPr anchor="t">
            <a:normAutofit/>
          </a:bodyPr>
          <a:lstStyle>
            <a:lvl1pPr algn="ctr">
              <a:lnSpc>
                <a:spcPct val="120000"/>
              </a:lnSpc>
              <a:defRPr sz="3600" b="1" i="0" spc="-150"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81793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4225E14-BC78-89B9-7BCD-A4DAFF94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2938DE-DA4E-6B1C-B64F-8D9E7A05B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D3EE8F-06BB-A0E8-C350-B96878AA9B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88A7B-576D-4C21-92C7-5811527FE800}" type="datetime1">
              <a:rPr lang="ko-KR" altLang="en-US" smtClean="0"/>
              <a:t>2022-10-02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ACA98B-ABD8-3EE8-2D23-F3795C3FBD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874726-4061-3BBC-4062-A294A62C5C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C914A-9DAC-4F27-833F-85ADD25D1A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64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12" Type="http://schemas.openxmlformats.org/officeDocument/2006/relationships/image" Target="../media/image18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11" Type="http://schemas.openxmlformats.org/officeDocument/2006/relationships/image" Target="../media/image188.png"/><Relationship Id="rId5" Type="http://schemas.openxmlformats.org/officeDocument/2006/relationships/image" Target="../media/image183.png"/><Relationship Id="rId10" Type="http://schemas.openxmlformats.org/officeDocument/2006/relationships/image" Target="../media/image187.png"/><Relationship Id="rId4" Type="http://schemas.openxmlformats.org/officeDocument/2006/relationships/image" Target="../media/image182.png"/><Relationship Id="rId9" Type="http://schemas.openxmlformats.org/officeDocument/2006/relationships/image" Target="../media/image18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11" Type="http://schemas.openxmlformats.org/officeDocument/2006/relationships/image" Target="../media/image198.png"/><Relationship Id="rId5" Type="http://schemas.openxmlformats.org/officeDocument/2006/relationships/image" Target="../media/image192.png"/><Relationship Id="rId10" Type="http://schemas.openxmlformats.org/officeDocument/2006/relationships/image" Target="../media/image197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39.png"/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12" Type="http://schemas.openxmlformats.org/officeDocument/2006/relationships/image" Target="../media/image238.png"/><Relationship Id="rId2" Type="http://schemas.openxmlformats.org/officeDocument/2006/relationships/image" Target="../media/image228.png"/><Relationship Id="rId16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11" Type="http://schemas.openxmlformats.org/officeDocument/2006/relationships/image" Target="../media/image237.png"/><Relationship Id="rId5" Type="http://schemas.openxmlformats.org/officeDocument/2006/relationships/image" Target="../media/image231.png"/><Relationship Id="rId15" Type="http://schemas.openxmlformats.org/officeDocument/2006/relationships/image" Target="../media/image241.png"/><Relationship Id="rId10" Type="http://schemas.openxmlformats.org/officeDocument/2006/relationships/image" Target="../media/image236.png"/><Relationship Id="rId4" Type="http://schemas.openxmlformats.org/officeDocument/2006/relationships/image" Target="../media/image230.png"/><Relationship Id="rId9" Type="http://schemas.openxmlformats.org/officeDocument/2006/relationships/image" Target="../media/image235.png"/><Relationship Id="rId14" Type="http://schemas.openxmlformats.org/officeDocument/2006/relationships/image" Target="../media/image240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13" Type="http://schemas.openxmlformats.org/officeDocument/2006/relationships/image" Target="../media/image261.png"/><Relationship Id="rId18" Type="http://schemas.openxmlformats.org/officeDocument/2006/relationships/image" Target="../media/image266.png"/><Relationship Id="rId3" Type="http://schemas.openxmlformats.org/officeDocument/2006/relationships/image" Target="../media/image251.png"/><Relationship Id="rId7" Type="http://schemas.openxmlformats.org/officeDocument/2006/relationships/image" Target="../media/image255.png"/><Relationship Id="rId12" Type="http://schemas.openxmlformats.org/officeDocument/2006/relationships/image" Target="../media/image260.png"/><Relationship Id="rId17" Type="http://schemas.openxmlformats.org/officeDocument/2006/relationships/image" Target="../media/image265.png"/><Relationship Id="rId2" Type="http://schemas.openxmlformats.org/officeDocument/2006/relationships/image" Target="../media/image250.png"/><Relationship Id="rId16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png"/><Relationship Id="rId11" Type="http://schemas.openxmlformats.org/officeDocument/2006/relationships/image" Target="../media/image259.png"/><Relationship Id="rId5" Type="http://schemas.openxmlformats.org/officeDocument/2006/relationships/image" Target="../media/image253.png"/><Relationship Id="rId15" Type="http://schemas.openxmlformats.org/officeDocument/2006/relationships/image" Target="../media/image263.png"/><Relationship Id="rId10" Type="http://schemas.openxmlformats.org/officeDocument/2006/relationships/image" Target="../media/image258.png"/><Relationship Id="rId19" Type="http://schemas.openxmlformats.org/officeDocument/2006/relationships/image" Target="../media/image267.png"/><Relationship Id="rId4" Type="http://schemas.openxmlformats.org/officeDocument/2006/relationships/image" Target="../media/image252.png"/><Relationship Id="rId9" Type="http://schemas.openxmlformats.org/officeDocument/2006/relationships/image" Target="../media/image257.png"/><Relationship Id="rId14" Type="http://schemas.openxmlformats.org/officeDocument/2006/relationships/image" Target="../media/image262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269.png"/><Relationship Id="rId7" Type="http://schemas.openxmlformats.org/officeDocument/2006/relationships/image" Target="../media/image273.png"/><Relationship Id="rId12" Type="http://schemas.openxmlformats.org/officeDocument/2006/relationships/image" Target="../media/image278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png"/><Relationship Id="rId11" Type="http://schemas.openxmlformats.org/officeDocument/2006/relationships/image" Target="../media/image277.png"/><Relationship Id="rId5" Type="http://schemas.openxmlformats.org/officeDocument/2006/relationships/image" Target="../media/image271.png"/><Relationship Id="rId10" Type="http://schemas.openxmlformats.org/officeDocument/2006/relationships/image" Target="../media/image276.png"/><Relationship Id="rId4" Type="http://schemas.openxmlformats.org/officeDocument/2006/relationships/image" Target="../media/image270.png"/><Relationship Id="rId9" Type="http://schemas.openxmlformats.org/officeDocument/2006/relationships/image" Target="../media/image275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13" Type="http://schemas.openxmlformats.org/officeDocument/2006/relationships/image" Target="../media/image290.png"/><Relationship Id="rId18" Type="http://schemas.openxmlformats.org/officeDocument/2006/relationships/image" Target="../media/image295.png"/><Relationship Id="rId3" Type="http://schemas.openxmlformats.org/officeDocument/2006/relationships/image" Target="../media/image280.png"/><Relationship Id="rId21" Type="http://schemas.openxmlformats.org/officeDocument/2006/relationships/image" Target="../media/image298.png"/><Relationship Id="rId7" Type="http://schemas.openxmlformats.org/officeDocument/2006/relationships/image" Target="../media/image284.png"/><Relationship Id="rId12" Type="http://schemas.openxmlformats.org/officeDocument/2006/relationships/image" Target="../media/image289.png"/><Relationship Id="rId17" Type="http://schemas.openxmlformats.org/officeDocument/2006/relationships/image" Target="../media/image294.png"/><Relationship Id="rId2" Type="http://schemas.openxmlformats.org/officeDocument/2006/relationships/image" Target="../media/image279.png"/><Relationship Id="rId16" Type="http://schemas.openxmlformats.org/officeDocument/2006/relationships/image" Target="../media/image293.png"/><Relationship Id="rId20" Type="http://schemas.openxmlformats.org/officeDocument/2006/relationships/image" Target="../media/image2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3.png"/><Relationship Id="rId11" Type="http://schemas.openxmlformats.org/officeDocument/2006/relationships/image" Target="../media/image288.png"/><Relationship Id="rId24" Type="http://schemas.openxmlformats.org/officeDocument/2006/relationships/image" Target="../media/image301.png"/><Relationship Id="rId5" Type="http://schemas.openxmlformats.org/officeDocument/2006/relationships/image" Target="../media/image282.png"/><Relationship Id="rId15" Type="http://schemas.openxmlformats.org/officeDocument/2006/relationships/image" Target="../media/image292.png"/><Relationship Id="rId23" Type="http://schemas.openxmlformats.org/officeDocument/2006/relationships/image" Target="../media/image300.png"/><Relationship Id="rId10" Type="http://schemas.openxmlformats.org/officeDocument/2006/relationships/image" Target="../media/image287.png"/><Relationship Id="rId19" Type="http://schemas.openxmlformats.org/officeDocument/2006/relationships/image" Target="../media/image296.png"/><Relationship Id="rId4" Type="http://schemas.openxmlformats.org/officeDocument/2006/relationships/image" Target="../media/image281.png"/><Relationship Id="rId9" Type="http://schemas.openxmlformats.org/officeDocument/2006/relationships/image" Target="../media/image286.png"/><Relationship Id="rId14" Type="http://schemas.openxmlformats.org/officeDocument/2006/relationships/image" Target="../media/image291.png"/><Relationship Id="rId22" Type="http://schemas.openxmlformats.org/officeDocument/2006/relationships/image" Target="../media/image299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303.png"/><Relationship Id="rId7" Type="http://schemas.openxmlformats.org/officeDocument/2006/relationships/image" Target="../media/image307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6.png"/><Relationship Id="rId11" Type="http://schemas.openxmlformats.org/officeDocument/2006/relationships/image" Target="../media/image311.png"/><Relationship Id="rId5" Type="http://schemas.openxmlformats.org/officeDocument/2006/relationships/image" Target="../media/image305.png"/><Relationship Id="rId10" Type="http://schemas.openxmlformats.org/officeDocument/2006/relationships/image" Target="../media/image310.png"/><Relationship Id="rId4" Type="http://schemas.openxmlformats.org/officeDocument/2006/relationships/image" Target="../media/image304.png"/><Relationship Id="rId9" Type="http://schemas.openxmlformats.org/officeDocument/2006/relationships/image" Target="../media/image309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13" Type="http://schemas.openxmlformats.org/officeDocument/2006/relationships/image" Target="../media/image323.png"/><Relationship Id="rId3" Type="http://schemas.openxmlformats.org/officeDocument/2006/relationships/image" Target="../media/image313.png"/><Relationship Id="rId7" Type="http://schemas.openxmlformats.org/officeDocument/2006/relationships/image" Target="../media/image317.png"/><Relationship Id="rId12" Type="http://schemas.openxmlformats.org/officeDocument/2006/relationships/image" Target="../media/image322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6.png"/><Relationship Id="rId11" Type="http://schemas.openxmlformats.org/officeDocument/2006/relationships/image" Target="../media/image321.png"/><Relationship Id="rId5" Type="http://schemas.openxmlformats.org/officeDocument/2006/relationships/image" Target="../media/image315.png"/><Relationship Id="rId15" Type="http://schemas.openxmlformats.org/officeDocument/2006/relationships/image" Target="../media/image325.png"/><Relationship Id="rId10" Type="http://schemas.openxmlformats.org/officeDocument/2006/relationships/image" Target="../media/image320.png"/><Relationship Id="rId4" Type="http://schemas.openxmlformats.org/officeDocument/2006/relationships/image" Target="../media/image314.png"/><Relationship Id="rId9" Type="http://schemas.openxmlformats.org/officeDocument/2006/relationships/image" Target="../media/image219.png"/><Relationship Id="rId14" Type="http://schemas.openxmlformats.org/officeDocument/2006/relationships/image" Target="../media/image3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7.png"/><Relationship Id="rId18" Type="http://schemas.openxmlformats.org/officeDocument/2006/relationships/image" Target="../media/image342.png"/><Relationship Id="rId26" Type="http://schemas.openxmlformats.org/officeDocument/2006/relationships/image" Target="../media/image350.png"/><Relationship Id="rId39" Type="http://schemas.openxmlformats.org/officeDocument/2006/relationships/image" Target="../media/image363.png"/><Relationship Id="rId21" Type="http://schemas.openxmlformats.org/officeDocument/2006/relationships/image" Target="../media/image345.png"/><Relationship Id="rId34" Type="http://schemas.openxmlformats.org/officeDocument/2006/relationships/image" Target="../media/image358.png"/><Relationship Id="rId7" Type="http://schemas.openxmlformats.org/officeDocument/2006/relationships/image" Target="../media/image331.png"/><Relationship Id="rId2" Type="http://schemas.openxmlformats.org/officeDocument/2006/relationships/image" Target="../media/image326.png"/><Relationship Id="rId16" Type="http://schemas.openxmlformats.org/officeDocument/2006/relationships/image" Target="../media/image340.png"/><Relationship Id="rId20" Type="http://schemas.openxmlformats.org/officeDocument/2006/relationships/image" Target="../media/image344.png"/><Relationship Id="rId29" Type="http://schemas.openxmlformats.org/officeDocument/2006/relationships/image" Target="../media/image353.png"/><Relationship Id="rId41" Type="http://schemas.openxmlformats.org/officeDocument/2006/relationships/image" Target="../media/image3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11" Type="http://schemas.openxmlformats.org/officeDocument/2006/relationships/image" Target="../media/image335.png"/><Relationship Id="rId24" Type="http://schemas.openxmlformats.org/officeDocument/2006/relationships/image" Target="../media/image348.png"/><Relationship Id="rId32" Type="http://schemas.openxmlformats.org/officeDocument/2006/relationships/image" Target="../media/image356.png"/><Relationship Id="rId37" Type="http://schemas.openxmlformats.org/officeDocument/2006/relationships/image" Target="../media/image361.png"/><Relationship Id="rId40" Type="http://schemas.openxmlformats.org/officeDocument/2006/relationships/image" Target="../media/image364.png"/><Relationship Id="rId5" Type="http://schemas.openxmlformats.org/officeDocument/2006/relationships/image" Target="../media/image319.png"/><Relationship Id="rId15" Type="http://schemas.openxmlformats.org/officeDocument/2006/relationships/image" Target="../media/image339.png"/><Relationship Id="rId23" Type="http://schemas.openxmlformats.org/officeDocument/2006/relationships/image" Target="../media/image347.png"/><Relationship Id="rId28" Type="http://schemas.openxmlformats.org/officeDocument/2006/relationships/image" Target="../media/image352.png"/><Relationship Id="rId36" Type="http://schemas.openxmlformats.org/officeDocument/2006/relationships/image" Target="../media/image360.png"/><Relationship Id="rId10" Type="http://schemas.openxmlformats.org/officeDocument/2006/relationships/image" Target="../media/image334.png"/><Relationship Id="rId19" Type="http://schemas.openxmlformats.org/officeDocument/2006/relationships/image" Target="../media/image343.png"/><Relationship Id="rId31" Type="http://schemas.openxmlformats.org/officeDocument/2006/relationships/image" Target="../media/image355.png"/><Relationship Id="rId4" Type="http://schemas.openxmlformats.org/officeDocument/2006/relationships/image" Target="../media/image328.png"/><Relationship Id="rId9" Type="http://schemas.openxmlformats.org/officeDocument/2006/relationships/image" Target="../media/image333.png"/><Relationship Id="rId14" Type="http://schemas.openxmlformats.org/officeDocument/2006/relationships/image" Target="../media/image338.png"/><Relationship Id="rId22" Type="http://schemas.openxmlformats.org/officeDocument/2006/relationships/image" Target="../media/image346.png"/><Relationship Id="rId27" Type="http://schemas.openxmlformats.org/officeDocument/2006/relationships/image" Target="../media/image351.png"/><Relationship Id="rId30" Type="http://schemas.openxmlformats.org/officeDocument/2006/relationships/image" Target="../media/image354.png"/><Relationship Id="rId35" Type="http://schemas.openxmlformats.org/officeDocument/2006/relationships/image" Target="../media/image359.png"/><Relationship Id="rId8" Type="http://schemas.openxmlformats.org/officeDocument/2006/relationships/image" Target="../media/image332.png"/><Relationship Id="rId3" Type="http://schemas.openxmlformats.org/officeDocument/2006/relationships/image" Target="../media/image327.png"/><Relationship Id="rId12" Type="http://schemas.openxmlformats.org/officeDocument/2006/relationships/image" Target="../media/image336.png"/><Relationship Id="rId17" Type="http://schemas.openxmlformats.org/officeDocument/2006/relationships/image" Target="../media/image341.png"/><Relationship Id="rId25" Type="http://schemas.openxmlformats.org/officeDocument/2006/relationships/image" Target="../media/image349.png"/><Relationship Id="rId33" Type="http://schemas.openxmlformats.org/officeDocument/2006/relationships/image" Target="../media/image357.png"/><Relationship Id="rId38" Type="http://schemas.openxmlformats.org/officeDocument/2006/relationships/image" Target="../media/image362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8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1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png"/><Relationship Id="rId13" Type="http://schemas.openxmlformats.org/officeDocument/2006/relationships/image" Target="../media/image383.png"/><Relationship Id="rId18" Type="http://schemas.openxmlformats.org/officeDocument/2006/relationships/image" Target="../media/image388.png"/><Relationship Id="rId3" Type="http://schemas.openxmlformats.org/officeDocument/2006/relationships/image" Target="../media/image373.png"/><Relationship Id="rId21" Type="http://schemas.openxmlformats.org/officeDocument/2006/relationships/image" Target="../media/image391.png"/><Relationship Id="rId7" Type="http://schemas.openxmlformats.org/officeDocument/2006/relationships/image" Target="../media/image377.png"/><Relationship Id="rId12" Type="http://schemas.openxmlformats.org/officeDocument/2006/relationships/image" Target="../media/image382.png"/><Relationship Id="rId17" Type="http://schemas.openxmlformats.org/officeDocument/2006/relationships/image" Target="../media/image387.png"/><Relationship Id="rId2" Type="http://schemas.openxmlformats.org/officeDocument/2006/relationships/image" Target="../media/image372.png"/><Relationship Id="rId16" Type="http://schemas.openxmlformats.org/officeDocument/2006/relationships/image" Target="../media/image386.png"/><Relationship Id="rId20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6.png"/><Relationship Id="rId11" Type="http://schemas.openxmlformats.org/officeDocument/2006/relationships/image" Target="../media/image381.png"/><Relationship Id="rId5" Type="http://schemas.openxmlformats.org/officeDocument/2006/relationships/image" Target="../media/image329.png"/><Relationship Id="rId15" Type="http://schemas.openxmlformats.org/officeDocument/2006/relationships/image" Target="../media/image385.png"/><Relationship Id="rId10" Type="http://schemas.openxmlformats.org/officeDocument/2006/relationships/image" Target="../media/image380.png"/><Relationship Id="rId19" Type="http://schemas.openxmlformats.org/officeDocument/2006/relationships/image" Target="../media/image389.png"/><Relationship Id="rId4" Type="http://schemas.openxmlformats.org/officeDocument/2006/relationships/image" Target="../media/image374.png"/><Relationship Id="rId9" Type="http://schemas.openxmlformats.org/officeDocument/2006/relationships/image" Target="../media/image379.png"/><Relationship Id="rId14" Type="http://schemas.openxmlformats.org/officeDocument/2006/relationships/image" Target="../media/image384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.png"/><Relationship Id="rId13" Type="http://schemas.openxmlformats.org/officeDocument/2006/relationships/image" Target="../media/image403.png"/><Relationship Id="rId18" Type="http://schemas.openxmlformats.org/officeDocument/2006/relationships/image" Target="../media/image408.png"/><Relationship Id="rId3" Type="http://schemas.openxmlformats.org/officeDocument/2006/relationships/image" Target="../media/image393.png"/><Relationship Id="rId21" Type="http://schemas.openxmlformats.org/officeDocument/2006/relationships/image" Target="../media/image411.png"/><Relationship Id="rId7" Type="http://schemas.openxmlformats.org/officeDocument/2006/relationships/image" Target="../media/image397.png"/><Relationship Id="rId12" Type="http://schemas.openxmlformats.org/officeDocument/2006/relationships/image" Target="../media/image402.png"/><Relationship Id="rId17" Type="http://schemas.openxmlformats.org/officeDocument/2006/relationships/image" Target="../media/image407.png"/><Relationship Id="rId2" Type="http://schemas.openxmlformats.org/officeDocument/2006/relationships/image" Target="../media/image392.png"/><Relationship Id="rId16" Type="http://schemas.openxmlformats.org/officeDocument/2006/relationships/image" Target="../media/image406.png"/><Relationship Id="rId20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6.png"/><Relationship Id="rId11" Type="http://schemas.openxmlformats.org/officeDocument/2006/relationships/image" Target="../media/image401.png"/><Relationship Id="rId5" Type="http://schemas.openxmlformats.org/officeDocument/2006/relationships/image" Target="../media/image395.png"/><Relationship Id="rId15" Type="http://schemas.openxmlformats.org/officeDocument/2006/relationships/image" Target="../media/image405.png"/><Relationship Id="rId10" Type="http://schemas.openxmlformats.org/officeDocument/2006/relationships/image" Target="../media/image400.png"/><Relationship Id="rId19" Type="http://schemas.openxmlformats.org/officeDocument/2006/relationships/image" Target="../media/image409.png"/><Relationship Id="rId4" Type="http://schemas.openxmlformats.org/officeDocument/2006/relationships/image" Target="../media/image394.png"/><Relationship Id="rId9" Type="http://schemas.openxmlformats.org/officeDocument/2006/relationships/image" Target="../media/image399.png"/><Relationship Id="rId14" Type="http://schemas.openxmlformats.org/officeDocument/2006/relationships/image" Target="../media/image404.png"/><Relationship Id="rId22" Type="http://schemas.openxmlformats.org/officeDocument/2006/relationships/image" Target="../media/image412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1.png"/><Relationship Id="rId3" Type="http://schemas.openxmlformats.org/officeDocument/2006/relationships/image" Target="../media/image416.png"/><Relationship Id="rId7" Type="http://schemas.openxmlformats.org/officeDocument/2006/relationships/image" Target="../media/image420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9.png"/><Relationship Id="rId11" Type="http://schemas.openxmlformats.org/officeDocument/2006/relationships/image" Target="../media/image424.png"/><Relationship Id="rId5" Type="http://schemas.openxmlformats.org/officeDocument/2006/relationships/image" Target="../media/image418.png"/><Relationship Id="rId10" Type="http://schemas.openxmlformats.org/officeDocument/2006/relationships/image" Target="../media/image423.png"/><Relationship Id="rId4" Type="http://schemas.openxmlformats.org/officeDocument/2006/relationships/image" Target="../media/image417.png"/><Relationship Id="rId9" Type="http://schemas.openxmlformats.org/officeDocument/2006/relationships/image" Target="../media/image422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.png"/><Relationship Id="rId13" Type="http://schemas.openxmlformats.org/officeDocument/2006/relationships/image" Target="../media/image436.png"/><Relationship Id="rId3" Type="http://schemas.openxmlformats.org/officeDocument/2006/relationships/image" Target="../media/image426.png"/><Relationship Id="rId7" Type="http://schemas.openxmlformats.org/officeDocument/2006/relationships/image" Target="../media/image430.png"/><Relationship Id="rId12" Type="http://schemas.openxmlformats.org/officeDocument/2006/relationships/image" Target="../media/image435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9.png"/><Relationship Id="rId11" Type="http://schemas.openxmlformats.org/officeDocument/2006/relationships/image" Target="../media/image434.png"/><Relationship Id="rId5" Type="http://schemas.openxmlformats.org/officeDocument/2006/relationships/image" Target="../media/image428.png"/><Relationship Id="rId10" Type="http://schemas.openxmlformats.org/officeDocument/2006/relationships/image" Target="../media/image433.png"/><Relationship Id="rId4" Type="http://schemas.openxmlformats.org/officeDocument/2006/relationships/image" Target="../media/image427.png"/><Relationship Id="rId9" Type="http://schemas.openxmlformats.org/officeDocument/2006/relationships/image" Target="../media/image432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png"/><Relationship Id="rId3" Type="http://schemas.openxmlformats.org/officeDocument/2006/relationships/image" Target="../media/image415.jpeg"/><Relationship Id="rId7" Type="http://schemas.openxmlformats.org/officeDocument/2006/relationships/image" Target="../media/image440.svg"/><Relationship Id="rId2" Type="http://schemas.openxmlformats.org/officeDocument/2006/relationships/image" Target="../media/image4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9.png"/><Relationship Id="rId5" Type="http://schemas.openxmlformats.org/officeDocument/2006/relationships/image" Target="../media/image438.svg"/><Relationship Id="rId4" Type="http://schemas.openxmlformats.org/officeDocument/2006/relationships/image" Target="../media/image437.png"/><Relationship Id="rId9" Type="http://schemas.openxmlformats.org/officeDocument/2006/relationships/image" Target="../media/image442.sv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13" Type="http://schemas.openxmlformats.org/officeDocument/2006/relationships/image" Target="../media/image455.png"/><Relationship Id="rId3" Type="http://schemas.openxmlformats.org/officeDocument/2006/relationships/image" Target="../media/image445.png"/><Relationship Id="rId7" Type="http://schemas.openxmlformats.org/officeDocument/2006/relationships/image" Target="../media/image449.png"/><Relationship Id="rId12" Type="http://schemas.openxmlformats.org/officeDocument/2006/relationships/image" Target="../media/image454.png"/><Relationship Id="rId2" Type="http://schemas.openxmlformats.org/officeDocument/2006/relationships/image" Target="../media/image4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8.png"/><Relationship Id="rId11" Type="http://schemas.openxmlformats.org/officeDocument/2006/relationships/image" Target="../media/image453.png"/><Relationship Id="rId5" Type="http://schemas.openxmlformats.org/officeDocument/2006/relationships/image" Target="../media/image447.png"/><Relationship Id="rId10" Type="http://schemas.openxmlformats.org/officeDocument/2006/relationships/image" Target="../media/image452.png"/><Relationship Id="rId4" Type="http://schemas.openxmlformats.org/officeDocument/2006/relationships/image" Target="../media/image446.png"/><Relationship Id="rId9" Type="http://schemas.openxmlformats.org/officeDocument/2006/relationships/image" Target="../media/image451.png"/><Relationship Id="rId14" Type="http://schemas.openxmlformats.org/officeDocument/2006/relationships/image" Target="../media/image456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3.png"/><Relationship Id="rId13" Type="http://schemas.openxmlformats.org/officeDocument/2006/relationships/image" Target="../media/image439.png"/><Relationship Id="rId3" Type="http://schemas.openxmlformats.org/officeDocument/2006/relationships/image" Target="../media/image458.png"/><Relationship Id="rId7" Type="http://schemas.openxmlformats.org/officeDocument/2006/relationships/image" Target="../media/image462.png"/><Relationship Id="rId12" Type="http://schemas.openxmlformats.org/officeDocument/2006/relationships/image" Target="../media/image438.svg"/><Relationship Id="rId2" Type="http://schemas.openxmlformats.org/officeDocument/2006/relationships/image" Target="../media/image457.png"/><Relationship Id="rId16" Type="http://schemas.openxmlformats.org/officeDocument/2006/relationships/image" Target="../media/image44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1.png"/><Relationship Id="rId11" Type="http://schemas.openxmlformats.org/officeDocument/2006/relationships/image" Target="../media/image437.png"/><Relationship Id="rId5" Type="http://schemas.openxmlformats.org/officeDocument/2006/relationships/image" Target="../media/image460.png"/><Relationship Id="rId15" Type="http://schemas.openxmlformats.org/officeDocument/2006/relationships/image" Target="../media/image441.png"/><Relationship Id="rId10" Type="http://schemas.openxmlformats.org/officeDocument/2006/relationships/image" Target="../media/image414.jpeg"/><Relationship Id="rId4" Type="http://schemas.openxmlformats.org/officeDocument/2006/relationships/image" Target="../media/image459.png"/><Relationship Id="rId9" Type="http://schemas.openxmlformats.org/officeDocument/2006/relationships/image" Target="../media/image464.png"/><Relationship Id="rId14" Type="http://schemas.openxmlformats.org/officeDocument/2006/relationships/image" Target="../media/image440.sv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png"/><Relationship Id="rId13" Type="http://schemas.openxmlformats.org/officeDocument/2006/relationships/image" Target="../media/image442.svg"/><Relationship Id="rId3" Type="http://schemas.openxmlformats.org/officeDocument/2006/relationships/image" Target="../media/image466.png"/><Relationship Id="rId7" Type="http://schemas.openxmlformats.org/officeDocument/2006/relationships/image" Target="../media/image470.png"/><Relationship Id="rId12" Type="http://schemas.openxmlformats.org/officeDocument/2006/relationships/image" Target="../media/image441.png"/><Relationship Id="rId2" Type="http://schemas.openxmlformats.org/officeDocument/2006/relationships/image" Target="../media/image465.png"/><Relationship Id="rId16" Type="http://schemas.openxmlformats.org/officeDocument/2006/relationships/image" Target="../media/image4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9.png"/><Relationship Id="rId11" Type="http://schemas.openxmlformats.org/officeDocument/2006/relationships/image" Target="../media/image440.svg"/><Relationship Id="rId5" Type="http://schemas.openxmlformats.org/officeDocument/2006/relationships/image" Target="../media/image468.png"/><Relationship Id="rId15" Type="http://schemas.openxmlformats.org/officeDocument/2006/relationships/image" Target="../media/image472.png"/><Relationship Id="rId10" Type="http://schemas.openxmlformats.org/officeDocument/2006/relationships/image" Target="../media/image439.png"/><Relationship Id="rId4" Type="http://schemas.openxmlformats.org/officeDocument/2006/relationships/image" Target="../media/image467.png"/><Relationship Id="rId9" Type="http://schemas.openxmlformats.org/officeDocument/2006/relationships/image" Target="../media/image438.svg"/><Relationship Id="rId14" Type="http://schemas.openxmlformats.org/officeDocument/2006/relationships/image" Target="../media/image471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png"/><Relationship Id="rId3" Type="http://schemas.openxmlformats.org/officeDocument/2006/relationships/image" Target="../media/image474.png"/><Relationship Id="rId7" Type="http://schemas.openxmlformats.org/officeDocument/2006/relationships/image" Target="../media/image440.svg"/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9.png"/><Relationship Id="rId11" Type="http://schemas.openxmlformats.org/officeDocument/2006/relationships/image" Target="../media/image475.png"/><Relationship Id="rId5" Type="http://schemas.openxmlformats.org/officeDocument/2006/relationships/image" Target="../media/image438.svg"/><Relationship Id="rId10" Type="http://schemas.openxmlformats.org/officeDocument/2006/relationships/image" Target="../media/image89.png"/><Relationship Id="rId4" Type="http://schemas.openxmlformats.org/officeDocument/2006/relationships/image" Target="../media/image437.png"/><Relationship Id="rId9" Type="http://schemas.openxmlformats.org/officeDocument/2006/relationships/image" Target="../media/image442.sv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5" Type="http://schemas.openxmlformats.org/officeDocument/2006/relationships/image" Target="../media/image479.png"/><Relationship Id="rId4" Type="http://schemas.openxmlformats.org/officeDocument/2006/relationships/image" Target="../media/image47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7" Type="http://schemas.openxmlformats.org/officeDocument/2006/relationships/image" Target="../media/image486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5.png"/><Relationship Id="rId5" Type="http://schemas.openxmlformats.org/officeDocument/2006/relationships/image" Target="../media/image484.png"/><Relationship Id="rId4" Type="http://schemas.openxmlformats.org/officeDocument/2006/relationships/image" Target="../media/image483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0.png"/><Relationship Id="rId4" Type="http://schemas.openxmlformats.org/officeDocument/2006/relationships/image" Target="../media/image489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4.png"/><Relationship Id="rId4" Type="http://schemas.openxmlformats.org/officeDocument/2006/relationships/image" Target="../media/image493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5.png"/><Relationship Id="rId4" Type="http://schemas.openxmlformats.org/officeDocument/2006/relationships/image" Target="../media/image491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7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1.pn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8.jpe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keras/initializers" TargetMode="External"/><Relationship Id="rId2" Type="http://schemas.openxmlformats.org/officeDocument/2006/relationships/hyperlink" Target="https://www.tensorflow.org/api_docs/python/tf/keras/activation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ensorflow.org/api_docs/python/tf/keras/regularizers" TargetMode="Externa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5.svg"/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4.png"/><Relationship Id="rId4" Type="http://schemas.openxmlformats.org/officeDocument/2006/relationships/image" Target="../media/image533.png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6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9.png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4.png"/><Relationship Id="rId4" Type="http://schemas.openxmlformats.org/officeDocument/2006/relationships/image" Target="../media/image543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png"/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9.png"/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6.svg"/><Relationship Id="rId7" Type="http://schemas.openxmlformats.org/officeDocument/2006/relationships/image" Target="../media/image555.png"/><Relationship Id="rId2" Type="http://schemas.openxmlformats.org/officeDocument/2006/relationships/image" Target="../media/image5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4.png"/><Relationship Id="rId5" Type="http://schemas.openxmlformats.org/officeDocument/2006/relationships/image" Target="../media/image553.png"/><Relationship Id="rId4" Type="http://schemas.openxmlformats.org/officeDocument/2006/relationships/image" Target="../media/image552.png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8.png"/><Relationship Id="rId2" Type="http://schemas.openxmlformats.org/officeDocument/2006/relationships/image" Target="../media/image5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near_regression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1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4.png"/><Relationship Id="rId7" Type="http://schemas.openxmlformats.org/officeDocument/2006/relationships/image" Target="../media/image12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Relationship Id="rId9" Type="http://schemas.openxmlformats.org/officeDocument/2006/relationships/image" Target="../media/image12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48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09583FE-F595-1C06-9C5F-D1473B82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BDAE941B-322D-F063-D1E5-AF9624C68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43" y="2234959"/>
            <a:ext cx="3112908" cy="3439323"/>
          </a:xfrm>
        </p:spPr>
        <p:txBody>
          <a:bodyPr>
            <a:normAutofit/>
          </a:bodyPr>
          <a:lstStyle/>
          <a:p>
            <a:r>
              <a:rPr lang="ko-Kore-KR" altLang="en-US" dirty="0"/>
              <a:t>인공지능의</a:t>
            </a:r>
            <a:br>
              <a:rPr lang="en-US" altLang="ko-Kore-KR" dirty="0"/>
            </a:br>
            <a:r>
              <a:rPr lang="ko-KR" altLang="en-US" dirty="0"/>
              <a:t>이해</a:t>
            </a:r>
            <a:endParaRPr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FA2321-3712-B27D-04A1-E88B16064DB3}"/>
              </a:ext>
            </a:extLst>
          </p:cNvPr>
          <p:cNvSpPr txBox="1"/>
          <p:nvPr/>
        </p:nvSpPr>
        <p:spPr>
          <a:xfrm>
            <a:off x="1593059" y="1024457"/>
            <a:ext cx="72807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400" b="1" i="0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Ⅱ</a:t>
            </a:r>
            <a:endParaRPr kumimoji="1" lang="ko-Kore-KR" altLang="en-US" sz="4400" b="1" i="0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C77272C4-558B-B35D-EC42-95357ECB4E0B}"/>
              </a:ext>
            </a:extLst>
          </p:cNvPr>
          <p:cNvCxnSpPr/>
          <p:nvPr/>
        </p:nvCxnSpPr>
        <p:spPr>
          <a:xfrm>
            <a:off x="5116882" y="2838624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90CD883-6E29-8142-41C2-B0A2462BCA50}"/>
              </a:ext>
            </a:extLst>
          </p:cNvPr>
          <p:cNvSpPr txBox="1"/>
          <p:nvPr/>
        </p:nvSpPr>
        <p:spPr>
          <a:xfrm>
            <a:off x="5057761" y="2247486"/>
            <a:ext cx="5295001" cy="2781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2738" lvl="0" indent="-312738">
              <a:lnSpc>
                <a:spcPct val="200000"/>
              </a:lnSpc>
              <a:buAutoNum type="arabicPeriod"/>
            </a:pPr>
            <a:r>
              <a:rPr lang="ko-KR" altLang="en-US" sz="1800" dirty="0" err="1">
                <a:solidFill>
                  <a:srgbClr val="FF0000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딥러닝이란</a:t>
            </a:r>
            <a:r>
              <a:rPr lang="ko-KR" altLang="en-US" sz="1800" dirty="0">
                <a:solidFill>
                  <a:srgbClr val="FF0000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무엇인가</a:t>
            </a:r>
            <a:r>
              <a:rPr lang="en-US" altLang="ko-KR" sz="1800" dirty="0">
                <a:solidFill>
                  <a:srgbClr val="FF0000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?</a:t>
            </a:r>
          </a:p>
          <a:p>
            <a:pPr marL="312738" indent="-312738">
              <a:lnSpc>
                <a:spcPct val="200000"/>
              </a:lnSpc>
              <a:buFontTx/>
              <a:buAutoNum type="arabicPeriod"/>
            </a:pPr>
            <a:r>
              <a:rPr lang="ko-KR" alt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딥러닝을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위한 수학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312738" indent="-312738">
              <a:lnSpc>
                <a:spcPct val="200000"/>
              </a:lnSpc>
              <a:buFontTx/>
              <a:buAutoNum type="arabicPeriod"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신경망 시작하기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312738" indent="-312738">
              <a:lnSpc>
                <a:spcPct val="200000"/>
              </a:lnSpc>
              <a:buFontTx/>
              <a:buAutoNum type="arabicPeriod"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다층 신경망 이해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312738" indent="-312738">
              <a:lnSpc>
                <a:spcPct val="200000"/>
              </a:lnSpc>
              <a:buFontTx/>
              <a:buAutoNum type="arabicPeriod"/>
            </a:pPr>
            <a:r>
              <a:rPr lang="ko-KR" alt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신경망 이해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5CC9178F-E7E3-7A10-DE82-D34082D49907}"/>
              </a:ext>
            </a:extLst>
          </p:cNvPr>
          <p:cNvCxnSpPr/>
          <p:nvPr/>
        </p:nvCxnSpPr>
        <p:spPr>
          <a:xfrm>
            <a:off x="5116882" y="3408558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960413C8-D726-29F6-F0F5-EFA55D0D7394}"/>
              </a:ext>
            </a:extLst>
          </p:cNvPr>
          <p:cNvCxnSpPr/>
          <p:nvPr/>
        </p:nvCxnSpPr>
        <p:spPr>
          <a:xfrm>
            <a:off x="5116882" y="3978492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0CA3D7B2-AB8B-296E-DEE2-2D73AABFE178}"/>
              </a:ext>
            </a:extLst>
          </p:cNvPr>
          <p:cNvCxnSpPr/>
          <p:nvPr/>
        </p:nvCxnSpPr>
        <p:spPr>
          <a:xfrm>
            <a:off x="5116882" y="4548427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A008B2B3-D9F9-4456-E1C6-C3B040BC4FD3}"/>
              </a:ext>
            </a:extLst>
          </p:cNvPr>
          <p:cNvCxnSpPr/>
          <p:nvPr/>
        </p:nvCxnSpPr>
        <p:spPr>
          <a:xfrm>
            <a:off x="5116882" y="5112098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226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ore-KR" altLang="en-US" dirty="0"/>
              <a:t>머신러닝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1. </a:t>
            </a:r>
            <a:r>
              <a:rPr lang="ko-KR" altLang="en-US" sz="1200" dirty="0" err="1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딥러닝이란</a:t>
            </a:r>
            <a:r>
              <a:rPr lang="ko-KR" altLang="en-US" sz="1200" dirty="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무엇인가</a:t>
            </a:r>
            <a:r>
              <a:rPr lang="en-US" altLang="ko-KR" sz="1200" dirty="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1.1 </a:t>
            </a:r>
            <a:r>
              <a:rPr lang="ko-KR" altLang="en-US" sz="1400" spc="-150" dirty="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인공지능과 </a:t>
            </a:r>
            <a:r>
              <a:rPr lang="ko-KR" altLang="en-US" sz="1400" spc="-150" dirty="0" err="1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머신러닝</a:t>
            </a:r>
            <a:r>
              <a:rPr lang="en-US" altLang="ko-KR" sz="1400" spc="-150" dirty="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</a:t>
            </a:r>
            <a:r>
              <a:rPr lang="ko-KR" altLang="en-US" sz="1400" spc="-150" dirty="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딥러닝</a:t>
            </a:r>
            <a:endParaRPr lang="en-US" altLang="ko-KR" sz="1400" spc="-150" dirty="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25109B1-62E3-CF1B-0638-AA7B616601A5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Supervised learning</a:t>
            </a:r>
            <a:endParaRPr lang="ko-KR" altLang="en-US" sz="28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A91BBD-3F50-BF49-9D44-C5413E25558F}"/>
              </a:ext>
            </a:extLst>
          </p:cNvPr>
          <p:cNvSpPr/>
          <p:nvPr/>
        </p:nvSpPr>
        <p:spPr>
          <a:xfrm>
            <a:off x="1511087" y="2143486"/>
            <a:ext cx="741881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ML</a:t>
            </a:r>
            <a:r>
              <a:rPr lang="ko-KR" altLang="en-US" sz="2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에서 가장 일반적인 문제 유형</a:t>
            </a:r>
            <a:endParaRPr lang="en-US" altLang="ko-KR" sz="24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시험 점수 예측 </a:t>
            </a:r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이전 시험에서 점수와 공부 시간</a:t>
            </a:r>
            <a:endParaRPr lang="en-US" altLang="ko-KR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이메일 스팸 필터 </a:t>
            </a:r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라벨이 있는 학습</a:t>
            </a:r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 </a:t>
            </a:r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스팸 또는 햄 </a:t>
            </a:r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이미지 </a:t>
            </a:r>
            <a:r>
              <a:rPr lang="ko-KR" altLang="en-US" sz="2000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라벨링</a:t>
            </a:r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태그가 있는 이미지로 부터 학습</a:t>
            </a:r>
            <a:endParaRPr lang="en-US" altLang="ko-KR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lvl="1"/>
            <a:endParaRPr lang="en-US" altLang="ko-KR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625872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100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스케일링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3.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시작하기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3.2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검증 세트 분리와  스케일링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862A7C-4769-2B49-274A-83DCDB73A64F}"/>
              </a:ext>
            </a:extLst>
          </p:cNvPr>
          <p:cNvSpPr/>
          <p:nvPr/>
        </p:nvSpPr>
        <p:spPr>
          <a:xfrm>
            <a:off x="1633924" y="1361639"/>
            <a:ext cx="819024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x_val_scaled = (x_val - train_mean) / train_std</a:t>
            </a:r>
          </a:p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plt.plot(x_train_scaled[:50, 0], x_train_scaled[:50, 1], 'bo')</a:t>
            </a:r>
          </a:p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plt.plot(x_val_scaled[:50, 0], x_val_scaled[:50, 1], 'ro')</a:t>
            </a:r>
          </a:p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plt.xlabel('feature 1')</a:t>
            </a:r>
          </a:p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plt.ylabel('feature 2')</a:t>
            </a:r>
          </a:p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plt.legend(['train set', 'val. set'])</a:t>
            </a:r>
          </a:p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284483-385B-A0F4-EEEA-59B31B763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948" y="3291901"/>
            <a:ext cx="4132724" cy="278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9D2056-A103-B03B-DC30-8B0527A86016}"/>
              </a:ext>
            </a:extLst>
          </p:cNvPr>
          <p:cNvSpPr txBox="1"/>
          <p:nvPr/>
        </p:nvSpPr>
        <p:spPr>
          <a:xfrm>
            <a:off x="6576944" y="3382684"/>
            <a:ext cx="3282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훈련 세트의 평균</a:t>
            </a:r>
            <a:r>
              <a:rPr lang="en-US" altLang="ko-KR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표준 편차를 이용하여</a:t>
            </a:r>
            <a:endParaRPr lang="en-US" altLang="ko-KR" sz="14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검증 세트를 변환하면 문제가 해결된다</a:t>
            </a:r>
            <a:r>
              <a:rPr lang="en-US" altLang="ko-KR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52763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101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스케일링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3.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시작하기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3.2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검증 세트 분리와  스케일링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6656F85-528D-60EF-EF7E-E5C540C896A5}"/>
              </a:ext>
            </a:extLst>
          </p:cNvPr>
          <p:cNvSpPr/>
          <p:nvPr/>
        </p:nvSpPr>
        <p:spPr>
          <a:xfrm>
            <a:off x="1352849" y="1335103"/>
            <a:ext cx="819024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plt.plot(x_train_scaled[:50, 0], x_train_scaled[:50, 1], 'bo')</a:t>
            </a:r>
          </a:p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plt.plot(x_val_scaled[:50, 0], x_val_scaled[:50, 1], 'ro')</a:t>
            </a:r>
          </a:p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plt.xlabel('feature 1')</a:t>
            </a:r>
          </a:p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plt.ylabel('feature 2')</a:t>
            </a:r>
          </a:p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plt.legend(['train set', 'val. set'])</a:t>
            </a:r>
          </a:p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A34717-1B98-1371-4994-4452B4F89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824" y="3154031"/>
            <a:ext cx="4297559" cy="289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516900-83DB-D37D-51B2-FFE46D62B60B}"/>
              </a:ext>
            </a:extLst>
          </p:cNvPr>
          <p:cNvSpPr txBox="1"/>
          <p:nvPr/>
        </p:nvSpPr>
        <p:spPr>
          <a:xfrm>
            <a:off x="6335754" y="3258894"/>
            <a:ext cx="34153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훈련 세트와 검증세트의 거리가 </a:t>
            </a:r>
            <a:endParaRPr lang="en-US" altLang="ko-KR" sz="14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그대로</a:t>
            </a:r>
            <a:r>
              <a:rPr lang="en-US" altLang="ko-KR" sz="140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유지 되어야 한다</a:t>
            </a:r>
            <a:r>
              <a:rPr lang="en-US" altLang="ko-KR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하지만 지금은 거리가 달라졌다</a:t>
            </a:r>
            <a:r>
              <a:rPr lang="en-US" altLang="ko-KR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이유는 </a:t>
            </a:r>
            <a:endParaRPr lang="en-US" altLang="ko-KR" sz="14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endParaRPr lang="en-US" altLang="ko-KR" sz="14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훈련 세트과 검증 세트가</a:t>
            </a:r>
            <a:r>
              <a:rPr lang="en-US" altLang="ko-KR" sz="140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각각 다른 비율로 전처리 되었기 때문이다</a:t>
            </a:r>
            <a:r>
              <a:rPr lang="en-US" altLang="ko-KR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67346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ED05D0-C67A-EC92-37BC-ECF6A7A51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102</a:t>
            </a:fld>
            <a:endParaRPr lang="ko-KR" altLang="en-US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B6D34754-02E7-688D-813D-50117F305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신경망 시작하기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90C06151-416B-3979-BEA1-F05FF9175614}"/>
              </a:ext>
            </a:extLst>
          </p:cNvPr>
          <p:cNvCxnSpPr>
            <a:cxnSpLocks/>
          </p:cNvCxnSpPr>
          <p:nvPr/>
        </p:nvCxnSpPr>
        <p:spPr>
          <a:xfrm>
            <a:off x="3434500" y="3460601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6B2F8AA-E570-69A7-A515-D750E4FBFBAE}"/>
              </a:ext>
            </a:extLst>
          </p:cNvPr>
          <p:cNvSpPr txBox="1"/>
          <p:nvPr/>
        </p:nvSpPr>
        <p:spPr>
          <a:xfrm>
            <a:off x="3448498" y="2805524"/>
            <a:ext cx="5295001" cy="3335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2738" lvl="0" indent="-312738">
              <a:lnSpc>
                <a:spcPct val="200000"/>
              </a:lnSpc>
              <a:buAutoNum type="arabicPeriod"/>
            </a:pP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단일층 신경망 구현</a:t>
            </a:r>
          </a:p>
          <a:p>
            <a:pPr marL="312738" lvl="0" indent="-312738">
              <a:lnSpc>
                <a:spcPct val="200000"/>
              </a:lnSpc>
              <a:buAutoNum type="arabicPeriod"/>
            </a:pP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검증 세트 분리와 스케일링</a:t>
            </a:r>
          </a:p>
          <a:p>
            <a:pPr marL="312738" lvl="0" indent="-312738">
              <a:lnSpc>
                <a:spcPct val="200000"/>
              </a:lnSpc>
              <a:buAutoNum type="arabicPeriod"/>
            </a:pPr>
            <a:r>
              <a:rPr lang="ko-KR" altLang="en-US" sz="1800" b="1" u="sng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과대적합과 과소적합</a:t>
            </a:r>
          </a:p>
          <a:p>
            <a:pPr marL="312738" lvl="0" indent="-312738">
              <a:lnSpc>
                <a:spcPct val="200000"/>
              </a:lnSpc>
              <a:buAutoNum type="arabicPeriod"/>
            </a:pP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규제방법 구현</a:t>
            </a:r>
          </a:p>
          <a:p>
            <a:pPr marL="312738" lvl="0" indent="-312738">
              <a:lnSpc>
                <a:spcPct val="200000"/>
              </a:lnSpc>
              <a:buAutoNum type="arabicPeriod"/>
            </a:pP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교차 검증 구현</a:t>
            </a:r>
          </a:p>
          <a:p>
            <a:pPr marL="312738" indent="-312738">
              <a:lnSpc>
                <a:spcPct val="200000"/>
              </a:lnSpc>
              <a:buFontTx/>
              <a:buAutoNum type="arabicPeriod"/>
            </a:pPr>
            <a:endParaRPr lang="en-US" altLang="ko-KR" sz="1800" b="1" u="sng">
              <a:solidFill>
                <a:schemeClr val="tx1">
                  <a:lumMod val="85000"/>
                  <a:lumOff val="1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C19F9420-9E66-37FF-1A0D-375D79C37D12}"/>
              </a:ext>
            </a:extLst>
          </p:cNvPr>
          <p:cNvCxnSpPr>
            <a:cxnSpLocks/>
          </p:cNvCxnSpPr>
          <p:nvPr/>
        </p:nvCxnSpPr>
        <p:spPr>
          <a:xfrm>
            <a:off x="3434500" y="3986467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[R] 13">
            <a:extLst>
              <a:ext uri="{FF2B5EF4-FFF2-40B4-BE49-F238E27FC236}">
                <a16:creationId xmlns:a16="http://schemas.microsoft.com/office/drawing/2014/main" id="{1E9E605E-3F0C-F98B-415B-495AFAE9DFD3}"/>
              </a:ext>
            </a:extLst>
          </p:cNvPr>
          <p:cNvCxnSpPr>
            <a:cxnSpLocks/>
          </p:cNvCxnSpPr>
          <p:nvPr/>
        </p:nvCxnSpPr>
        <p:spPr>
          <a:xfrm>
            <a:off x="3434500" y="4535474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[R] 13">
            <a:extLst>
              <a:ext uri="{FF2B5EF4-FFF2-40B4-BE49-F238E27FC236}">
                <a16:creationId xmlns:a16="http://schemas.microsoft.com/office/drawing/2014/main" id="{ACCF2A85-C98C-26FB-BF78-720FAB3EA411}"/>
              </a:ext>
            </a:extLst>
          </p:cNvPr>
          <p:cNvCxnSpPr>
            <a:cxnSpLocks/>
          </p:cNvCxnSpPr>
          <p:nvPr/>
        </p:nvCxnSpPr>
        <p:spPr>
          <a:xfrm>
            <a:off x="3434500" y="5084481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13">
            <a:extLst>
              <a:ext uri="{FF2B5EF4-FFF2-40B4-BE49-F238E27FC236}">
                <a16:creationId xmlns:a16="http://schemas.microsoft.com/office/drawing/2014/main" id="{F5868C1C-8942-A283-A141-467DED385DF2}"/>
              </a:ext>
            </a:extLst>
          </p:cNvPr>
          <p:cNvCxnSpPr>
            <a:cxnSpLocks/>
          </p:cNvCxnSpPr>
          <p:nvPr/>
        </p:nvCxnSpPr>
        <p:spPr>
          <a:xfrm>
            <a:off x="3434500" y="5633488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74311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103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정의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3.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시작하기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3.3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과대적합과  과소적합 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22760E-6F61-3034-4295-348EF9CB5C9A}"/>
              </a:ext>
            </a:extLst>
          </p:cNvPr>
          <p:cNvSpPr txBox="1"/>
          <p:nvPr/>
        </p:nvSpPr>
        <p:spPr>
          <a:xfrm>
            <a:off x="1385992" y="1317768"/>
            <a:ext cx="6317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과대적합 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: </a:t>
            </a:r>
          </a:p>
          <a:p>
            <a:pPr algn="l"/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   </a:t>
            </a:r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훈련 세트에서는 좋은 성능을 내지만 검증 세트에서는 낮은 성능을 내는 경우</a:t>
            </a:r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9725FD-1300-C067-B419-CC8B39A9C4E1}"/>
              </a:ext>
            </a:extLst>
          </p:cNvPr>
          <p:cNvSpPr txBox="1"/>
          <p:nvPr/>
        </p:nvSpPr>
        <p:spPr>
          <a:xfrm>
            <a:off x="1385992" y="2252958"/>
            <a:ext cx="67169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과소적합 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: </a:t>
            </a:r>
          </a:p>
          <a:p>
            <a:pPr algn="l"/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   </a:t>
            </a:r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훈련 세트와 검증세트의 성능에는 차이가 크지 않지만 모두 낮은 성능을 내는 경우</a:t>
            </a:r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E39D8C2-A121-0EFF-2664-81378A4F139C}"/>
              </a:ext>
            </a:extLst>
          </p:cNvPr>
          <p:cNvGrpSpPr/>
          <p:nvPr/>
        </p:nvGrpSpPr>
        <p:grpSpPr>
          <a:xfrm>
            <a:off x="2108899" y="3518550"/>
            <a:ext cx="7882052" cy="2584687"/>
            <a:chOff x="1291928" y="3466083"/>
            <a:chExt cx="7488946" cy="2584687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62E6C5B5-ACB8-E648-FD22-7689A2723C15}"/>
                </a:ext>
              </a:extLst>
            </p:cNvPr>
            <p:cNvCxnSpPr/>
            <p:nvPr/>
          </p:nvCxnSpPr>
          <p:spPr>
            <a:xfrm>
              <a:off x="1784843" y="3714053"/>
              <a:ext cx="0" cy="20289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9A2D72F-AAA5-2BDA-5E20-2E4AB3B1C9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84843" y="5742993"/>
              <a:ext cx="225586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D524913-869C-4AD8-A60F-3584CBBE7064}"/>
                </a:ext>
              </a:extLst>
            </p:cNvPr>
            <p:cNvSpPr txBox="1"/>
            <p:nvPr/>
          </p:nvSpPr>
          <p:spPr>
            <a:xfrm>
              <a:off x="1291928" y="3642885"/>
              <a:ext cx="5309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손실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11D6186-A858-A0A8-3A4C-87311909A377}"/>
                </a:ext>
              </a:extLst>
            </p:cNvPr>
            <p:cNvSpPr txBox="1"/>
            <p:nvPr/>
          </p:nvSpPr>
          <p:spPr>
            <a:xfrm>
              <a:off x="3444317" y="5742993"/>
              <a:ext cx="7040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에포크</a:t>
              </a: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3946B57E-94E4-68B0-D687-1EFE20309F21}"/>
                </a:ext>
              </a:extLst>
            </p:cNvPr>
            <p:cNvSpPr/>
            <p:nvPr/>
          </p:nvSpPr>
          <p:spPr>
            <a:xfrm>
              <a:off x="2040111" y="3945583"/>
              <a:ext cx="1905609" cy="1584158"/>
            </a:xfrm>
            <a:custGeom>
              <a:avLst/>
              <a:gdLst>
                <a:gd name="connsiteX0" fmla="*/ 0 w 2386361"/>
                <a:gd name="connsiteY0" fmla="*/ 0 h 1932878"/>
                <a:gd name="connsiteX1" fmla="*/ 223025 w 2386361"/>
                <a:gd name="connsiteY1" fmla="*/ 795454 h 1932878"/>
                <a:gd name="connsiteX2" fmla="*/ 713678 w 2386361"/>
                <a:gd name="connsiteY2" fmla="*/ 1434790 h 1932878"/>
                <a:gd name="connsiteX3" fmla="*/ 2386361 w 2386361"/>
                <a:gd name="connsiteY3" fmla="*/ 1932878 h 1932878"/>
                <a:gd name="connsiteX4" fmla="*/ 2386361 w 2386361"/>
                <a:gd name="connsiteY4" fmla="*/ 1932878 h 1932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6361" h="1932878">
                  <a:moveTo>
                    <a:pt x="0" y="0"/>
                  </a:moveTo>
                  <a:cubicBezTo>
                    <a:pt x="52039" y="278161"/>
                    <a:pt x="104079" y="556322"/>
                    <a:pt x="223025" y="795454"/>
                  </a:cubicBezTo>
                  <a:cubicBezTo>
                    <a:pt x="341971" y="1034586"/>
                    <a:pt x="353122" y="1245219"/>
                    <a:pt x="713678" y="1434790"/>
                  </a:cubicBezTo>
                  <a:cubicBezTo>
                    <a:pt x="1074234" y="1624361"/>
                    <a:pt x="2386361" y="1932878"/>
                    <a:pt x="2386361" y="1932878"/>
                  </a:cubicBezTo>
                  <a:lnTo>
                    <a:pt x="2386361" y="1932878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5E38E2CC-BD44-BD0D-CC29-304948DD73E6}"/>
                </a:ext>
              </a:extLst>
            </p:cNvPr>
            <p:cNvSpPr/>
            <p:nvPr/>
          </p:nvSpPr>
          <p:spPr>
            <a:xfrm>
              <a:off x="2099476" y="3945583"/>
              <a:ext cx="1775007" cy="1116008"/>
            </a:xfrm>
            <a:custGeom>
              <a:avLst/>
              <a:gdLst>
                <a:gd name="connsiteX0" fmla="*/ 0 w 2222810"/>
                <a:gd name="connsiteY0" fmla="*/ 0 h 1361675"/>
                <a:gd name="connsiteX1" fmla="*/ 208156 w 2222810"/>
                <a:gd name="connsiteY1" fmla="*/ 691376 h 1361675"/>
                <a:gd name="connsiteX2" fmla="*/ 542693 w 2222810"/>
                <a:gd name="connsiteY2" fmla="*/ 1174595 h 1361675"/>
                <a:gd name="connsiteX3" fmla="*/ 1085385 w 2222810"/>
                <a:gd name="connsiteY3" fmla="*/ 1360449 h 1361675"/>
                <a:gd name="connsiteX4" fmla="*/ 1761893 w 2222810"/>
                <a:gd name="connsiteY4" fmla="*/ 1241503 h 1361675"/>
                <a:gd name="connsiteX5" fmla="*/ 2222810 w 2222810"/>
                <a:gd name="connsiteY5" fmla="*/ 981308 h 136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22810" h="1361675">
                  <a:moveTo>
                    <a:pt x="0" y="0"/>
                  </a:moveTo>
                  <a:cubicBezTo>
                    <a:pt x="58853" y="247805"/>
                    <a:pt x="117707" y="495610"/>
                    <a:pt x="208156" y="691376"/>
                  </a:cubicBezTo>
                  <a:cubicBezTo>
                    <a:pt x="298605" y="887142"/>
                    <a:pt x="396488" y="1063083"/>
                    <a:pt x="542693" y="1174595"/>
                  </a:cubicBezTo>
                  <a:cubicBezTo>
                    <a:pt x="688898" y="1286107"/>
                    <a:pt x="882185" y="1349298"/>
                    <a:pt x="1085385" y="1360449"/>
                  </a:cubicBezTo>
                  <a:cubicBezTo>
                    <a:pt x="1288585" y="1371600"/>
                    <a:pt x="1572322" y="1304693"/>
                    <a:pt x="1761893" y="1241503"/>
                  </a:cubicBezTo>
                  <a:cubicBezTo>
                    <a:pt x="1951464" y="1178313"/>
                    <a:pt x="2087137" y="1079810"/>
                    <a:pt x="2222810" y="981308"/>
                  </a:cubicBez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0635AD5-F9DE-FE31-23B9-E89DB4B6AE2A}"/>
                </a:ext>
              </a:extLst>
            </p:cNvPr>
            <p:cNvSpPr txBox="1"/>
            <p:nvPr/>
          </p:nvSpPr>
          <p:spPr>
            <a:xfrm>
              <a:off x="1844209" y="4200888"/>
              <a:ext cx="48603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1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과</a:t>
              </a:r>
              <a:endParaRPr lang="en-US" altLang="ko-KR" sz="11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  <a:p>
              <a:pPr algn="l"/>
              <a:r>
                <a:rPr lang="ko-KR" altLang="en-US" sz="11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 소</a:t>
              </a:r>
              <a:endParaRPr lang="en-US" altLang="ko-KR" sz="11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  <a:p>
              <a:pPr algn="l"/>
              <a:r>
                <a:rPr lang="ko-KR" altLang="en-US" sz="11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  적</a:t>
              </a:r>
              <a:endParaRPr lang="en-US" altLang="ko-KR" sz="11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  <a:p>
              <a:pPr algn="l"/>
              <a:r>
                <a:rPr lang="ko-KR" altLang="en-US" sz="11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    합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E199874-3DE9-514C-BB5E-8C816DA4BCC4}"/>
                </a:ext>
              </a:extLst>
            </p:cNvPr>
            <p:cNvSpPr txBox="1"/>
            <p:nvPr/>
          </p:nvSpPr>
          <p:spPr>
            <a:xfrm>
              <a:off x="3361111" y="5047529"/>
              <a:ext cx="7232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1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과대적합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C26CEF-2CD1-79BC-4039-8778943CF8C6}"/>
                </a:ext>
              </a:extLst>
            </p:cNvPr>
            <p:cNvSpPr txBox="1"/>
            <p:nvPr/>
          </p:nvSpPr>
          <p:spPr>
            <a:xfrm>
              <a:off x="2531351" y="4423005"/>
              <a:ext cx="5886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1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최적점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04B9333-CCDB-9207-3494-0643D79DD81A}"/>
                </a:ext>
              </a:extLst>
            </p:cNvPr>
            <p:cNvSpPr txBox="1"/>
            <p:nvPr/>
          </p:nvSpPr>
          <p:spPr>
            <a:xfrm>
              <a:off x="3571708" y="4213143"/>
              <a:ext cx="10759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1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검증 세트 손실</a:t>
              </a: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2FA9D0B9-29BF-3C8B-C86C-889C16CDFB17}"/>
                </a:ext>
              </a:extLst>
            </p:cNvPr>
            <p:cNvCxnSpPr>
              <a:stCxn id="17" idx="2"/>
            </p:cNvCxnSpPr>
            <p:nvPr/>
          </p:nvCxnSpPr>
          <p:spPr>
            <a:xfrm>
              <a:off x="2825663" y="4684615"/>
              <a:ext cx="29673" cy="3629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9C96743C-42EC-BAD1-FC0C-2CC3C2674862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 flipH="1">
              <a:off x="3931926" y="4474753"/>
              <a:ext cx="177750" cy="25095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03A24B8B-2E96-2BC0-6AEC-073D2A424B99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 flipV="1">
              <a:off x="3987275" y="5529742"/>
              <a:ext cx="188214" cy="2587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9C93279-D666-721B-FE39-45350FF73A98}"/>
                </a:ext>
              </a:extLst>
            </p:cNvPr>
            <p:cNvSpPr txBox="1"/>
            <p:nvPr/>
          </p:nvSpPr>
          <p:spPr>
            <a:xfrm>
              <a:off x="4175489" y="5424810"/>
              <a:ext cx="10759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1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훈련 세트 손실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3E1D44A9-1A05-F047-4762-F401D04A466C}"/>
                </a:ext>
              </a:extLst>
            </p:cNvPr>
            <p:cNvCxnSpPr/>
            <p:nvPr/>
          </p:nvCxnSpPr>
          <p:spPr>
            <a:xfrm>
              <a:off x="5600733" y="3714053"/>
              <a:ext cx="0" cy="20289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643D4F50-2F23-DE74-F589-470E13E862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0733" y="5742993"/>
              <a:ext cx="225586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074A99D-5035-A676-B159-7466D14A57C0}"/>
                </a:ext>
              </a:extLst>
            </p:cNvPr>
            <p:cNvSpPr txBox="1"/>
            <p:nvPr/>
          </p:nvSpPr>
          <p:spPr>
            <a:xfrm>
              <a:off x="4943926" y="3642885"/>
              <a:ext cx="7040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정확도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310854D-920A-8213-E175-5F38368A187B}"/>
                </a:ext>
              </a:extLst>
            </p:cNvPr>
            <p:cNvSpPr txBox="1"/>
            <p:nvPr/>
          </p:nvSpPr>
          <p:spPr>
            <a:xfrm>
              <a:off x="7260207" y="5742993"/>
              <a:ext cx="7040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에포크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85B5496-8839-AE3E-D4DA-486834DCD50B}"/>
                </a:ext>
              </a:extLst>
            </p:cNvPr>
            <p:cNvSpPr txBox="1"/>
            <p:nvPr/>
          </p:nvSpPr>
          <p:spPr>
            <a:xfrm>
              <a:off x="5374753" y="4562368"/>
              <a:ext cx="77777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1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           과</a:t>
              </a:r>
              <a:endParaRPr lang="en-US" altLang="ko-KR" sz="11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  <a:p>
              <a:pPr algn="l"/>
              <a:r>
                <a:rPr lang="ko-KR" altLang="en-US" sz="11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        소</a:t>
              </a:r>
              <a:endParaRPr lang="en-US" altLang="ko-KR" sz="11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  <a:p>
              <a:pPr algn="l"/>
              <a:r>
                <a:rPr lang="ko-KR" altLang="en-US" sz="11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      적</a:t>
              </a:r>
              <a:endParaRPr lang="en-US" altLang="ko-KR" sz="11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  <a:p>
              <a:pPr algn="l"/>
              <a:r>
                <a:rPr lang="ko-KR" altLang="en-US" sz="11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    합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72745E-83B6-6C86-BFF4-2C87FC53D584}"/>
                </a:ext>
              </a:extLst>
            </p:cNvPr>
            <p:cNvSpPr txBox="1"/>
            <p:nvPr/>
          </p:nvSpPr>
          <p:spPr>
            <a:xfrm>
              <a:off x="7125924" y="4076153"/>
              <a:ext cx="7232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1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과대적합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DF0A2B7-6CF8-3820-89D5-292669F61E15}"/>
                </a:ext>
              </a:extLst>
            </p:cNvPr>
            <p:cNvSpPr txBox="1"/>
            <p:nvPr/>
          </p:nvSpPr>
          <p:spPr>
            <a:xfrm>
              <a:off x="6626718" y="4795279"/>
              <a:ext cx="5886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1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최적점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1AC8E90-1060-CC5D-1CA3-A218E03F14A4}"/>
                </a:ext>
              </a:extLst>
            </p:cNvPr>
            <p:cNvSpPr txBox="1"/>
            <p:nvPr/>
          </p:nvSpPr>
          <p:spPr>
            <a:xfrm>
              <a:off x="7570286" y="4783893"/>
              <a:ext cx="121058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1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검증 세트 정확도</a:t>
              </a: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5617AE5E-C955-CF2B-B9FC-7406EA96866E}"/>
                </a:ext>
              </a:extLst>
            </p:cNvPr>
            <p:cNvCxnSpPr>
              <a:cxnSpLocks/>
              <a:stCxn id="29" idx="0"/>
              <a:endCxn id="36" idx="3"/>
            </p:cNvCxnSpPr>
            <p:nvPr/>
          </p:nvCxnSpPr>
          <p:spPr>
            <a:xfrm flipH="1" flipV="1">
              <a:off x="6819081" y="4501362"/>
              <a:ext cx="101949" cy="29391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C8F00A86-F774-771A-1AD2-C106491E809D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H="1" flipV="1">
              <a:off x="7965317" y="4648320"/>
              <a:ext cx="210263" cy="13557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50DE3B3D-F5C2-0292-9843-3F68F435961A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 flipH="1">
              <a:off x="7853134" y="3727693"/>
              <a:ext cx="317326" cy="1336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C361AB3-C981-BAAC-F46A-F33E575D74AD}"/>
                </a:ext>
              </a:extLst>
            </p:cNvPr>
            <p:cNvSpPr txBox="1"/>
            <p:nvPr/>
          </p:nvSpPr>
          <p:spPr>
            <a:xfrm>
              <a:off x="7565166" y="3466083"/>
              <a:ext cx="121058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1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훈련 세트 정확도</a:t>
              </a: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F9C35196-27BC-BC34-0AB4-9F5C15DA88DE}"/>
                </a:ext>
              </a:extLst>
            </p:cNvPr>
            <p:cNvSpPr/>
            <p:nvPr/>
          </p:nvSpPr>
          <p:spPr>
            <a:xfrm>
              <a:off x="5743936" y="3915980"/>
              <a:ext cx="2025730" cy="1722501"/>
            </a:xfrm>
            <a:custGeom>
              <a:avLst/>
              <a:gdLst>
                <a:gd name="connsiteX0" fmla="*/ 0 w 2297151"/>
                <a:gd name="connsiteY0" fmla="*/ 1903142 h 1903142"/>
                <a:gd name="connsiteX1" fmla="*/ 252761 w 2297151"/>
                <a:gd name="connsiteY1" fmla="*/ 1271240 h 1903142"/>
                <a:gd name="connsiteX2" fmla="*/ 676507 w 2297151"/>
                <a:gd name="connsiteY2" fmla="*/ 728547 h 1903142"/>
                <a:gd name="connsiteX3" fmla="*/ 1308410 w 2297151"/>
                <a:gd name="connsiteY3" fmla="*/ 275064 h 1903142"/>
                <a:gd name="connsiteX4" fmla="*/ 2297151 w 2297151"/>
                <a:gd name="connsiteY4" fmla="*/ 0 h 190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97151" h="1903142">
                  <a:moveTo>
                    <a:pt x="0" y="1903142"/>
                  </a:moveTo>
                  <a:cubicBezTo>
                    <a:pt x="70005" y="1685074"/>
                    <a:pt x="140010" y="1467006"/>
                    <a:pt x="252761" y="1271240"/>
                  </a:cubicBezTo>
                  <a:cubicBezTo>
                    <a:pt x="365512" y="1075474"/>
                    <a:pt x="500566" y="894576"/>
                    <a:pt x="676507" y="728547"/>
                  </a:cubicBezTo>
                  <a:cubicBezTo>
                    <a:pt x="852448" y="562518"/>
                    <a:pt x="1038303" y="396488"/>
                    <a:pt x="1308410" y="275064"/>
                  </a:cubicBezTo>
                  <a:cubicBezTo>
                    <a:pt x="1578517" y="153639"/>
                    <a:pt x="1937834" y="76819"/>
                    <a:pt x="2297151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C2BA32CC-F6C3-2042-8BC3-C929C98D5ACA}"/>
                </a:ext>
              </a:extLst>
            </p:cNvPr>
            <p:cNvSpPr/>
            <p:nvPr/>
          </p:nvSpPr>
          <p:spPr>
            <a:xfrm>
              <a:off x="5796382" y="4445786"/>
              <a:ext cx="2110955" cy="1206152"/>
            </a:xfrm>
            <a:custGeom>
              <a:avLst/>
              <a:gdLst>
                <a:gd name="connsiteX0" fmla="*/ 0 w 2393795"/>
                <a:gd name="connsiteY0" fmla="*/ 1332643 h 1332643"/>
                <a:gd name="connsiteX1" fmla="*/ 185854 w 2393795"/>
                <a:gd name="connsiteY1" fmla="*/ 886594 h 1332643"/>
                <a:gd name="connsiteX2" fmla="*/ 564995 w 2393795"/>
                <a:gd name="connsiteY2" fmla="*/ 433112 h 1332643"/>
                <a:gd name="connsiteX3" fmla="*/ 1159727 w 2393795"/>
                <a:gd name="connsiteY3" fmla="*/ 61404 h 1332643"/>
                <a:gd name="connsiteX4" fmla="*/ 1888273 w 2393795"/>
                <a:gd name="connsiteY4" fmla="*/ 9365 h 1332643"/>
                <a:gd name="connsiteX5" fmla="*/ 2393795 w 2393795"/>
                <a:gd name="connsiteY5" fmla="*/ 158048 h 1332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3795" h="1332643">
                  <a:moveTo>
                    <a:pt x="0" y="1332643"/>
                  </a:moveTo>
                  <a:cubicBezTo>
                    <a:pt x="45844" y="1184579"/>
                    <a:pt x="91688" y="1036516"/>
                    <a:pt x="185854" y="886594"/>
                  </a:cubicBezTo>
                  <a:cubicBezTo>
                    <a:pt x="280020" y="736672"/>
                    <a:pt x="402683" y="570644"/>
                    <a:pt x="564995" y="433112"/>
                  </a:cubicBezTo>
                  <a:cubicBezTo>
                    <a:pt x="727307" y="295580"/>
                    <a:pt x="939181" y="132028"/>
                    <a:pt x="1159727" y="61404"/>
                  </a:cubicBezTo>
                  <a:cubicBezTo>
                    <a:pt x="1380273" y="-9220"/>
                    <a:pt x="1682595" y="-6742"/>
                    <a:pt x="1888273" y="9365"/>
                  </a:cubicBezTo>
                  <a:cubicBezTo>
                    <a:pt x="2093951" y="25472"/>
                    <a:pt x="2243873" y="91760"/>
                    <a:pt x="2393795" y="158048"/>
                  </a:cubicBez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C533EF41-F72F-8C86-24AE-BBE3EC7D420C}"/>
                </a:ext>
              </a:extLst>
            </p:cNvPr>
            <p:cNvCxnSpPr/>
            <p:nvPr/>
          </p:nvCxnSpPr>
          <p:spPr>
            <a:xfrm>
              <a:off x="2923540" y="4675254"/>
              <a:ext cx="0" cy="11066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E833549B-6D48-508F-0FBF-9877CDC5E696}"/>
                </a:ext>
              </a:extLst>
            </p:cNvPr>
            <p:cNvCxnSpPr/>
            <p:nvPr/>
          </p:nvCxnSpPr>
          <p:spPr>
            <a:xfrm>
              <a:off x="6819081" y="4063125"/>
              <a:ext cx="0" cy="11066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768272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104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과대적합 구간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3.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시작하기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3.3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과대적합과  과소적합 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3F0E456-0419-5B0D-AB15-26B25E29F0FB}"/>
              </a:ext>
            </a:extLst>
          </p:cNvPr>
          <p:cNvSpPr/>
          <p:nvPr/>
        </p:nvSpPr>
        <p:spPr>
          <a:xfrm>
            <a:off x="1577702" y="1382143"/>
            <a:ext cx="8190249" cy="175432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layer3 = SingleLayer()</a:t>
            </a:r>
          </a:p>
          <a:p>
            <a:r>
              <a:rPr lang="pl-PL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layer3.fit(x_train_scaled, y_train, x_val=x_val_scaled, y_val=y_val)</a:t>
            </a:r>
          </a:p>
          <a:p>
            <a:r>
              <a:rPr lang="pl-PL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plt.ylim(0, 0.3)</a:t>
            </a:r>
          </a:p>
          <a:p>
            <a:r>
              <a:rPr lang="pl-PL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plt.plot(layer3.losses)</a:t>
            </a:r>
          </a:p>
          <a:p>
            <a:r>
              <a:rPr lang="pl-PL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plt.plot(layer3.val_losses)</a:t>
            </a:r>
          </a:p>
          <a:p>
            <a:r>
              <a:rPr lang="pl-PL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plt.ylabel('loss')</a:t>
            </a:r>
          </a:p>
          <a:p>
            <a:r>
              <a:rPr lang="pl-PL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plt.xlabel('epoch')</a:t>
            </a:r>
          </a:p>
          <a:p>
            <a:r>
              <a:rPr lang="pl-PL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plt.legend(['train_loss', 'val_loss'])</a:t>
            </a:r>
          </a:p>
          <a:p>
            <a:r>
              <a:rPr lang="pl-PL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0" name="Picture 2">
            <a:extLst>
              <a:ext uri="{FF2B5EF4-FFF2-40B4-BE49-F238E27FC236}">
                <a16:creationId xmlns:a16="http://schemas.microsoft.com/office/drawing/2014/main" id="{FE68F8B6-5805-7D04-5470-8BD363F3D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409" y="3370250"/>
            <a:ext cx="3998630" cy="271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60602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105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훈련 조기 종료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3.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시작하기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3.3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과대적합과  과소적합 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94D8DF7-5D90-A3A3-2992-C5BEBA64BADA}"/>
              </a:ext>
            </a:extLst>
          </p:cNvPr>
          <p:cNvSpPr/>
          <p:nvPr/>
        </p:nvSpPr>
        <p:spPr>
          <a:xfrm>
            <a:off x="1750089" y="1948086"/>
            <a:ext cx="8190249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layer4 = SingleLayer()</a:t>
            </a:r>
          </a:p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layer4.fit(x_train_scaled, y_train, epochs=20)</a:t>
            </a:r>
          </a:p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layer4.score(x_val_scaled, y_val)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B3618AF-C884-EF70-2026-46FA133F23BA}"/>
              </a:ext>
            </a:extLst>
          </p:cNvPr>
          <p:cNvSpPr/>
          <p:nvPr/>
        </p:nvSpPr>
        <p:spPr>
          <a:xfrm>
            <a:off x="1750089" y="2885429"/>
            <a:ext cx="20361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0.978021978021978</a:t>
            </a:r>
            <a:endParaRPr lang="ko-KR" altLang="en-US" sz="1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D876E2A-FDF0-98D2-421D-886059D2AD1F}"/>
              </a:ext>
            </a:extLst>
          </p:cNvPr>
          <p:cNvSpPr txBox="1"/>
          <p:nvPr/>
        </p:nvSpPr>
        <p:spPr>
          <a:xfrm>
            <a:off x="1421424" y="1440881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훈련 조기 종료</a:t>
            </a:r>
          </a:p>
        </p:txBody>
      </p:sp>
    </p:spTree>
    <p:extLst>
      <p:ext uri="{BB962C8B-B14F-4D97-AF65-F5344CB8AC3E}">
        <p14:creationId xmlns:p14="http://schemas.microsoft.com/office/powerpoint/2010/main" val="295588327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ED05D0-C67A-EC92-37BC-ECF6A7A51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106</a:t>
            </a:fld>
            <a:endParaRPr lang="ko-KR" altLang="en-US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B6D34754-02E7-688D-813D-50117F305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신경망 시작하기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90C06151-416B-3979-BEA1-F05FF9175614}"/>
              </a:ext>
            </a:extLst>
          </p:cNvPr>
          <p:cNvCxnSpPr>
            <a:cxnSpLocks/>
          </p:cNvCxnSpPr>
          <p:nvPr/>
        </p:nvCxnSpPr>
        <p:spPr>
          <a:xfrm>
            <a:off x="3434500" y="3460601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6B2F8AA-E570-69A7-A515-D750E4FBFBAE}"/>
              </a:ext>
            </a:extLst>
          </p:cNvPr>
          <p:cNvSpPr txBox="1"/>
          <p:nvPr/>
        </p:nvSpPr>
        <p:spPr>
          <a:xfrm>
            <a:off x="3448498" y="2805524"/>
            <a:ext cx="5295001" cy="3335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2738" lvl="0" indent="-312738">
              <a:lnSpc>
                <a:spcPct val="200000"/>
              </a:lnSpc>
              <a:buAutoNum type="arabicPeriod"/>
            </a:pP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단일층 신경망 구현</a:t>
            </a:r>
          </a:p>
          <a:p>
            <a:pPr marL="312738" lvl="0" indent="-312738">
              <a:lnSpc>
                <a:spcPct val="200000"/>
              </a:lnSpc>
              <a:buAutoNum type="arabicPeriod"/>
            </a:pP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검증 세트 분리와 스케일링</a:t>
            </a:r>
          </a:p>
          <a:p>
            <a:pPr marL="312738" lvl="0" indent="-312738">
              <a:lnSpc>
                <a:spcPct val="200000"/>
              </a:lnSpc>
              <a:buAutoNum type="arabicPeriod"/>
            </a:pP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과대적합과 과소적합</a:t>
            </a:r>
          </a:p>
          <a:p>
            <a:pPr marL="312738" lvl="0" indent="-312738">
              <a:lnSpc>
                <a:spcPct val="200000"/>
              </a:lnSpc>
              <a:buAutoNum type="arabicPeriod"/>
            </a:pPr>
            <a:r>
              <a:rPr lang="ko-KR" altLang="en-US" sz="1800" b="1" u="sng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규제방법 구현</a:t>
            </a:r>
          </a:p>
          <a:p>
            <a:pPr marL="312738" lvl="0" indent="-312738">
              <a:lnSpc>
                <a:spcPct val="200000"/>
              </a:lnSpc>
              <a:buAutoNum type="arabicPeriod"/>
            </a:pP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교차 검증 구현</a:t>
            </a:r>
          </a:p>
          <a:p>
            <a:pPr marL="312738" indent="-312738">
              <a:lnSpc>
                <a:spcPct val="200000"/>
              </a:lnSpc>
              <a:buFontTx/>
              <a:buAutoNum type="arabicPeriod"/>
            </a:pPr>
            <a:endParaRPr lang="en-US" altLang="ko-KR" sz="1800" b="1" u="sng">
              <a:solidFill>
                <a:schemeClr val="tx1">
                  <a:lumMod val="85000"/>
                  <a:lumOff val="1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C19F9420-9E66-37FF-1A0D-375D79C37D12}"/>
              </a:ext>
            </a:extLst>
          </p:cNvPr>
          <p:cNvCxnSpPr>
            <a:cxnSpLocks/>
          </p:cNvCxnSpPr>
          <p:nvPr/>
        </p:nvCxnSpPr>
        <p:spPr>
          <a:xfrm>
            <a:off x="3434500" y="3986467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[R] 13">
            <a:extLst>
              <a:ext uri="{FF2B5EF4-FFF2-40B4-BE49-F238E27FC236}">
                <a16:creationId xmlns:a16="http://schemas.microsoft.com/office/drawing/2014/main" id="{1E9E605E-3F0C-F98B-415B-495AFAE9DFD3}"/>
              </a:ext>
            </a:extLst>
          </p:cNvPr>
          <p:cNvCxnSpPr>
            <a:cxnSpLocks/>
          </p:cNvCxnSpPr>
          <p:nvPr/>
        </p:nvCxnSpPr>
        <p:spPr>
          <a:xfrm>
            <a:off x="3434500" y="4535474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[R] 13">
            <a:extLst>
              <a:ext uri="{FF2B5EF4-FFF2-40B4-BE49-F238E27FC236}">
                <a16:creationId xmlns:a16="http://schemas.microsoft.com/office/drawing/2014/main" id="{ACCF2A85-C98C-26FB-BF78-720FAB3EA411}"/>
              </a:ext>
            </a:extLst>
          </p:cNvPr>
          <p:cNvCxnSpPr>
            <a:cxnSpLocks/>
          </p:cNvCxnSpPr>
          <p:nvPr/>
        </p:nvCxnSpPr>
        <p:spPr>
          <a:xfrm>
            <a:off x="3434500" y="5084481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13">
            <a:extLst>
              <a:ext uri="{FF2B5EF4-FFF2-40B4-BE49-F238E27FC236}">
                <a16:creationId xmlns:a16="http://schemas.microsoft.com/office/drawing/2014/main" id="{F5868C1C-8942-A283-A141-467DED385DF2}"/>
              </a:ext>
            </a:extLst>
          </p:cNvPr>
          <p:cNvCxnSpPr>
            <a:cxnSpLocks/>
          </p:cNvCxnSpPr>
          <p:nvPr/>
        </p:nvCxnSpPr>
        <p:spPr>
          <a:xfrm>
            <a:off x="3434500" y="5633488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35642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107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L1</a:t>
            </a:r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규제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3.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시작하기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3.4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규제방법  구현 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B929EB-B95D-9E85-E7CC-CA173936BA1D}"/>
              </a:ext>
            </a:extLst>
          </p:cNvPr>
          <p:cNvSpPr txBox="1"/>
          <p:nvPr/>
        </p:nvSpPr>
        <p:spPr>
          <a:xfrm>
            <a:off x="1740929" y="1369166"/>
            <a:ext cx="714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L1 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규제는 손실 함수에 가중치의 절대값인 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L1 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노름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(norm)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을 추가한다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98A90DD-9820-67B7-4C01-AF3B4FAE8936}"/>
                  </a:ext>
                </a:extLst>
              </p:cNvPr>
              <p:cNvSpPr txBox="1"/>
              <p:nvPr/>
            </p:nvSpPr>
            <p:spPr>
              <a:xfrm>
                <a:off x="1956518" y="1934009"/>
                <a:ext cx="1872372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98A90DD-9820-67B7-4C01-AF3B4FAE8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518" y="1934009"/>
                <a:ext cx="1872372" cy="8485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47E6ACF-27B2-6D30-5CF3-1E845AD842B8}"/>
                  </a:ext>
                </a:extLst>
              </p:cNvPr>
              <p:cNvSpPr txBox="1"/>
              <p:nvPr/>
            </p:nvSpPr>
            <p:spPr>
              <a:xfrm>
                <a:off x="1956518" y="3915901"/>
                <a:ext cx="39733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47E6ACF-27B2-6D30-5CF3-1E845AD84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518" y="3915901"/>
                <a:ext cx="397339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47D9BFD-741C-60FE-7D90-7C667FDF1015}"/>
                  </a:ext>
                </a:extLst>
              </p:cNvPr>
              <p:cNvSpPr txBox="1"/>
              <p:nvPr/>
            </p:nvSpPr>
            <p:spPr>
              <a:xfrm>
                <a:off x="1956518" y="5167104"/>
                <a:ext cx="5121338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47D9BFD-741C-60FE-7D90-7C667FDF1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518" y="5167104"/>
                <a:ext cx="5121338" cy="8485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C4CA05-7280-8185-34EF-D793E8A161E9}"/>
                  </a:ext>
                </a:extLst>
              </p:cNvPr>
              <p:cNvSpPr txBox="1"/>
              <p:nvPr/>
            </p:nvSpPr>
            <p:spPr>
              <a:xfrm>
                <a:off x="2030861" y="4702703"/>
                <a:ext cx="64434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L1 </a:t>
                </a:r>
                <a:r>
                  <a:rPr lang="ko-KR" altLang="en-US" sz="1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노름을 그냥 더하지 않고 규제의 양을 조절하는 파라미터 </a:t>
                </a:r>
                <a14:m>
                  <m:oMath xmlns:m="http://schemas.openxmlformats.org/officeDocument/2006/math">
                    <m:r>
                      <a:rPr lang="ko-KR" alt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sz="1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 를 곱한 후 더한다</a:t>
                </a:r>
                <a:r>
                  <a:rPr lang="en-US" altLang="ko-KR" sz="1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.</a:t>
                </a:r>
                <a:endParaRPr lang="ko-KR" altLang="en-US" sz="14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C4CA05-7280-8185-34EF-D793E8A16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861" y="4702703"/>
                <a:ext cx="6443431" cy="307777"/>
              </a:xfrm>
              <a:prstGeom prst="rect">
                <a:avLst/>
              </a:prstGeom>
              <a:blipFill>
                <a:blip r:embed="rId5"/>
                <a:stretch>
                  <a:fillRect l="-284" t="-1961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E6E99FB-A42F-A248-810E-009DD36C2ED1}"/>
                  </a:ext>
                </a:extLst>
              </p:cNvPr>
              <p:cNvSpPr txBox="1"/>
              <p:nvPr/>
            </p:nvSpPr>
            <p:spPr>
              <a:xfrm>
                <a:off x="6644327" y="1962265"/>
                <a:ext cx="29993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E6E99FB-A42F-A248-810E-009DD36C2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4327" y="1962265"/>
                <a:ext cx="2999347" cy="369332"/>
              </a:xfrm>
              <a:prstGeom prst="rect">
                <a:avLst/>
              </a:prstGeom>
              <a:blipFill>
                <a:blip r:embed="rId6"/>
                <a:stretch>
                  <a:fillRect r="-203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78ED4C4-42E3-83D0-351F-75551CF521A7}"/>
                  </a:ext>
                </a:extLst>
              </p:cNvPr>
              <p:cNvSpPr txBox="1"/>
              <p:nvPr/>
            </p:nvSpPr>
            <p:spPr>
              <a:xfrm>
                <a:off x="6644327" y="2931389"/>
                <a:ext cx="24236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(|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|+|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|…)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78ED4C4-42E3-83D0-351F-75551CF52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4327" y="2931389"/>
                <a:ext cx="2423612" cy="369332"/>
              </a:xfrm>
              <a:prstGeom prst="rect">
                <a:avLst/>
              </a:prstGeom>
              <a:blipFill>
                <a:blip r:embed="rId7"/>
                <a:stretch>
                  <a:fillRect r="-175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30C1C8EA-13E1-B2EF-66E3-4A818DB7D6D8}"/>
              </a:ext>
            </a:extLst>
          </p:cNvPr>
          <p:cNvSpPr txBox="1"/>
          <p:nvPr/>
        </p:nvSpPr>
        <p:spPr>
          <a:xfrm>
            <a:off x="6808474" y="3518136"/>
            <a:ext cx="3554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절대값을 미분하면 부호가 남는다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47819A0-29C1-84BD-7284-88F01C4B06AB}"/>
              </a:ext>
            </a:extLst>
          </p:cNvPr>
          <p:cNvCxnSpPr/>
          <p:nvPr/>
        </p:nvCxnSpPr>
        <p:spPr>
          <a:xfrm>
            <a:off x="4499146" y="2966437"/>
            <a:ext cx="20445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6F98B1EF-A707-56B8-B542-53C3827050A4}"/>
              </a:ext>
            </a:extLst>
          </p:cNvPr>
          <p:cNvCxnSpPr>
            <a:cxnSpLocks/>
          </p:cNvCxnSpPr>
          <p:nvPr/>
        </p:nvCxnSpPr>
        <p:spPr>
          <a:xfrm flipV="1">
            <a:off x="5396357" y="2132504"/>
            <a:ext cx="0" cy="13746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89D77FBB-1B0E-C68B-CFBD-90168E03C4B9}"/>
              </a:ext>
            </a:extLst>
          </p:cNvPr>
          <p:cNvCxnSpPr>
            <a:cxnSpLocks/>
          </p:cNvCxnSpPr>
          <p:nvPr/>
        </p:nvCxnSpPr>
        <p:spPr>
          <a:xfrm flipV="1">
            <a:off x="5396359" y="2239570"/>
            <a:ext cx="729613" cy="72686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40B347AD-9240-CFC9-1E0D-95E09D2CA4C7}"/>
              </a:ext>
            </a:extLst>
          </p:cNvPr>
          <p:cNvCxnSpPr>
            <a:cxnSpLocks/>
          </p:cNvCxnSpPr>
          <p:nvPr/>
        </p:nvCxnSpPr>
        <p:spPr>
          <a:xfrm>
            <a:off x="4722260" y="2270816"/>
            <a:ext cx="674096" cy="69562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8F5897ED-6C49-7F35-766A-3AB7B56CB474}"/>
              </a:ext>
            </a:extLst>
          </p:cNvPr>
          <p:cNvSpPr/>
          <p:nvPr/>
        </p:nvSpPr>
        <p:spPr>
          <a:xfrm>
            <a:off x="5969337" y="2402625"/>
            <a:ext cx="71743" cy="7174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7FDD4BE9-B984-5FED-3AD9-00FA04FF0D45}"/>
              </a:ext>
            </a:extLst>
          </p:cNvPr>
          <p:cNvCxnSpPr>
            <a:cxnSpLocks/>
          </p:cNvCxnSpPr>
          <p:nvPr/>
        </p:nvCxnSpPr>
        <p:spPr>
          <a:xfrm flipH="1">
            <a:off x="5396356" y="2034213"/>
            <a:ext cx="997081" cy="9970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F24A6FD7-1971-885A-8601-EF42E6DD8356}"/>
              </a:ext>
            </a:extLst>
          </p:cNvPr>
          <p:cNvCxnSpPr>
            <a:cxnSpLocks/>
          </p:cNvCxnSpPr>
          <p:nvPr/>
        </p:nvCxnSpPr>
        <p:spPr>
          <a:xfrm>
            <a:off x="4525547" y="2129282"/>
            <a:ext cx="1067521" cy="11169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EE92BE3C-610E-ADC6-80D3-CD36514101ED}"/>
              </a:ext>
            </a:extLst>
          </p:cNvPr>
          <p:cNvSpPr/>
          <p:nvPr/>
        </p:nvSpPr>
        <p:spPr>
          <a:xfrm>
            <a:off x="4949293" y="2521827"/>
            <a:ext cx="71743" cy="7174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ABA7CEA-A229-9FA3-D375-682F8494D372}"/>
              </a:ext>
            </a:extLst>
          </p:cNvPr>
          <p:cNvSpPr/>
          <p:nvPr/>
        </p:nvSpPr>
        <p:spPr>
          <a:xfrm>
            <a:off x="4749546" y="2322900"/>
            <a:ext cx="71743" cy="7174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32B34C16-5B92-69A9-83F7-A219117E7931}"/>
              </a:ext>
            </a:extLst>
          </p:cNvPr>
          <p:cNvSpPr/>
          <p:nvPr/>
        </p:nvSpPr>
        <p:spPr>
          <a:xfrm>
            <a:off x="5176095" y="2765751"/>
            <a:ext cx="71743" cy="7174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3257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108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L1</a:t>
            </a:r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규제의 미분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3.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시작하기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3.4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규제방법  구현 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8BC36A-ADFF-BCF0-81E1-341C8CF4B3C8}"/>
              </a:ext>
            </a:extLst>
          </p:cNvPr>
          <p:cNvSpPr txBox="1"/>
          <p:nvPr/>
        </p:nvSpPr>
        <p:spPr>
          <a:xfrm>
            <a:off x="1534821" y="1421624"/>
            <a:ext cx="7948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L1 </a:t>
            </a:r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규제는 손실 함수에 가중치의 절대값인 </a:t>
            </a:r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L1 </a:t>
            </a:r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노름</a:t>
            </a:r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(norm)</a:t>
            </a:r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을 추가한다</a:t>
            </a:r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8FB398-D4B2-47B2-EE47-397280BFA7B3}"/>
                  </a:ext>
                </a:extLst>
              </p:cNvPr>
              <p:cNvSpPr txBox="1"/>
              <p:nvPr/>
            </p:nvSpPr>
            <p:spPr>
              <a:xfrm>
                <a:off x="1918053" y="2189271"/>
                <a:ext cx="4073295" cy="7278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8FB398-D4B2-47B2-EE47-397280BFA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053" y="2189271"/>
                <a:ext cx="4073295" cy="7278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D6F7F94-94A8-06E2-AAA9-A7FACB10170D}"/>
              </a:ext>
            </a:extLst>
          </p:cNvPr>
          <p:cNvSpPr txBox="1"/>
          <p:nvPr/>
        </p:nvSpPr>
        <p:spPr>
          <a:xfrm>
            <a:off x="1644593" y="4151755"/>
            <a:ext cx="47836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파이썬으로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작성된 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L1 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규제 적용된 오차 </a:t>
            </a:r>
            <a:r>
              <a:rPr lang="ko-KR" altLang="en-US" sz="1600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역전파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795BB1-757E-16D6-06C3-76A142E1B7C5}"/>
                  </a:ext>
                </a:extLst>
              </p:cNvPr>
              <p:cNvSpPr txBox="1"/>
              <p:nvPr/>
            </p:nvSpPr>
            <p:spPr>
              <a:xfrm>
                <a:off x="1918053" y="3119785"/>
                <a:ext cx="5661230" cy="677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795BB1-757E-16D6-06C3-76A142E1B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053" y="3119785"/>
                <a:ext cx="5661230" cy="677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DE699B99-9CEF-EE74-56AC-0CA38DDCA3B0}"/>
              </a:ext>
            </a:extLst>
          </p:cNvPr>
          <p:cNvSpPr/>
          <p:nvPr/>
        </p:nvSpPr>
        <p:spPr>
          <a:xfrm>
            <a:off x="2051990" y="4758481"/>
            <a:ext cx="8190249" cy="36933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w_grad += alpha * np.sign(w)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6EBF-4966-9862-2B94-088E2412A02C}"/>
              </a:ext>
            </a:extLst>
          </p:cNvPr>
          <p:cNvSpPr txBox="1"/>
          <p:nvPr/>
        </p:nvSpPr>
        <p:spPr>
          <a:xfrm>
            <a:off x="1644593" y="5688995"/>
            <a:ext cx="5102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회귀 모델에 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L1 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규제를 추가한 것을 라쏘 모델이라 한다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949624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109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>
                <a:solidFill>
                  <a:schemeClr val="tx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Gradient descent algorithm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3.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시작하기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3.4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규제방법  구현 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3ECC97D-17DB-9828-154B-755C3371820C}"/>
              </a:ext>
            </a:extLst>
          </p:cNvPr>
          <p:cNvSpPr/>
          <p:nvPr/>
        </p:nvSpPr>
        <p:spPr>
          <a:xfrm>
            <a:off x="1402444" y="1267372"/>
            <a:ext cx="74188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4FBA678-F0C3-338C-E0C7-6BAC33A31D08}"/>
              </a:ext>
            </a:extLst>
          </p:cNvPr>
          <p:cNvSpPr/>
          <p:nvPr/>
        </p:nvSpPr>
        <p:spPr>
          <a:xfrm>
            <a:off x="5935283" y="3108075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Gradient=8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38ED21E5-4474-77AD-2F5A-505F93BE2DA2}"/>
              </a:ext>
            </a:extLst>
          </p:cNvPr>
          <p:cNvSpPr/>
          <p:nvPr/>
        </p:nvSpPr>
        <p:spPr>
          <a:xfrm flipH="1">
            <a:off x="5058297" y="5794553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1E1A856-104E-D521-0698-F8567F8567D8}"/>
                  </a:ext>
                </a:extLst>
              </p:cNvPr>
              <p:cNvSpPr txBox="1"/>
              <p:nvPr/>
            </p:nvSpPr>
            <p:spPr>
              <a:xfrm>
                <a:off x="6932160" y="3773732"/>
                <a:ext cx="146035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1E1A856-104E-D521-0698-F8567F856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160" y="3773732"/>
                <a:ext cx="1460353" cy="307777"/>
              </a:xfrm>
              <a:prstGeom prst="rect">
                <a:avLst/>
              </a:prstGeom>
              <a:blipFill>
                <a:blip r:embed="rId2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379D333-7F37-20DF-3DED-8392F0B7053B}"/>
                  </a:ext>
                </a:extLst>
              </p:cNvPr>
              <p:cNvSpPr txBox="1"/>
              <p:nvPr/>
            </p:nvSpPr>
            <p:spPr>
              <a:xfrm>
                <a:off x="6310964" y="5296647"/>
                <a:ext cx="260813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379D333-7F37-20DF-3DED-8392F0B70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964" y="5296647"/>
                <a:ext cx="2608135" cy="307777"/>
              </a:xfrm>
              <a:prstGeom prst="rect">
                <a:avLst/>
              </a:prstGeom>
              <a:blipFill>
                <a:blip r:embed="rId3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14A6E7D-1AB2-F52F-08F9-AA32D0B361D7}"/>
                  </a:ext>
                </a:extLst>
              </p:cNvPr>
              <p:cNvSpPr txBox="1"/>
              <p:nvPr/>
            </p:nvSpPr>
            <p:spPr>
              <a:xfrm>
                <a:off x="6194986" y="5693129"/>
                <a:ext cx="243350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=2.919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14A6E7D-1AB2-F52F-08F9-AA32D0B36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986" y="5693129"/>
                <a:ext cx="2433504" cy="307777"/>
              </a:xfrm>
              <a:prstGeom prst="rect">
                <a:avLst/>
              </a:prstGeom>
              <a:blipFill>
                <a:blip r:embed="rId4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728F957-44B9-AACE-F24A-D02493BB1C51}"/>
                  </a:ext>
                </a:extLst>
              </p:cNvPr>
              <p:cNvSpPr txBox="1"/>
              <p:nvPr/>
            </p:nvSpPr>
            <p:spPr>
              <a:xfrm>
                <a:off x="9180242" y="3814342"/>
                <a:ext cx="146035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728F957-44B9-AACE-F24A-D02493BB1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0242" y="3814342"/>
                <a:ext cx="1460353" cy="307777"/>
              </a:xfrm>
              <a:prstGeom prst="rect">
                <a:avLst/>
              </a:prstGeom>
              <a:blipFill>
                <a:blip r:embed="rId5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D003855-1D4E-93E4-0AEE-BC1310F246BE}"/>
                  </a:ext>
                </a:extLst>
              </p:cNvPr>
              <p:cNvSpPr txBox="1"/>
              <p:nvPr/>
            </p:nvSpPr>
            <p:spPr>
              <a:xfrm>
                <a:off x="6070030" y="4313529"/>
                <a:ext cx="306620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D003855-1D4E-93E4-0AEE-BC1310F24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030" y="4313529"/>
                <a:ext cx="3066204" cy="307777"/>
              </a:xfrm>
              <a:prstGeom prst="rect">
                <a:avLst/>
              </a:prstGeom>
              <a:blipFill>
                <a:blip r:embed="rId6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5090C51-3265-5AE4-8255-6D71FEA51B9C}"/>
                  </a:ext>
                </a:extLst>
              </p:cNvPr>
              <p:cNvSpPr txBox="1"/>
              <p:nvPr/>
            </p:nvSpPr>
            <p:spPr>
              <a:xfrm>
                <a:off x="6109789" y="4673804"/>
                <a:ext cx="243350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5090C51-3265-5AE4-8255-6D71FEA51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789" y="4673804"/>
                <a:ext cx="2433504" cy="307777"/>
              </a:xfrm>
              <a:prstGeom prst="rect">
                <a:avLst/>
              </a:prstGeom>
              <a:blipFill>
                <a:blip r:embed="rId7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그룹 37">
            <a:extLst>
              <a:ext uri="{FF2B5EF4-FFF2-40B4-BE49-F238E27FC236}">
                <a16:creationId xmlns:a16="http://schemas.microsoft.com/office/drawing/2014/main" id="{1B47B5B2-6ECA-81D0-0D90-67A748810773}"/>
              </a:ext>
            </a:extLst>
          </p:cNvPr>
          <p:cNvGrpSpPr/>
          <p:nvPr/>
        </p:nvGrpSpPr>
        <p:grpSpPr>
          <a:xfrm>
            <a:off x="1392757" y="1929325"/>
            <a:ext cx="4637036" cy="3936717"/>
            <a:chOff x="1392757" y="1929325"/>
            <a:chExt cx="4984738" cy="4231907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3A37DB6-FAC6-F066-57D8-510D4940EE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2757" y="2855824"/>
              <a:ext cx="4824829" cy="3305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DD95CEB-A59E-B9A1-0124-42D050549567}"/>
                </a:ext>
              </a:extLst>
            </p:cNvPr>
            <p:cNvSpPr/>
            <p:nvPr/>
          </p:nvSpPr>
          <p:spPr>
            <a:xfrm>
              <a:off x="5232039" y="3931942"/>
              <a:ext cx="239764" cy="23976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CE2D8E92-D5BD-6A6D-4001-16AB375177DD}"/>
                </a:ext>
              </a:extLst>
            </p:cNvPr>
            <p:cNvCxnSpPr/>
            <p:nvPr/>
          </p:nvCxnSpPr>
          <p:spPr>
            <a:xfrm flipH="1" flipV="1">
              <a:off x="6151293" y="2778792"/>
              <a:ext cx="181400" cy="41767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CFCEA60-948E-C137-F559-6EC0EDF66869}"/>
                </a:ext>
              </a:extLst>
            </p:cNvPr>
            <p:cNvSpPr/>
            <p:nvPr/>
          </p:nvSpPr>
          <p:spPr>
            <a:xfrm>
              <a:off x="2814688" y="3020045"/>
              <a:ext cx="21590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Initial Weight</a:t>
              </a: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1B9FE12C-A1EC-A3B2-7D4D-8509E2A1EFDE}"/>
                </a:ext>
              </a:extLst>
            </p:cNvPr>
            <p:cNvCxnSpPr>
              <a:cxnSpLocks/>
            </p:cNvCxnSpPr>
            <p:nvPr/>
          </p:nvCxnSpPr>
          <p:spPr>
            <a:xfrm>
              <a:off x="4553446" y="3236215"/>
              <a:ext cx="832070" cy="51988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5A4C39B-E259-5053-9581-55E01A2979A9}"/>
                </a:ext>
              </a:extLst>
            </p:cNvPr>
            <p:cNvSpPr/>
            <p:nvPr/>
          </p:nvSpPr>
          <p:spPr>
            <a:xfrm>
              <a:off x="2527937" y="3736381"/>
              <a:ext cx="21590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Increment Step</a:t>
              </a:r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E19F3B59-D878-2E70-E821-34A49CD1B335}"/>
                </a:ext>
              </a:extLst>
            </p:cNvPr>
            <p:cNvCxnSpPr>
              <a:cxnSpLocks/>
            </p:cNvCxnSpPr>
            <p:nvPr/>
          </p:nvCxnSpPr>
          <p:spPr>
            <a:xfrm>
              <a:off x="4266695" y="3952551"/>
              <a:ext cx="832070" cy="51988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E9CF51B1-279C-3958-9668-1262892BAC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5468" y="3197955"/>
              <a:ext cx="371665" cy="777252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838597CA-3A94-B4B1-B403-C6D009C1FB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79019" y="1929325"/>
              <a:ext cx="1098476" cy="2875904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A223C81-C58D-2730-9BCB-A4466E7389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73973" y="3486223"/>
              <a:ext cx="1650184" cy="2393842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ECFE312-6D6E-E886-C838-B6C35CE52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52612" y="4420414"/>
              <a:ext cx="2093921" cy="1659805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F570E047-FBC4-316F-BD4B-ABC9C3023E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71281" y="5699567"/>
              <a:ext cx="3068715" cy="2047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8B02A2C-EC06-D6C2-A63E-C5A4403F63ED}"/>
                </a:ext>
              </a:extLst>
            </p:cNvPr>
            <p:cNvSpPr/>
            <p:nvPr/>
          </p:nvSpPr>
          <p:spPr>
            <a:xfrm>
              <a:off x="5681974" y="2954395"/>
              <a:ext cx="239764" cy="23976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AC72BBC6-D7BB-D949-B866-1620343A8FE1}"/>
                </a:ext>
              </a:extLst>
            </p:cNvPr>
            <p:cNvSpPr/>
            <p:nvPr/>
          </p:nvSpPr>
          <p:spPr>
            <a:xfrm>
              <a:off x="4869222" y="4567345"/>
              <a:ext cx="239764" cy="23976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0FAE3189-7891-5A4A-6D3B-95269C45A875}"/>
                </a:ext>
              </a:extLst>
            </p:cNvPr>
            <p:cNvCxnSpPr>
              <a:cxnSpLocks/>
              <a:stCxn id="6" idx="4"/>
            </p:cNvCxnSpPr>
            <p:nvPr/>
          </p:nvCxnSpPr>
          <p:spPr>
            <a:xfrm flipH="1">
              <a:off x="5053805" y="4171706"/>
              <a:ext cx="298116" cy="424988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B85F64F-8140-F22D-BF8E-944984E4ACBD}"/>
                </a:ext>
              </a:extLst>
            </p:cNvPr>
            <p:cNvSpPr/>
            <p:nvPr/>
          </p:nvSpPr>
          <p:spPr>
            <a:xfrm>
              <a:off x="4518355" y="5010942"/>
              <a:ext cx="239764" cy="23976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B00DA6F3-B09C-4049-1D24-E93FD2260E92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 flipH="1">
              <a:off x="4708009" y="4771996"/>
              <a:ext cx="196326" cy="287659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3F5523A-9FF3-9D46-D623-14334C8B9FEB}"/>
                </a:ext>
              </a:extLst>
            </p:cNvPr>
            <p:cNvSpPr/>
            <p:nvPr/>
          </p:nvSpPr>
          <p:spPr>
            <a:xfrm>
              <a:off x="3785756" y="5476605"/>
              <a:ext cx="239764" cy="23976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DBE7415-E16E-1F06-613F-008DAE370759}"/>
                </a:ext>
              </a:extLst>
            </p:cNvPr>
            <p:cNvSpPr txBox="1"/>
            <p:nvPr/>
          </p:nvSpPr>
          <p:spPr>
            <a:xfrm>
              <a:off x="4564380" y="3586125"/>
              <a:ext cx="65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6839B9-3F49-555B-A8A3-0D27DDFAC226}"/>
                  </a:ext>
                </a:extLst>
              </p:cNvPr>
              <p:cNvSpPr txBox="1"/>
              <p:nvPr/>
            </p:nvSpPr>
            <p:spPr>
              <a:xfrm>
                <a:off x="7111497" y="1980141"/>
                <a:ext cx="23400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h𝑎𝑡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6839B9-3F49-555B-A8A3-0D27DDFAC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497" y="1980141"/>
                <a:ext cx="2340064" cy="369332"/>
              </a:xfrm>
              <a:prstGeom prst="rect">
                <a:avLst/>
              </a:prstGeom>
              <a:blipFill>
                <a:blip r:embed="rId9"/>
                <a:stretch>
                  <a:fillRect l="-522" r="-522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9F5DCD3-3400-2932-1343-0D64206C6794}"/>
                  </a:ext>
                </a:extLst>
              </p:cNvPr>
              <p:cNvSpPr txBox="1"/>
              <p:nvPr/>
            </p:nvSpPr>
            <p:spPr>
              <a:xfrm>
                <a:off x="7111497" y="1456330"/>
                <a:ext cx="26308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=2,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=2,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9F5DCD3-3400-2932-1343-0D64206C6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497" y="1456330"/>
                <a:ext cx="2630848" cy="369332"/>
              </a:xfrm>
              <a:prstGeom prst="rect">
                <a:avLst/>
              </a:prstGeom>
              <a:blipFill>
                <a:blip r:embed="rId10"/>
                <a:stretch>
                  <a:fillRect r="-464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830B568-74D2-821C-3A1C-AE7C8C766FD7}"/>
                  </a:ext>
                </a:extLst>
              </p:cNvPr>
              <p:cNvSpPr txBox="1"/>
              <p:nvPr/>
            </p:nvSpPr>
            <p:spPr>
              <a:xfrm>
                <a:off x="8145132" y="3830518"/>
                <a:ext cx="146035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830B568-74D2-821C-3A1C-AE7C8C766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132" y="3830518"/>
                <a:ext cx="146035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5470804-CDA9-0C17-FAA5-62CDC13DC79A}"/>
                  </a:ext>
                </a:extLst>
              </p:cNvPr>
              <p:cNvSpPr txBox="1"/>
              <p:nvPr/>
            </p:nvSpPr>
            <p:spPr>
              <a:xfrm>
                <a:off x="5972125" y="3490389"/>
                <a:ext cx="569826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h𝑎𝑡</m:t>
                              </m:r>
                            </m:sub>
                          </m:s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5470804-CDA9-0C17-FAA5-62CDC13DC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125" y="3490389"/>
                <a:ext cx="5698266" cy="307777"/>
              </a:xfrm>
              <a:prstGeom prst="rect">
                <a:avLst/>
              </a:prstGeom>
              <a:blipFill>
                <a:blip r:embed="rId12"/>
                <a:stretch>
                  <a:fillRect t="-400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008B905A-2DF7-6D68-4600-D2E26A11F1D6}"/>
              </a:ext>
            </a:extLst>
          </p:cNvPr>
          <p:cNvSpPr txBox="1"/>
          <p:nvPr/>
        </p:nvSpPr>
        <p:spPr>
          <a:xfrm>
            <a:off x="1016322" y="4005752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2F1E43-C03C-4239-2C78-F227822399D7}"/>
              </a:ext>
            </a:extLst>
          </p:cNvPr>
          <p:cNvSpPr txBox="1"/>
          <p:nvPr/>
        </p:nvSpPr>
        <p:spPr>
          <a:xfrm>
            <a:off x="3487292" y="5795733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697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ore-KR" altLang="en-US" dirty="0"/>
              <a:t>머신러닝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1. </a:t>
            </a:r>
            <a:r>
              <a:rPr lang="ko-KR" altLang="en-US" sz="1200" dirty="0" err="1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딥러닝이란</a:t>
            </a:r>
            <a:r>
              <a:rPr lang="ko-KR" altLang="en-US" sz="1200" dirty="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무엇인가</a:t>
            </a:r>
            <a:r>
              <a:rPr lang="en-US" altLang="ko-KR" sz="1200" dirty="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1.1 </a:t>
            </a:r>
            <a:r>
              <a:rPr lang="ko-KR" altLang="en-US" sz="1400" spc="-150" dirty="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인공지능과 </a:t>
            </a:r>
            <a:r>
              <a:rPr lang="ko-KR" altLang="en-US" sz="1400" spc="-150" dirty="0" err="1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머신러닝</a:t>
            </a:r>
            <a:r>
              <a:rPr lang="en-US" altLang="ko-KR" sz="1400" spc="-150" dirty="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</a:t>
            </a:r>
            <a:r>
              <a:rPr lang="ko-KR" altLang="en-US" sz="1400" spc="-150" dirty="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딥러닝</a:t>
            </a:r>
            <a:endParaRPr lang="en-US" altLang="ko-KR" sz="1400" spc="-150" dirty="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F7AE4FE-84BD-8BF1-54A2-507A4DA9C290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Types of supervised learning</a:t>
            </a:r>
            <a:endParaRPr lang="ko-KR" altLang="en-US" sz="28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497D675-4771-9B21-0C84-C22E233BE430}"/>
              </a:ext>
            </a:extLst>
          </p:cNvPr>
          <p:cNvSpPr/>
          <p:nvPr/>
        </p:nvSpPr>
        <p:spPr>
          <a:xfrm>
            <a:off x="1511087" y="2143486"/>
            <a:ext cx="741881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시험 점수 예측 </a:t>
            </a:r>
            <a:r>
              <a:rPr lang="en-US" altLang="ko-KR" sz="2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이전 시험에서 점수와 공부 시간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regression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이메일 스팸 필터 </a:t>
            </a:r>
            <a:r>
              <a:rPr lang="en-US" altLang="ko-KR" sz="2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라벨이 있는 학습</a:t>
            </a:r>
            <a:r>
              <a:rPr lang="en-US" altLang="ko-KR" sz="2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 </a:t>
            </a:r>
            <a:r>
              <a:rPr lang="ko-KR" altLang="en-US" sz="2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스팸 또는 햄 </a:t>
            </a:r>
            <a:r>
              <a:rPr lang="en-US" altLang="ko-KR" sz="2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binary classification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이미지 </a:t>
            </a:r>
            <a:r>
              <a:rPr lang="ko-KR" altLang="en-US" sz="2400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라벨링</a:t>
            </a:r>
            <a:r>
              <a:rPr lang="ko-KR" altLang="en-US" sz="2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태그가 있는 이미지로 부터 학습</a:t>
            </a:r>
            <a:endParaRPr lang="en-US" altLang="ko-KR" sz="24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multi-label classification</a:t>
            </a:r>
          </a:p>
          <a:p>
            <a:pPr lvl="1"/>
            <a:endParaRPr lang="en-US" altLang="ko-KR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363779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그룹 71">
            <a:extLst>
              <a:ext uri="{FF2B5EF4-FFF2-40B4-BE49-F238E27FC236}">
                <a16:creationId xmlns:a16="http://schemas.microsoft.com/office/drawing/2014/main" id="{A179F302-8A9E-130E-564A-D818CFDF1F16}"/>
              </a:ext>
            </a:extLst>
          </p:cNvPr>
          <p:cNvGrpSpPr/>
          <p:nvPr/>
        </p:nvGrpSpPr>
        <p:grpSpPr>
          <a:xfrm>
            <a:off x="1700221" y="1985113"/>
            <a:ext cx="5218278" cy="3936771"/>
            <a:chOff x="1411361" y="2007944"/>
            <a:chExt cx="5609488" cy="4231907"/>
          </a:xfrm>
        </p:grpSpPr>
        <p:pic>
          <p:nvPicPr>
            <p:cNvPr id="37" name="Picture 4">
              <a:extLst>
                <a:ext uri="{FF2B5EF4-FFF2-40B4-BE49-F238E27FC236}">
                  <a16:creationId xmlns:a16="http://schemas.microsoft.com/office/drawing/2014/main" id="{29CFA9BE-7FA8-31BC-011C-37032CF217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5945" y="2934443"/>
              <a:ext cx="4824829" cy="3305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7E1328F-AEDE-3671-6F43-B6FC2C6C3FCF}"/>
                </a:ext>
              </a:extLst>
            </p:cNvPr>
            <p:cNvSpPr txBox="1"/>
            <p:nvPr/>
          </p:nvSpPr>
          <p:spPr>
            <a:xfrm>
              <a:off x="1411361" y="4329954"/>
              <a:ext cx="354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J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4AE9850-2B36-4867-D0EC-7BA093F507F1}"/>
                </a:ext>
              </a:extLst>
            </p:cNvPr>
            <p:cNvSpPr/>
            <p:nvPr/>
          </p:nvSpPr>
          <p:spPr>
            <a:xfrm>
              <a:off x="2651430" y="3964732"/>
              <a:ext cx="239764" cy="23976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CB46EDEE-4FCA-2538-84DF-FC6FCC800424}"/>
                </a:ext>
              </a:extLst>
            </p:cNvPr>
            <p:cNvCxnSpPr>
              <a:cxnSpLocks/>
              <a:stCxn id="41" idx="1"/>
            </p:cNvCxnSpPr>
            <p:nvPr/>
          </p:nvCxnSpPr>
          <p:spPr>
            <a:xfrm flipH="1" flipV="1">
              <a:off x="6584007" y="2554197"/>
              <a:ext cx="436842" cy="44375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E6567FB-34B0-BD10-1DA7-D4389E868306}"/>
                </a:ext>
              </a:extLst>
            </p:cNvPr>
            <p:cNvSpPr/>
            <p:nvPr/>
          </p:nvSpPr>
          <p:spPr>
            <a:xfrm>
              <a:off x="3187876" y="3098664"/>
              <a:ext cx="215908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Initial Weight</a:t>
              </a: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C5F9EF2C-F08D-356B-6FE7-E987E693B200}"/>
                </a:ext>
              </a:extLst>
            </p:cNvPr>
            <p:cNvCxnSpPr>
              <a:cxnSpLocks/>
            </p:cNvCxnSpPr>
            <p:nvPr/>
          </p:nvCxnSpPr>
          <p:spPr>
            <a:xfrm>
              <a:off x="4926634" y="3314834"/>
              <a:ext cx="832070" cy="51988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07D1655-B244-E0D1-E14E-E0AAD1FBD2EB}"/>
                </a:ext>
              </a:extLst>
            </p:cNvPr>
            <p:cNvSpPr/>
            <p:nvPr/>
          </p:nvSpPr>
          <p:spPr>
            <a:xfrm>
              <a:off x="2901125" y="3815000"/>
              <a:ext cx="215908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Increment Step</a:t>
              </a:r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7116422F-B631-D541-18B8-6D23BEB6756B}"/>
                </a:ext>
              </a:extLst>
            </p:cNvPr>
            <p:cNvCxnSpPr>
              <a:cxnSpLocks/>
            </p:cNvCxnSpPr>
            <p:nvPr/>
          </p:nvCxnSpPr>
          <p:spPr>
            <a:xfrm>
              <a:off x="4639883" y="4031170"/>
              <a:ext cx="832070" cy="51988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5019451E-354B-6F1B-EF63-15831DFA59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8656" y="3276574"/>
              <a:ext cx="371665" cy="777252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229D688D-FF8E-0467-B637-0C99FDB450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52207" y="2007944"/>
              <a:ext cx="1098476" cy="2875904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C2656718-94DD-AD49-54FC-6A154ABDB5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47161" y="3564842"/>
              <a:ext cx="1650184" cy="2393842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B14BF2FE-FCA2-95A8-A7CC-F2056D8F33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25800" y="4499033"/>
              <a:ext cx="2093921" cy="1659805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C1730A5B-0EE0-9055-CEAF-36066B67A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4469" y="5778186"/>
              <a:ext cx="3068715" cy="2047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F0FAA6FA-74CA-58B7-A7CD-C5228BB1221A}"/>
                </a:ext>
              </a:extLst>
            </p:cNvPr>
            <p:cNvSpPr/>
            <p:nvPr/>
          </p:nvSpPr>
          <p:spPr>
            <a:xfrm>
              <a:off x="2217961" y="2956431"/>
              <a:ext cx="239764" cy="23976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AFBC71A7-474C-A645-36BA-6A4741023864}"/>
                </a:ext>
              </a:extLst>
            </p:cNvPr>
            <p:cNvSpPr/>
            <p:nvPr/>
          </p:nvSpPr>
          <p:spPr>
            <a:xfrm>
              <a:off x="5242410" y="4645964"/>
              <a:ext cx="239764" cy="23976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DD0A3ABB-BFB6-BFE5-0488-B1C4E0691639}"/>
                </a:ext>
              </a:extLst>
            </p:cNvPr>
            <p:cNvCxnSpPr>
              <a:cxnSpLocks/>
              <a:stCxn id="58" idx="5"/>
              <a:endCxn id="42" idx="0"/>
            </p:cNvCxnSpPr>
            <p:nvPr/>
          </p:nvCxnSpPr>
          <p:spPr>
            <a:xfrm>
              <a:off x="2422612" y="3161082"/>
              <a:ext cx="348700" cy="803650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9359A625-85A1-F241-22CC-F5E665754CDD}"/>
                </a:ext>
              </a:extLst>
            </p:cNvPr>
            <p:cNvSpPr/>
            <p:nvPr/>
          </p:nvSpPr>
          <p:spPr>
            <a:xfrm>
              <a:off x="4891543" y="5089561"/>
              <a:ext cx="239764" cy="23976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A3CA829E-1A16-5859-0751-491FFE588F72}"/>
                </a:ext>
              </a:extLst>
            </p:cNvPr>
            <p:cNvCxnSpPr>
              <a:cxnSpLocks/>
              <a:stCxn id="59" idx="3"/>
            </p:cNvCxnSpPr>
            <p:nvPr/>
          </p:nvCxnSpPr>
          <p:spPr>
            <a:xfrm flipH="1">
              <a:off x="5081197" y="4850615"/>
              <a:ext cx="196326" cy="287659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479968E8-ADE2-AF4A-395B-E66A2540D73B}"/>
                </a:ext>
              </a:extLst>
            </p:cNvPr>
            <p:cNvSpPr/>
            <p:nvPr/>
          </p:nvSpPr>
          <p:spPr>
            <a:xfrm>
              <a:off x="4158944" y="5555224"/>
              <a:ext cx="239764" cy="23976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8713FEE-5DEA-70EE-94E4-8829B2386EA6}"/>
                </a:ext>
              </a:extLst>
            </p:cNvPr>
            <p:cNvCxnSpPr>
              <a:cxnSpLocks/>
            </p:cNvCxnSpPr>
            <p:nvPr/>
          </p:nvCxnSpPr>
          <p:spPr>
            <a:xfrm>
              <a:off x="1771704" y="2024244"/>
              <a:ext cx="1132278" cy="2825947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89FE7C3-13E7-48D3-768B-C8FA4D3D10CC}"/>
                </a:ext>
              </a:extLst>
            </p:cNvPr>
            <p:cNvSpPr/>
            <p:nvPr/>
          </p:nvSpPr>
          <p:spPr>
            <a:xfrm>
              <a:off x="2481864" y="2441675"/>
              <a:ext cx="170553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Gradient=-8</a:t>
              </a:r>
            </a:p>
          </p:txBody>
        </p: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4310F08E-F3DE-4A8F-3CA3-FF2498E38DCD}"/>
                </a:ext>
              </a:extLst>
            </p:cNvPr>
            <p:cNvCxnSpPr>
              <a:cxnSpLocks/>
              <a:stCxn id="70" idx="1"/>
            </p:cNvCxnSpPr>
            <p:nvPr/>
          </p:nvCxnSpPr>
          <p:spPr>
            <a:xfrm flipH="1" flipV="1">
              <a:off x="2016570" y="2473351"/>
              <a:ext cx="465294" cy="122213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100C27-8864-FB7F-B903-1D01D9866FDD}"/>
              </a:ext>
            </a:extLst>
          </p:cNvPr>
          <p:cNvSpPr/>
          <p:nvPr/>
        </p:nvSpPr>
        <p:spPr>
          <a:xfrm>
            <a:off x="5682228" y="4929374"/>
            <a:ext cx="21590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110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>
                <a:solidFill>
                  <a:schemeClr val="tx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Gradient descent algorithm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3.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시작하기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3.4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규제방법  구현 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0BE1A3E-A789-E891-734F-A4C1E2CC76E1}"/>
              </a:ext>
            </a:extLst>
          </p:cNvPr>
          <p:cNvSpPr/>
          <p:nvPr/>
        </p:nvSpPr>
        <p:spPr>
          <a:xfrm>
            <a:off x="6763762" y="2823736"/>
            <a:ext cx="17030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39CFEE6-7FB2-418E-D9C0-494A15A046D7}"/>
                  </a:ext>
                </a:extLst>
              </p:cNvPr>
              <p:cNvSpPr txBox="1"/>
              <p:nvPr/>
            </p:nvSpPr>
            <p:spPr>
              <a:xfrm>
                <a:off x="6698052" y="3815000"/>
                <a:ext cx="482482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39CFEE6-7FB2-418E-D9C0-494A15A04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052" y="3815000"/>
                <a:ext cx="4824828" cy="276999"/>
              </a:xfrm>
              <a:prstGeom prst="rect">
                <a:avLst/>
              </a:prstGeom>
              <a:blipFill>
                <a:blip r:embed="rId3"/>
                <a:stretch>
                  <a:fillRect t="-2222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94D2DD2-127B-E097-726B-23B3C18F38C2}"/>
                  </a:ext>
                </a:extLst>
              </p:cNvPr>
              <p:cNvSpPr txBox="1"/>
              <p:nvPr/>
            </p:nvSpPr>
            <p:spPr>
              <a:xfrm>
                <a:off x="7417527" y="3508693"/>
                <a:ext cx="146035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94D2DD2-127B-E097-726B-23B3C18F3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7527" y="3508693"/>
                <a:ext cx="1460353" cy="276999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AE3582E-D1B8-2634-A7E3-7F77E1EFC092}"/>
                  </a:ext>
                </a:extLst>
              </p:cNvPr>
              <p:cNvSpPr txBox="1"/>
              <p:nvPr/>
            </p:nvSpPr>
            <p:spPr>
              <a:xfrm>
                <a:off x="7180406" y="4434073"/>
                <a:ext cx="217345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=−1−(−0.08)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AE3582E-D1B8-2634-A7E3-7F77E1EFC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406" y="4434073"/>
                <a:ext cx="2173456" cy="276999"/>
              </a:xfrm>
              <a:prstGeom prst="rect">
                <a:avLst/>
              </a:prstGeom>
              <a:blipFill>
                <a:blip r:embed="rId5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9697B44-2CA6-3614-9F4D-6D6993C41E7D}"/>
                  </a:ext>
                </a:extLst>
              </p:cNvPr>
              <p:cNvSpPr txBox="1"/>
              <p:nvPr/>
            </p:nvSpPr>
            <p:spPr>
              <a:xfrm>
                <a:off x="6707320" y="4771023"/>
                <a:ext cx="243350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=−0.92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9697B44-2CA6-3614-9F4D-6D6993C41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320" y="4771023"/>
                <a:ext cx="2433504" cy="276999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4A64732-543D-B22C-B2CD-6C20C946F1FA}"/>
                  </a:ext>
                </a:extLst>
              </p:cNvPr>
              <p:cNvSpPr txBox="1"/>
              <p:nvPr/>
            </p:nvSpPr>
            <p:spPr>
              <a:xfrm>
                <a:off x="9119476" y="3502661"/>
                <a:ext cx="146035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4A64732-543D-B22C-B2CD-6C20C946F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9476" y="3502661"/>
                <a:ext cx="1460353" cy="276999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EF1C34D-5813-85E6-8453-DAA9CE6F4257}"/>
                  </a:ext>
                </a:extLst>
              </p:cNvPr>
              <p:cNvSpPr txBox="1"/>
              <p:nvPr/>
            </p:nvSpPr>
            <p:spPr>
              <a:xfrm>
                <a:off x="6763762" y="5285452"/>
                <a:ext cx="40104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=−1−0.01∗(−8−0.1)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EF1C34D-5813-85E6-8453-DAA9CE6F4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762" y="5285452"/>
                <a:ext cx="4010418" cy="276999"/>
              </a:xfrm>
              <a:prstGeom prst="rect">
                <a:avLst/>
              </a:prstGeom>
              <a:blipFill>
                <a:blip r:embed="rId8"/>
                <a:stretch>
                  <a:fillRect t="-2222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A553D98-2180-67A6-E24E-16F8B36C3586}"/>
                  </a:ext>
                </a:extLst>
              </p:cNvPr>
              <p:cNvSpPr txBox="1"/>
              <p:nvPr/>
            </p:nvSpPr>
            <p:spPr>
              <a:xfrm>
                <a:off x="6801218" y="5603755"/>
                <a:ext cx="243350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=−0.919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A553D98-2180-67A6-E24E-16F8B36C3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218" y="5603755"/>
                <a:ext cx="2433504" cy="276999"/>
              </a:xfrm>
              <a:prstGeom prst="rect">
                <a:avLst/>
              </a:prstGeom>
              <a:blipFill>
                <a:blip r:embed="rId9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3F6EAAF-540B-5DD3-41AA-EA2FD39B2BB2}"/>
                  </a:ext>
                </a:extLst>
              </p:cNvPr>
              <p:cNvSpPr txBox="1"/>
              <p:nvPr/>
            </p:nvSpPr>
            <p:spPr>
              <a:xfrm>
                <a:off x="6849092" y="2094311"/>
                <a:ext cx="13190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𝑥𝑤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3F6EAAF-540B-5DD3-41AA-EA2FD39B2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092" y="2094311"/>
                <a:ext cx="1319079" cy="276999"/>
              </a:xfrm>
              <a:prstGeom prst="rect">
                <a:avLst/>
              </a:prstGeom>
              <a:blipFill>
                <a:blip r:embed="rId10"/>
                <a:stretch>
                  <a:fillRect r="-926" b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3AA94F9-1D63-5607-A81A-87AB7989D9B6}"/>
                  </a:ext>
                </a:extLst>
              </p:cNvPr>
              <p:cNvSpPr txBox="1"/>
              <p:nvPr/>
            </p:nvSpPr>
            <p:spPr>
              <a:xfrm>
                <a:off x="6849092" y="1570500"/>
                <a:ext cx="17598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=2,  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3AA94F9-1D63-5607-A81A-87AB7989D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092" y="1570500"/>
                <a:ext cx="1759841" cy="276999"/>
              </a:xfrm>
              <a:prstGeom prst="rect">
                <a:avLst/>
              </a:prstGeom>
              <a:blipFill>
                <a:blip r:embed="rId11"/>
                <a:stretch>
                  <a:fillRect r="-694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2E726E63-10C0-8169-11A3-0D996F21D40D}"/>
              </a:ext>
            </a:extLst>
          </p:cNvPr>
          <p:cNvSpPr txBox="1"/>
          <p:nvPr/>
        </p:nvSpPr>
        <p:spPr>
          <a:xfrm>
            <a:off x="4179800" y="5874377"/>
            <a:ext cx="354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D9B40964-CA59-21C7-E997-0FB4CDAEFBDA}"/>
              </a:ext>
            </a:extLst>
          </p:cNvPr>
          <p:cNvSpPr/>
          <p:nvPr/>
        </p:nvSpPr>
        <p:spPr>
          <a:xfrm flipH="1">
            <a:off x="5781543" y="5874377"/>
            <a:ext cx="442644" cy="32242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02A8637-45A2-30B4-4486-11659A1C899F}"/>
              </a:ext>
            </a:extLst>
          </p:cNvPr>
          <p:cNvSpPr/>
          <p:nvPr/>
        </p:nvSpPr>
        <p:spPr>
          <a:xfrm>
            <a:off x="1643723" y="1334528"/>
            <a:ext cx="40015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</p:spTree>
    <p:extLst>
      <p:ext uri="{BB962C8B-B14F-4D97-AF65-F5344CB8AC3E}">
        <p14:creationId xmlns:p14="http://schemas.microsoft.com/office/powerpoint/2010/main" val="180471763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111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L2</a:t>
            </a:r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규제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3.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시작하기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3.4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규제방법  구현 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2D8E9B-6305-4795-04CE-96EB14A8F191}"/>
              </a:ext>
            </a:extLst>
          </p:cNvPr>
          <p:cNvSpPr txBox="1"/>
          <p:nvPr/>
        </p:nvSpPr>
        <p:spPr>
          <a:xfrm>
            <a:off x="1546057" y="1335431"/>
            <a:ext cx="80233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L2 </a:t>
            </a:r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규제는 손실 함수에 가중치에 대한 </a:t>
            </a:r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L2 </a:t>
            </a:r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노름</a:t>
            </a:r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(norm)</a:t>
            </a:r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의 제곱을 더한다</a:t>
            </a:r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6B1CDF-7808-4343-3ABD-7441A4B06D5F}"/>
                  </a:ext>
                </a:extLst>
              </p:cNvPr>
              <p:cNvSpPr txBox="1"/>
              <p:nvPr/>
            </p:nvSpPr>
            <p:spPr>
              <a:xfrm>
                <a:off x="1761646" y="1900274"/>
                <a:ext cx="2187009" cy="932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6B1CDF-7808-4343-3ABD-7441A4B06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646" y="1900274"/>
                <a:ext cx="2187009" cy="9326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696D4B-F6C8-ECC9-1E30-8FA9034D33B8}"/>
                  </a:ext>
                </a:extLst>
              </p:cNvPr>
              <p:cNvSpPr txBox="1"/>
              <p:nvPr/>
            </p:nvSpPr>
            <p:spPr>
              <a:xfrm>
                <a:off x="1761647" y="3784679"/>
                <a:ext cx="439396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696D4B-F6C8-ECC9-1E30-8FA9034D3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647" y="3784679"/>
                <a:ext cx="4393960" cy="400110"/>
              </a:xfrm>
              <a:prstGeom prst="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7E5DBCD-2A81-B9E7-BEAC-BF8AA930D182}"/>
                  </a:ext>
                </a:extLst>
              </p:cNvPr>
              <p:cNvSpPr txBox="1"/>
              <p:nvPr/>
            </p:nvSpPr>
            <p:spPr>
              <a:xfrm>
                <a:off x="1761646" y="5133369"/>
                <a:ext cx="5975610" cy="932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7E5DBCD-2A81-B9E7-BEAC-BF8AA930D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646" y="5133369"/>
                <a:ext cx="5975610" cy="9326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E74955-D2F2-DA9A-334C-32DF400CEDEA}"/>
                  </a:ext>
                </a:extLst>
              </p:cNvPr>
              <p:cNvSpPr txBox="1"/>
              <p:nvPr/>
            </p:nvSpPr>
            <p:spPr>
              <a:xfrm>
                <a:off x="1835989" y="4668968"/>
                <a:ext cx="73034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L1 </a:t>
                </a:r>
                <a:r>
                  <a:rPr lang="ko-KR" altLang="en-US" sz="16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노름을 그냥 더하지 않고 규제의 양을 조절하는 파라미터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sz="16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 를 곱한 후 더한다</a:t>
                </a:r>
                <a:r>
                  <a:rPr lang="en-US" altLang="ko-KR" sz="16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.</a:t>
                </a:r>
                <a:endParaRPr lang="ko-KR" altLang="en-US" sz="16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E74955-D2F2-DA9A-334C-32DF400CE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989" y="4668968"/>
                <a:ext cx="7303410" cy="338554"/>
              </a:xfrm>
              <a:prstGeom prst="rect">
                <a:avLst/>
              </a:prstGeom>
              <a:blipFill>
                <a:blip r:embed="rId5"/>
                <a:stretch>
                  <a:fillRect l="-417" t="-3636" b="-254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E2013E-0605-E482-B719-4E4B78D6F993}"/>
                  </a:ext>
                </a:extLst>
              </p:cNvPr>
              <p:cNvSpPr txBox="1"/>
              <p:nvPr/>
            </p:nvSpPr>
            <p:spPr>
              <a:xfrm>
                <a:off x="7996497" y="2930889"/>
                <a:ext cx="2109745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E2013E-0605-E482-B719-4E4B78D6F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6497" y="2930889"/>
                <a:ext cx="2109745" cy="5761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57997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112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L2</a:t>
            </a:r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규제의 미분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3.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시작하기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3.4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규제방법  구현 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B61596-647F-33BB-8B9E-CF3B4805868A}"/>
              </a:ext>
            </a:extLst>
          </p:cNvPr>
          <p:cNvSpPr txBox="1"/>
          <p:nvPr/>
        </p:nvSpPr>
        <p:spPr>
          <a:xfrm>
            <a:off x="1429888" y="1436617"/>
            <a:ext cx="80233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L2 </a:t>
            </a:r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규제는 손실 함수에 가중치에 대한 </a:t>
            </a:r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L2 </a:t>
            </a:r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노름</a:t>
            </a:r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(norm)</a:t>
            </a:r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의 제곱을 더한다</a:t>
            </a:r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44AB4F-DA94-6349-AC64-BE66214AD534}"/>
                  </a:ext>
                </a:extLst>
              </p:cNvPr>
              <p:cNvSpPr txBox="1"/>
              <p:nvPr/>
            </p:nvSpPr>
            <p:spPr>
              <a:xfrm>
                <a:off x="1813120" y="2204264"/>
                <a:ext cx="3047116" cy="677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44AB4F-DA94-6349-AC64-BE66214AD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3120" y="2204264"/>
                <a:ext cx="3047116" cy="6775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87EEE2C-084E-BB23-3F61-B3A74720F954}"/>
              </a:ext>
            </a:extLst>
          </p:cNvPr>
          <p:cNvSpPr txBox="1"/>
          <p:nvPr/>
        </p:nvSpPr>
        <p:spPr>
          <a:xfrm>
            <a:off x="1539660" y="4166748"/>
            <a:ext cx="47836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파이썬으로 작성된 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L2 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규제 적용된 오차 역전파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A92C2B-F27A-BBB8-F96B-9D4C7D99DC2F}"/>
                  </a:ext>
                </a:extLst>
              </p:cNvPr>
              <p:cNvSpPr txBox="1"/>
              <p:nvPr/>
            </p:nvSpPr>
            <p:spPr>
              <a:xfrm>
                <a:off x="1813120" y="3134778"/>
                <a:ext cx="4939044" cy="677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A92C2B-F27A-BBB8-F96B-9D4C7D99D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3120" y="3134778"/>
                <a:ext cx="4939044" cy="677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직사각형 14">
            <a:extLst>
              <a:ext uri="{FF2B5EF4-FFF2-40B4-BE49-F238E27FC236}">
                <a16:creationId xmlns:a16="http://schemas.microsoft.com/office/drawing/2014/main" id="{70285F61-ED9A-143F-F806-C861B1FDCECC}"/>
              </a:ext>
            </a:extLst>
          </p:cNvPr>
          <p:cNvSpPr/>
          <p:nvPr/>
        </p:nvSpPr>
        <p:spPr>
          <a:xfrm>
            <a:off x="1893618" y="4765740"/>
            <a:ext cx="8190249" cy="36933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w_grad += alpha * 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32F81F-A21F-07F2-EC18-EB1938AA5304}"/>
              </a:ext>
            </a:extLst>
          </p:cNvPr>
          <p:cNvSpPr txBox="1"/>
          <p:nvPr/>
        </p:nvSpPr>
        <p:spPr>
          <a:xfrm>
            <a:off x="1539660" y="5703988"/>
            <a:ext cx="5102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회귀 모델에 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L2 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규제를 추가한 것을 릿지 모델이라 한다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598192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113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>
                <a:solidFill>
                  <a:schemeClr val="tx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Gradient descent algorithm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3.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시작하기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3.4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규제방법  구현 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4510D43-17E6-8DAD-FB56-E18D7892C309}"/>
              </a:ext>
            </a:extLst>
          </p:cNvPr>
          <p:cNvSpPr/>
          <p:nvPr/>
        </p:nvSpPr>
        <p:spPr>
          <a:xfrm>
            <a:off x="1313924" y="1455351"/>
            <a:ext cx="74188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E01FB7E5-18B5-953A-985B-481B79E69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516" y="2424841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3D1B1A-F574-89BF-BB0B-26D7E9B99117}"/>
              </a:ext>
            </a:extLst>
          </p:cNvPr>
          <p:cNvSpPr txBox="1"/>
          <p:nvPr/>
        </p:nvSpPr>
        <p:spPr>
          <a:xfrm>
            <a:off x="1261932" y="3820352"/>
            <a:ext cx="354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A61CF1E-9D0D-DE0F-AEF4-20A65E1E6BE6}"/>
              </a:ext>
            </a:extLst>
          </p:cNvPr>
          <p:cNvSpPr/>
          <p:nvPr/>
        </p:nvSpPr>
        <p:spPr>
          <a:xfrm>
            <a:off x="6556452" y="2596202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Gradient=-8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50AA8DD-99F7-5A8C-0C3C-914ADBB60C07}"/>
              </a:ext>
            </a:extLst>
          </p:cNvPr>
          <p:cNvSpPr/>
          <p:nvPr/>
        </p:nvSpPr>
        <p:spPr>
          <a:xfrm>
            <a:off x="5455798" y="3500959"/>
            <a:ext cx="239764" cy="23976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7CDE3B8-FF2F-13A2-E720-650F3F5C113C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6375052" y="2347809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BB42028-0822-B5E5-276C-8B5CF53CFBC3}"/>
              </a:ext>
            </a:extLst>
          </p:cNvPr>
          <p:cNvSpPr/>
          <p:nvPr/>
        </p:nvSpPr>
        <p:spPr>
          <a:xfrm>
            <a:off x="5448930" y="4683758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A6D2506-341E-CC38-FC93-7229468BBF92}"/>
              </a:ext>
            </a:extLst>
          </p:cNvPr>
          <p:cNvSpPr/>
          <p:nvPr/>
        </p:nvSpPr>
        <p:spPr>
          <a:xfrm>
            <a:off x="3038447" y="2589062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F937D2D-67C5-3709-403D-DF03729E990E}"/>
              </a:ext>
            </a:extLst>
          </p:cNvPr>
          <p:cNvCxnSpPr>
            <a:cxnSpLocks/>
          </p:cNvCxnSpPr>
          <p:nvPr/>
        </p:nvCxnSpPr>
        <p:spPr>
          <a:xfrm>
            <a:off x="4777205" y="2805232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D6B0EE6-3327-1CFE-AFC1-4623BB200CFD}"/>
              </a:ext>
            </a:extLst>
          </p:cNvPr>
          <p:cNvSpPr/>
          <p:nvPr/>
        </p:nvSpPr>
        <p:spPr>
          <a:xfrm>
            <a:off x="2751696" y="3305398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1C34A70-5B23-90A5-778C-96AC2D500BBD}"/>
              </a:ext>
            </a:extLst>
          </p:cNvPr>
          <p:cNvCxnSpPr>
            <a:cxnSpLocks/>
          </p:cNvCxnSpPr>
          <p:nvPr/>
        </p:nvCxnSpPr>
        <p:spPr>
          <a:xfrm>
            <a:off x="4490454" y="3521568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B9D8217-F7B0-0D5B-30B4-EDCCE45E0C8A}"/>
              </a:ext>
            </a:extLst>
          </p:cNvPr>
          <p:cNvCxnSpPr>
            <a:cxnSpLocks/>
          </p:cNvCxnSpPr>
          <p:nvPr/>
        </p:nvCxnSpPr>
        <p:spPr>
          <a:xfrm flipH="1">
            <a:off x="5649227" y="2766972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BB35B46-ACE0-40A6-7C1B-1879081887D6}"/>
              </a:ext>
            </a:extLst>
          </p:cNvPr>
          <p:cNvCxnSpPr>
            <a:cxnSpLocks/>
          </p:cNvCxnSpPr>
          <p:nvPr/>
        </p:nvCxnSpPr>
        <p:spPr>
          <a:xfrm flipH="1">
            <a:off x="5502778" y="1498342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47B79D2-99EC-5359-5D57-A6A991CB56FF}"/>
              </a:ext>
            </a:extLst>
          </p:cNvPr>
          <p:cNvSpPr txBox="1"/>
          <p:nvPr/>
        </p:nvSpPr>
        <p:spPr>
          <a:xfrm>
            <a:off x="3940695" y="5698167"/>
            <a:ext cx="354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E8196414-3F1B-8467-5DE2-899940904ABD}"/>
              </a:ext>
            </a:extLst>
          </p:cNvPr>
          <p:cNvSpPr/>
          <p:nvPr/>
        </p:nvSpPr>
        <p:spPr>
          <a:xfrm flipH="1">
            <a:off x="5649227" y="5730249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BEEA9EC-5472-0B5D-5740-602A74650517}"/>
                  </a:ext>
                </a:extLst>
              </p:cNvPr>
              <p:cNvSpPr txBox="1"/>
              <p:nvPr/>
            </p:nvSpPr>
            <p:spPr>
              <a:xfrm>
                <a:off x="7601067" y="3017349"/>
                <a:ext cx="146035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BEEA9EC-5472-0B5D-5740-602A74650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067" y="3017349"/>
                <a:ext cx="1460353" cy="307777"/>
              </a:xfrm>
              <a:prstGeom prst="rect">
                <a:avLst/>
              </a:prstGeom>
              <a:blipFill>
                <a:blip r:embed="rId3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E69637-548E-034A-8C00-9B455AEBDBBC}"/>
                  </a:ext>
                </a:extLst>
              </p:cNvPr>
              <p:cNvSpPr txBox="1"/>
              <p:nvPr/>
            </p:nvSpPr>
            <p:spPr>
              <a:xfrm>
                <a:off x="7121177" y="3832532"/>
                <a:ext cx="243350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E69637-548E-034A-8C00-9B455AEBD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177" y="3832532"/>
                <a:ext cx="2433504" cy="307777"/>
              </a:xfrm>
              <a:prstGeom prst="rect">
                <a:avLst/>
              </a:prstGeom>
              <a:blipFill>
                <a:blip r:embed="rId4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F6AE6BB-25B3-8F5B-53AB-25B2A1B19F38}"/>
                  </a:ext>
                </a:extLst>
              </p:cNvPr>
              <p:cNvSpPr txBox="1"/>
              <p:nvPr/>
            </p:nvSpPr>
            <p:spPr>
              <a:xfrm>
                <a:off x="6868166" y="4219986"/>
                <a:ext cx="243350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=2.92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F6AE6BB-25B3-8F5B-53AB-25B2A1B19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166" y="4219986"/>
                <a:ext cx="2433504" cy="307777"/>
              </a:xfrm>
              <a:prstGeom prst="rect">
                <a:avLst/>
              </a:prstGeom>
              <a:blipFill>
                <a:blip r:embed="rId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74B765F-3489-1720-0D30-919ABA79365F}"/>
              </a:ext>
            </a:extLst>
          </p:cNvPr>
          <p:cNvCxnSpPr>
            <a:cxnSpLocks/>
          </p:cNvCxnSpPr>
          <p:nvPr/>
        </p:nvCxnSpPr>
        <p:spPr>
          <a:xfrm flipH="1">
            <a:off x="4597732" y="3055240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C67C7A5-6FF6-C4D4-5CE1-D0C8B7664351}"/>
              </a:ext>
            </a:extLst>
          </p:cNvPr>
          <p:cNvCxnSpPr>
            <a:cxnSpLocks/>
          </p:cNvCxnSpPr>
          <p:nvPr/>
        </p:nvCxnSpPr>
        <p:spPr>
          <a:xfrm flipH="1">
            <a:off x="3976371" y="3989431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A22B03D-72B0-641D-74CD-AC41EE5F6BBE}"/>
              </a:ext>
            </a:extLst>
          </p:cNvPr>
          <p:cNvCxnSpPr>
            <a:cxnSpLocks/>
          </p:cNvCxnSpPr>
          <p:nvPr/>
        </p:nvCxnSpPr>
        <p:spPr>
          <a:xfrm flipH="1" flipV="1">
            <a:off x="2595040" y="5268584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AA12E80A-67EE-4958-8627-1CD7B025432F}"/>
              </a:ext>
            </a:extLst>
          </p:cNvPr>
          <p:cNvSpPr/>
          <p:nvPr/>
        </p:nvSpPr>
        <p:spPr>
          <a:xfrm>
            <a:off x="5905733" y="2523412"/>
            <a:ext cx="239764" cy="23976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8486316-32B2-9BBE-3F2D-D966B4C9FF5D}"/>
              </a:ext>
            </a:extLst>
          </p:cNvPr>
          <p:cNvSpPr/>
          <p:nvPr/>
        </p:nvSpPr>
        <p:spPr>
          <a:xfrm>
            <a:off x="5092981" y="4136362"/>
            <a:ext cx="239764" cy="23976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80122F8-F776-E0CB-76ED-D10EDDCF79D7}"/>
              </a:ext>
            </a:extLst>
          </p:cNvPr>
          <p:cNvCxnSpPr>
            <a:cxnSpLocks/>
            <a:stCxn id="7" idx="4"/>
          </p:cNvCxnSpPr>
          <p:nvPr/>
        </p:nvCxnSpPr>
        <p:spPr>
          <a:xfrm flipH="1">
            <a:off x="5277564" y="3740723"/>
            <a:ext cx="298116" cy="42498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BC7B7D9-5029-1E71-89F3-4DE9F0D5E2DE}"/>
              </a:ext>
            </a:extLst>
          </p:cNvPr>
          <p:cNvSpPr/>
          <p:nvPr/>
        </p:nvSpPr>
        <p:spPr>
          <a:xfrm>
            <a:off x="4742114" y="4579959"/>
            <a:ext cx="239764" cy="23976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9CBBCB6-5EB1-E8A9-2D80-99A193DB4E84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931768" y="4341013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83D4F147-80C7-98AB-45F4-E11B435C4CC4}"/>
              </a:ext>
            </a:extLst>
          </p:cNvPr>
          <p:cNvSpPr/>
          <p:nvPr/>
        </p:nvSpPr>
        <p:spPr>
          <a:xfrm>
            <a:off x="4009515" y="5045622"/>
            <a:ext cx="239764" cy="23976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324D5BB-8854-62F4-82F6-44DD3FB2D6F3}"/>
                  </a:ext>
                </a:extLst>
              </p:cNvPr>
              <p:cNvSpPr txBox="1"/>
              <p:nvPr/>
            </p:nvSpPr>
            <p:spPr>
              <a:xfrm>
                <a:off x="9422561" y="3041831"/>
                <a:ext cx="146035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324D5BB-8854-62F4-82F6-44DD3FB2D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2561" y="3041831"/>
                <a:ext cx="1460353" cy="307777"/>
              </a:xfrm>
              <a:prstGeom prst="rect">
                <a:avLst/>
              </a:prstGeom>
              <a:blipFill>
                <a:blip r:embed="rId6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4101DC1-6365-AD3B-476F-EB47B5578442}"/>
                  </a:ext>
                </a:extLst>
              </p:cNvPr>
              <p:cNvSpPr txBox="1"/>
              <p:nvPr/>
            </p:nvSpPr>
            <p:spPr>
              <a:xfrm>
                <a:off x="6868166" y="4747420"/>
                <a:ext cx="306620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4101DC1-6365-AD3B-476F-EB47B5578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166" y="4747420"/>
                <a:ext cx="3066204" cy="307777"/>
              </a:xfrm>
              <a:prstGeom prst="rect">
                <a:avLst/>
              </a:prstGeom>
              <a:blipFill>
                <a:blip r:embed="rId7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22A79D-E7CB-DB69-1A6E-067A473C1CD5}"/>
                  </a:ext>
                </a:extLst>
              </p:cNvPr>
              <p:cNvSpPr txBox="1"/>
              <p:nvPr/>
            </p:nvSpPr>
            <p:spPr>
              <a:xfrm>
                <a:off x="6921858" y="5176003"/>
                <a:ext cx="243350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=2.917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22A79D-E7CB-DB69-1A6E-067A473C1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858" y="5176003"/>
                <a:ext cx="2433504" cy="307777"/>
              </a:xfrm>
              <a:prstGeom prst="rect">
                <a:avLst/>
              </a:prstGeom>
              <a:blipFill>
                <a:blip r:embed="rId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C9D074A-BA2D-7F6A-C866-FF930CDD77C0}"/>
                  </a:ext>
                </a:extLst>
              </p:cNvPr>
              <p:cNvSpPr txBox="1"/>
              <p:nvPr/>
            </p:nvSpPr>
            <p:spPr>
              <a:xfrm>
                <a:off x="6469532" y="3368117"/>
                <a:ext cx="469543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C9D074A-BA2D-7F6A-C866-FF930CDD7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532" y="3368117"/>
                <a:ext cx="4695432" cy="307777"/>
              </a:xfrm>
              <a:prstGeom prst="rect">
                <a:avLst/>
              </a:prstGeom>
              <a:blipFill>
                <a:blip r:embed="rId9"/>
                <a:stretch>
                  <a:fillRect t="-400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488018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ED05D0-C67A-EC92-37BC-ECF6A7A51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114</a:t>
            </a:fld>
            <a:endParaRPr lang="ko-KR" altLang="en-US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B6D34754-02E7-688D-813D-50117F305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신경망 시작하기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90C06151-416B-3979-BEA1-F05FF9175614}"/>
              </a:ext>
            </a:extLst>
          </p:cNvPr>
          <p:cNvCxnSpPr>
            <a:cxnSpLocks/>
          </p:cNvCxnSpPr>
          <p:nvPr/>
        </p:nvCxnSpPr>
        <p:spPr>
          <a:xfrm>
            <a:off x="3434500" y="3460601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6B2F8AA-E570-69A7-A515-D750E4FBFBAE}"/>
              </a:ext>
            </a:extLst>
          </p:cNvPr>
          <p:cNvSpPr txBox="1"/>
          <p:nvPr/>
        </p:nvSpPr>
        <p:spPr>
          <a:xfrm>
            <a:off x="3448498" y="2805524"/>
            <a:ext cx="5295001" cy="3335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2738" lvl="0" indent="-312738">
              <a:lnSpc>
                <a:spcPct val="200000"/>
              </a:lnSpc>
              <a:buAutoNum type="arabicPeriod"/>
            </a:pP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단일층 신경망 구현</a:t>
            </a:r>
          </a:p>
          <a:p>
            <a:pPr marL="312738" lvl="0" indent="-312738">
              <a:lnSpc>
                <a:spcPct val="200000"/>
              </a:lnSpc>
              <a:buAutoNum type="arabicPeriod"/>
            </a:pP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검증 세트 분리와 스케일링</a:t>
            </a:r>
          </a:p>
          <a:p>
            <a:pPr marL="312738" lvl="0" indent="-312738">
              <a:lnSpc>
                <a:spcPct val="200000"/>
              </a:lnSpc>
              <a:buAutoNum type="arabicPeriod"/>
            </a:pP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과대적합과 과소적합</a:t>
            </a:r>
          </a:p>
          <a:p>
            <a:pPr marL="312738" lvl="0" indent="-312738">
              <a:lnSpc>
                <a:spcPct val="200000"/>
              </a:lnSpc>
              <a:buAutoNum type="arabicPeriod"/>
            </a:pP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규제방법 구현</a:t>
            </a:r>
          </a:p>
          <a:p>
            <a:pPr marL="312738" lvl="0" indent="-312738">
              <a:lnSpc>
                <a:spcPct val="200000"/>
              </a:lnSpc>
              <a:buAutoNum type="arabicPeriod"/>
            </a:pPr>
            <a:r>
              <a:rPr lang="ko-KR" altLang="en-US" sz="1800" b="1" u="sng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교차 검증 구현</a:t>
            </a:r>
          </a:p>
          <a:p>
            <a:pPr marL="312738" indent="-312738">
              <a:lnSpc>
                <a:spcPct val="200000"/>
              </a:lnSpc>
              <a:buFontTx/>
              <a:buAutoNum type="arabicPeriod"/>
            </a:pPr>
            <a:endParaRPr lang="en-US" altLang="ko-KR" sz="1800" b="1" u="sng">
              <a:solidFill>
                <a:schemeClr val="tx1">
                  <a:lumMod val="85000"/>
                  <a:lumOff val="1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C19F9420-9E66-37FF-1A0D-375D79C37D12}"/>
              </a:ext>
            </a:extLst>
          </p:cNvPr>
          <p:cNvCxnSpPr>
            <a:cxnSpLocks/>
          </p:cNvCxnSpPr>
          <p:nvPr/>
        </p:nvCxnSpPr>
        <p:spPr>
          <a:xfrm>
            <a:off x="3434500" y="3986467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[R] 13">
            <a:extLst>
              <a:ext uri="{FF2B5EF4-FFF2-40B4-BE49-F238E27FC236}">
                <a16:creationId xmlns:a16="http://schemas.microsoft.com/office/drawing/2014/main" id="{1E9E605E-3F0C-F98B-415B-495AFAE9DFD3}"/>
              </a:ext>
            </a:extLst>
          </p:cNvPr>
          <p:cNvCxnSpPr>
            <a:cxnSpLocks/>
          </p:cNvCxnSpPr>
          <p:nvPr/>
        </p:nvCxnSpPr>
        <p:spPr>
          <a:xfrm>
            <a:off x="3434500" y="4535474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[R] 13">
            <a:extLst>
              <a:ext uri="{FF2B5EF4-FFF2-40B4-BE49-F238E27FC236}">
                <a16:creationId xmlns:a16="http://schemas.microsoft.com/office/drawing/2014/main" id="{ACCF2A85-C98C-26FB-BF78-720FAB3EA411}"/>
              </a:ext>
            </a:extLst>
          </p:cNvPr>
          <p:cNvCxnSpPr>
            <a:cxnSpLocks/>
          </p:cNvCxnSpPr>
          <p:nvPr/>
        </p:nvCxnSpPr>
        <p:spPr>
          <a:xfrm>
            <a:off x="3434500" y="5084481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13">
            <a:extLst>
              <a:ext uri="{FF2B5EF4-FFF2-40B4-BE49-F238E27FC236}">
                <a16:creationId xmlns:a16="http://schemas.microsoft.com/office/drawing/2014/main" id="{F5868C1C-8942-A283-A141-467DED385DF2}"/>
              </a:ext>
            </a:extLst>
          </p:cNvPr>
          <p:cNvCxnSpPr>
            <a:cxnSpLocks/>
          </p:cNvCxnSpPr>
          <p:nvPr/>
        </p:nvCxnSpPr>
        <p:spPr>
          <a:xfrm>
            <a:off x="3434500" y="5633488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0580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115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K </a:t>
            </a:r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폴드 교차 검증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3.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시작하기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3.5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교차  검증 구현 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7B4FB69-F362-9AA4-1161-FB508CC9DBAC}"/>
              </a:ext>
            </a:extLst>
          </p:cNvPr>
          <p:cNvSpPr txBox="1"/>
          <p:nvPr/>
        </p:nvSpPr>
        <p:spPr>
          <a:xfrm>
            <a:off x="4514866" y="1359749"/>
            <a:ext cx="999178" cy="308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연결선: 구부러짐 69">
            <a:extLst>
              <a:ext uri="{FF2B5EF4-FFF2-40B4-BE49-F238E27FC236}">
                <a16:creationId xmlns:a16="http://schemas.microsoft.com/office/drawing/2014/main" id="{B6798683-70D9-2C3E-6C20-DBC1C5DB3CA8}"/>
              </a:ext>
            </a:extLst>
          </p:cNvPr>
          <p:cNvCxnSpPr>
            <a:cxnSpLocks/>
            <a:stCxn id="80" idx="0"/>
            <a:endCxn id="67" idx="1"/>
          </p:cNvCxnSpPr>
          <p:nvPr/>
        </p:nvCxnSpPr>
        <p:spPr>
          <a:xfrm rot="5400000" flipH="1" flipV="1">
            <a:off x="3084848" y="391384"/>
            <a:ext cx="307622" cy="2552413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구부러짐 70">
            <a:extLst>
              <a:ext uri="{FF2B5EF4-FFF2-40B4-BE49-F238E27FC236}">
                <a16:creationId xmlns:a16="http://schemas.microsoft.com/office/drawing/2014/main" id="{71F05EE1-4BD0-D34E-7AEF-1644FDCB9D4B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5514044" y="1513779"/>
            <a:ext cx="2510147" cy="317533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8799137-5195-3009-E698-E3610BD81A2B}"/>
              </a:ext>
            </a:extLst>
          </p:cNvPr>
          <p:cNvSpPr/>
          <p:nvPr/>
        </p:nvSpPr>
        <p:spPr>
          <a:xfrm>
            <a:off x="6819758" y="1821403"/>
            <a:ext cx="1225444" cy="42274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4738191-5858-60AF-F818-5881B1F8FF38}"/>
              </a:ext>
            </a:extLst>
          </p:cNvPr>
          <p:cNvSpPr/>
          <p:nvPr/>
        </p:nvSpPr>
        <p:spPr>
          <a:xfrm>
            <a:off x="5594314" y="1821408"/>
            <a:ext cx="1225444" cy="42274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43C2366-C07C-491A-7F6C-1500318CBA9A}"/>
              </a:ext>
            </a:extLst>
          </p:cNvPr>
          <p:cNvSpPr/>
          <p:nvPr/>
        </p:nvSpPr>
        <p:spPr>
          <a:xfrm>
            <a:off x="4381600" y="1821406"/>
            <a:ext cx="1225444" cy="42274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70A05A1-8340-E22C-7CF8-54F2FECF30A7}"/>
              </a:ext>
            </a:extLst>
          </p:cNvPr>
          <p:cNvSpPr/>
          <p:nvPr/>
        </p:nvSpPr>
        <p:spPr>
          <a:xfrm>
            <a:off x="3168885" y="1821405"/>
            <a:ext cx="1225444" cy="42274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8A0F65-BBCD-602F-1A62-CA2FE96BBFD3}"/>
              </a:ext>
            </a:extLst>
          </p:cNvPr>
          <p:cNvSpPr/>
          <p:nvPr/>
        </p:nvSpPr>
        <p:spPr>
          <a:xfrm>
            <a:off x="1956171" y="1821403"/>
            <a:ext cx="1225444" cy="42274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53A91262-6EA7-C91E-EB2B-9C909B742DD8}"/>
              </a:ext>
            </a:extLst>
          </p:cNvPr>
          <p:cNvSpPr/>
          <p:nvPr/>
        </p:nvSpPr>
        <p:spPr>
          <a:xfrm>
            <a:off x="1891680" y="1821401"/>
            <a:ext cx="141546" cy="1408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50802ED-62A1-6375-90C9-432AD7A7E0FE}"/>
              </a:ext>
            </a:extLst>
          </p:cNvPr>
          <p:cNvSpPr/>
          <p:nvPr/>
        </p:nvSpPr>
        <p:spPr>
          <a:xfrm>
            <a:off x="6819758" y="2594735"/>
            <a:ext cx="1225444" cy="42274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27C1D24-B6D8-E8F1-C17C-5617C2318A65}"/>
              </a:ext>
            </a:extLst>
          </p:cNvPr>
          <p:cNvSpPr/>
          <p:nvPr/>
        </p:nvSpPr>
        <p:spPr>
          <a:xfrm>
            <a:off x="5607044" y="2594733"/>
            <a:ext cx="1225444" cy="42274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EA91BC6-EE53-F350-6C69-4A3F4BEB0CD1}"/>
              </a:ext>
            </a:extLst>
          </p:cNvPr>
          <p:cNvSpPr/>
          <p:nvPr/>
        </p:nvSpPr>
        <p:spPr>
          <a:xfrm>
            <a:off x="4394330" y="2594731"/>
            <a:ext cx="1225444" cy="42274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E3BED0E-148B-CC64-6368-441B8119CFD4}"/>
              </a:ext>
            </a:extLst>
          </p:cNvPr>
          <p:cNvSpPr/>
          <p:nvPr/>
        </p:nvSpPr>
        <p:spPr>
          <a:xfrm>
            <a:off x="3181615" y="2594729"/>
            <a:ext cx="1225444" cy="42274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46B49A5-1AC2-5E2B-D8DA-8963A3749EEE}"/>
              </a:ext>
            </a:extLst>
          </p:cNvPr>
          <p:cNvSpPr/>
          <p:nvPr/>
        </p:nvSpPr>
        <p:spPr>
          <a:xfrm>
            <a:off x="1968901" y="2594727"/>
            <a:ext cx="1225444" cy="42274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C2CAB559-3D80-0EC8-0109-3D260B8B9CDF}"/>
              </a:ext>
            </a:extLst>
          </p:cNvPr>
          <p:cNvSpPr/>
          <p:nvPr/>
        </p:nvSpPr>
        <p:spPr>
          <a:xfrm>
            <a:off x="7966148" y="2604636"/>
            <a:ext cx="141546" cy="1408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88634C78-31C8-17CF-DCF6-B3BDADBC5DD1}"/>
              </a:ext>
            </a:extLst>
          </p:cNvPr>
          <p:cNvSpPr/>
          <p:nvPr/>
        </p:nvSpPr>
        <p:spPr>
          <a:xfrm>
            <a:off x="1904410" y="2594726"/>
            <a:ext cx="141546" cy="1408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74470A4-3DFE-3E2F-57E0-73F63CF2DCFF}"/>
              </a:ext>
            </a:extLst>
          </p:cNvPr>
          <p:cNvSpPr/>
          <p:nvPr/>
        </p:nvSpPr>
        <p:spPr>
          <a:xfrm>
            <a:off x="6819758" y="3368056"/>
            <a:ext cx="1225444" cy="42274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A19DC34-CC97-99CA-DEEB-BB2DE5AF194E}"/>
              </a:ext>
            </a:extLst>
          </p:cNvPr>
          <p:cNvSpPr/>
          <p:nvPr/>
        </p:nvSpPr>
        <p:spPr>
          <a:xfrm>
            <a:off x="5607044" y="3368054"/>
            <a:ext cx="1225444" cy="42274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486246-14A2-F9B5-A5F3-6A98D862792D}"/>
              </a:ext>
            </a:extLst>
          </p:cNvPr>
          <p:cNvSpPr/>
          <p:nvPr/>
        </p:nvSpPr>
        <p:spPr>
          <a:xfrm>
            <a:off x="4394330" y="3368052"/>
            <a:ext cx="1225444" cy="42274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F0A313F6-C12B-1B2F-EFE7-E17BBCF0A4A2}"/>
              </a:ext>
            </a:extLst>
          </p:cNvPr>
          <p:cNvSpPr/>
          <p:nvPr/>
        </p:nvSpPr>
        <p:spPr>
          <a:xfrm>
            <a:off x="1968901" y="3368048"/>
            <a:ext cx="1225444" cy="42274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5569B95D-65B8-3CA9-A7E4-37BDB87EB97C}"/>
              </a:ext>
            </a:extLst>
          </p:cNvPr>
          <p:cNvSpPr/>
          <p:nvPr/>
        </p:nvSpPr>
        <p:spPr>
          <a:xfrm>
            <a:off x="7966148" y="3377958"/>
            <a:ext cx="141546" cy="1408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3155A529-D6FF-1DF7-AE78-EB4804E3A207}"/>
              </a:ext>
            </a:extLst>
          </p:cNvPr>
          <p:cNvSpPr/>
          <p:nvPr/>
        </p:nvSpPr>
        <p:spPr>
          <a:xfrm>
            <a:off x="1904410" y="3368046"/>
            <a:ext cx="141546" cy="1408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F0726E7-3513-74D7-2476-F0E4B14B6A0E}"/>
              </a:ext>
            </a:extLst>
          </p:cNvPr>
          <p:cNvSpPr/>
          <p:nvPr/>
        </p:nvSpPr>
        <p:spPr>
          <a:xfrm>
            <a:off x="6832488" y="4138349"/>
            <a:ext cx="1225444" cy="42274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7071C6D-408C-865A-DFD3-E6E068E90F3F}"/>
              </a:ext>
            </a:extLst>
          </p:cNvPr>
          <p:cNvSpPr/>
          <p:nvPr/>
        </p:nvSpPr>
        <p:spPr>
          <a:xfrm>
            <a:off x="5619774" y="4138347"/>
            <a:ext cx="1225444" cy="42274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5D128E4-3AA3-7313-622E-06990BF313FA}"/>
              </a:ext>
            </a:extLst>
          </p:cNvPr>
          <p:cNvSpPr/>
          <p:nvPr/>
        </p:nvSpPr>
        <p:spPr>
          <a:xfrm>
            <a:off x="3194345" y="4138344"/>
            <a:ext cx="1225444" cy="42274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0296F6B-2474-48E7-E056-5FB2DA5A4ED7}"/>
              </a:ext>
            </a:extLst>
          </p:cNvPr>
          <p:cNvSpPr/>
          <p:nvPr/>
        </p:nvSpPr>
        <p:spPr>
          <a:xfrm>
            <a:off x="1981631" y="4138342"/>
            <a:ext cx="1225444" cy="42274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C923ADF2-C497-196C-56A3-1A45BC9F34C0}"/>
              </a:ext>
            </a:extLst>
          </p:cNvPr>
          <p:cNvSpPr/>
          <p:nvPr/>
        </p:nvSpPr>
        <p:spPr>
          <a:xfrm>
            <a:off x="7978878" y="4148252"/>
            <a:ext cx="141546" cy="1408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9A622C0-ABBA-CBA6-DCAC-FFC63E911BEE}"/>
              </a:ext>
            </a:extLst>
          </p:cNvPr>
          <p:cNvSpPr/>
          <p:nvPr/>
        </p:nvSpPr>
        <p:spPr>
          <a:xfrm>
            <a:off x="1917140" y="4138340"/>
            <a:ext cx="141546" cy="1408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0D6A43F-CE01-642E-0F3F-1C6C315CBA89}"/>
              </a:ext>
            </a:extLst>
          </p:cNvPr>
          <p:cNvSpPr/>
          <p:nvPr/>
        </p:nvSpPr>
        <p:spPr>
          <a:xfrm>
            <a:off x="6845218" y="4908643"/>
            <a:ext cx="1225444" cy="42274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A1774C8-A121-11A0-D75B-BFAFBFDC95B6}"/>
              </a:ext>
            </a:extLst>
          </p:cNvPr>
          <p:cNvSpPr/>
          <p:nvPr/>
        </p:nvSpPr>
        <p:spPr>
          <a:xfrm>
            <a:off x="4419789" y="4908639"/>
            <a:ext cx="1225444" cy="42274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A2E3CF15-DDB5-92B8-DB18-5CDDFECF653A}"/>
              </a:ext>
            </a:extLst>
          </p:cNvPr>
          <p:cNvSpPr/>
          <p:nvPr/>
        </p:nvSpPr>
        <p:spPr>
          <a:xfrm>
            <a:off x="3207075" y="4908638"/>
            <a:ext cx="1225444" cy="42274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6DEDDC7-B5E4-8AAE-011B-90E186CD5FA3}"/>
              </a:ext>
            </a:extLst>
          </p:cNvPr>
          <p:cNvSpPr/>
          <p:nvPr/>
        </p:nvSpPr>
        <p:spPr>
          <a:xfrm>
            <a:off x="1994361" y="4908636"/>
            <a:ext cx="1225444" cy="42274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18BAD5EC-58BA-0595-1367-72A2190EA26D}"/>
              </a:ext>
            </a:extLst>
          </p:cNvPr>
          <p:cNvSpPr/>
          <p:nvPr/>
        </p:nvSpPr>
        <p:spPr>
          <a:xfrm>
            <a:off x="7991608" y="4918545"/>
            <a:ext cx="141546" cy="1408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DC42FEDE-EA69-3B8E-3E06-B7AFF2E7926B}"/>
              </a:ext>
            </a:extLst>
          </p:cNvPr>
          <p:cNvSpPr/>
          <p:nvPr/>
        </p:nvSpPr>
        <p:spPr>
          <a:xfrm>
            <a:off x="1929870" y="4908635"/>
            <a:ext cx="141546" cy="1408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5D8898E-37A4-B1D3-00EF-E6A638F4BF32}"/>
              </a:ext>
            </a:extLst>
          </p:cNvPr>
          <p:cNvSpPr/>
          <p:nvPr/>
        </p:nvSpPr>
        <p:spPr>
          <a:xfrm>
            <a:off x="5645234" y="5678935"/>
            <a:ext cx="1225444" cy="42274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F6FF45A-14CB-F5A0-1F2C-1D30DB3C2BF4}"/>
              </a:ext>
            </a:extLst>
          </p:cNvPr>
          <p:cNvSpPr/>
          <p:nvPr/>
        </p:nvSpPr>
        <p:spPr>
          <a:xfrm>
            <a:off x="4432519" y="5678934"/>
            <a:ext cx="1225444" cy="42274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B8EAB60-A11F-039F-03B1-4693F70EF62D}"/>
              </a:ext>
            </a:extLst>
          </p:cNvPr>
          <p:cNvSpPr/>
          <p:nvPr/>
        </p:nvSpPr>
        <p:spPr>
          <a:xfrm>
            <a:off x="3219805" y="5678932"/>
            <a:ext cx="1225444" cy="42274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631458CB-AE4D-8AD2-46E5-FB8E60058447}"/>
              </a:ext>
            </a:extLst>
          </p:cNvPr>
          <p:cNvSpPr/>
          <p:nvPr/>
        </p:nvSpPr>
        <p:spPr>
          <a:xfrm>
            <a:off x="2007091" y="5678930"/>
            <a:ext cx="1225444" cy="42274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786914DA-84AC-8AA3-66CB-1B23103C5458}"/>
              </a:ext>
            </a:extLst>
          </p:cNvPr>
          <p:cNvSpPr/>
          <p:nvPr/>
        </p:nvSpPr>
        <p:spPr>
          <a:xfrm>
            <a:off x="8004338" y="5688839"/>
            <a:ext cx="141546" cy="1408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BBA2814B-B215-8A19-68B8-B10B969BDFC4}"/>
              </a:ext>
            </a:extLst>
          </p:cNvPr>
          <p:cNvSpPr/>
          <p:nvPr/>
        </p:nvSpPr>
        <p:spPr>
          <a:xfrm>
            <a:off x="1942600" y="5678928"/>
            <a:ext cx="141546" cy="1408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12ACF00-32E8-6A4F-B882-F81C38A0E970}"/>
              </a:ext>
            </a:extLst>
          </p:cNvPr>
          <p:cNvSpPr/>
          <p:nvPr/>
        </p:nvSpPr>
        <p:spPr>
          <a:xfrm>
            <a:off x="3181615" y="3368050"/>
            <a:ext cx="1225444" cy="42274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9530D25-8DF1-0BF8-7A44-C001C80E538D}"/>
              </a:ext>
            </a:extLst>
          </p:cNvPr>
          <p:cNvSpPr/>
          <p:nvPr/>
        </p:nvSpPr>
        <p:spPr>
          <a:xfrm>
            <a:off x="4407060" y="4138346"/>
            <a:ext cx="1225444" cy="42274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88710C0-0473-287C-A1DD-F83A1CA0670D}"/>
              </a:ext>
            </a:extLst>
          </p:cNvPr>
          <p:cNvSpPr/>
          <p:nvPr/>
        </p:nvSpPr>
        <p:spPr>
          <a:xfrm>
            <a:off x="5632504" y="4908641"/>
            <a:ext cx="1225444" cy="42274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00DADDE0-5526-0225-1FD3-480BBE2BD781}"/>
              </a:ext>
            </a:extLst>
          </p:cNvPr>
          <p:cNvSpPr/>
          <p:nvPr/>
        </p:nvSpPr>
        <p:spPr>
          <a:xfrm>
            <a:off x="6857948" y="5678937"/>
            <a:ext cx="1225444" cy="42274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오른쪽 중괄호 115">
            <a:extLst>
              <a:ext uri="{FF2B5EF4-FFF2-40B4-BE49-F238E27FC236}">
                <a16:creationId xmlns:a16="http://schemas.microsoft.com/office/drawing/2014/main" id="{AA0695C6-1795-CE86-29E7-CFD3FF1914AF}"/>
              </a:ext>
            </a:extLst>
          </p:cNvPr>
          <p:cNvSpPr/>
          <p:nvPr/>
        </p:nvSpPr>
        <p:spPr>
          <a:xfrm>
            <a:off x="8070662" y="2594726"/>
            <a:ext cx="386204" cy="350694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A1D8C52-1A84-B6D1-C085-CE93BF0076D3}"/>
              </a:ext>
            </a:extLst>
          </p:cNvPr>
          <p:cNvSpPr txBox="1"/>
          <p:nvPr/>
        </p:nvSpPr>
        <p:spPr>
          <a:xfrm>
            <a:off x="8456865" y="4197914"/>
            <a:ext cx="1549076" cy="308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 교차 검증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A5AB591-A546-A057-9302-7ADF84DAC6CA}"/>
              </a:ext>
            </a:extLst>
          </p:cNvPr>
          <p:cNvSpPr txBox="1"/>
          <p:nvPr/>
        </p:nvSpPr>
        <p:spPr>
          <a:xfrm>
            <a:off x="5153021" y="3004188"/>
            <a:ext cx="1549076" cy="308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폴드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6C3DFBE-9273-8728-9A21-A4CE8C88C997}"/>
              </a:ext>
            </a:extLst>
          </p:cNvPr>
          <p:cNvSpPr txBox="1"/>
          <p:nvPr/>
        </p:nvSpPr>
        <p:spPr>
          <a:xfrm>
            <a:off x="2671540" y="366140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3F8748C-C122-77D9-43C2-773BE82B6BEE}"/>
              </a:ext>
            </a:extLst>
          </p:cNvPr>
          <p:cNvSpPr txBox="1"/>
          <p:nvPr/>
        </p:nvSpPr>
        <p:spPr>
          <a:xfrm>
            <a:off x="4147666" y="366140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75BE87C-4019-7DD0-C76D-340F4C292215}"/>
              </a:ext>
            </a:extLst>
          </p:cNvPr>
          <p:cNvSpPr txBox="1"/>
          <p:nvPr/>
        </p:nvSpPr>
        <p:spPr>
          <a:xfrm>
            <a:off x="1296177" y="289216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AA174DC-4BA9-EA60-D1BF-8840A602AD99}"/>
              </a:ext>
            </a:extLst>
          </p:cNvPr>
          <p:cNvSpPr txBox="1"/>
          <p:nvPr/>
        </p:nvSpPr>
        <p:spPr>
          <a:xfrm>
            <a:off x="7696110" y="3081243"/>
            <a:ext cx="1549076" cy="308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len(x)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1C4E8A6-2AEE-2BE0-C39E-2E2CF8365D4B}"/>
              </a:ext>
            </a:extLst>
          </p:cNvPr>
          <p:cNvSpPr txBox="1"/>
          <p:nvPr/>
        </p:nvSpPr>
        <p:spPr>
          <a:xfrm>
            <a:off x="7772796" y="3720635"/>
            <a:ext cx="1549076" cy="308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len(x)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152F3DA-1F7C-C234-1154-3A0A060922D6}"/>
              </a:ext>
            </a:extLst>
          </p:cNvPr>
          <p:cNvSpPr txBox="1"/>
          <p:nvPr/>
        </p:nvSpPr>
        <p:spPr>
          <a:xfrm>
            <a:off x="1893411" y="3702413"/>
            <a:ext cx="1549076" cy="308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10F3F2F-234C-2C21-6767-85E3D8DB3EB8}"/>
              </a:ext>
            </a:extLst>
          </p:cNvPr>
          <p:cNvSpPr txBox="1"/>
          <p:nvPr/>
        </p:nvSpPr>
        <p:spPr>
          <a:xfrm>
            <a:off x="2883253" y="292746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07308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116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K </a:t>
            </a:r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폴드 교차 검증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3.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시작하기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3.5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교차  검증 구현 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8034D9-4B05-4C0D-E328-D2EBE466A4BA}"/>
              </a:ext>
            </a:extLst>
          </p:cNvPr>
          <p:cNvSpPr txBox="1"/>
          <p:nvPr/>
        </p:nvSpPr>
        <p:spPr>
          <a:xfrm>
            <a:off x="1426294" y="1585407"/>
            <a:ext cx="8740785" cy="2390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교차 검증 과정</a:t>
            </a:r>
            <a:endParaRPr lang="en-US" altLang="ko-KR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endParaRPr lang="en-US" altLang="ko-KR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훈련 세트를 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k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개의 </a:t>
            </a:r>
            <a:r>
              <a:rPr lang="ko-KR" altLang="en-US" sz="1600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폴드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(fold)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로 나눈다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첫 번째 </a:t>
            </a:r>
            <a:r>
              <a:rPr lang="ko-KR" altLang="en-US" sz="1600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폴드를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검증 세트로 사용하고 나머지 </a:t>
            </a:r>
            <a:r>
              <a:rPr lang="ko-KR" altLang="en-US" sz="1600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폴드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(k-1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개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를 훈련 세트로 사용 한다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모델을 훈련한 다음에 검증 세트로 평가 한다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차례대로 다음 </a:t>
            </a:r>
            <a:r>
              <a:rPr lang="ko-KR" altLang="en-US" sz="1600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폴드를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검증 세트로 사용하여 반복한다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k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개의 검증 세트로 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k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번 성능을 평가한 후 계산된 성능의 평균을 내어 최종 성능을 계산한다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900833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117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K </a:t>
            </a:r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폴드 교차 검증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3.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시작하기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3.5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교차  검증 구현 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571C450-8D95-B025-7EE6-7F620947459A}"/>
              </a:ext>
            </a:extLst>
          </p:cNvPr>
          <p:cNvSpPr/>
          <p:nvPr/>
        </p:nvSpPr>
        <p:spPr>
          <a:xfrm>
            <a:off x="1426881" y="1433570"/>
            <a:ext cx="8190249" cy="415498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validation_scores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= []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k = 10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bins =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) // k</a:t>
            </a:r>
          </a:p>
          <a:p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in range(k):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start =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*bins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end = (i+1)*bins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val_fold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start:end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val_target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start:end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train_index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= list(range(0, start))+list(range(end,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train_index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train_target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train_index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train_mean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np.mean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, axis=0)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train_std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np.std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, axis=0)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train_fold_scaled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= (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-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train_mean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) /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train_std</a:t>
            </a:r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val_fold_scaled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= (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val_fold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-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train_mean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) /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train_std</a:t>
            </a:r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lyr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SingleLayer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(l2=0.01)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lyr.fit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train_fold_scaled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train_target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, epochs=50)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score =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lyr.score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val_fold_scaled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val_target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validation_scores.append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(score)</a:t>
            </a:r>
          </a:p>
          <a:p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np.mean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validation_scores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1CDD33-DEDE-A4A7-FB50-6284EBECE76B}"/>
              </a:ext>
            </a:extLst>
          </p:cNvPr>
          <p:cNvSpPr/>
          <p:nvPr/>
        </p:nvSpPr>
        <p:spPr>
          <a:xfrm>
            <a:off x="1490586" y="5757030"/>
            <a:ext cx="16401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0.9711111111111113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784134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118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K </a:t>
            </a:r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폴드 교차 검증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3.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시작하기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3.5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교차  검증 구현 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BD8DCF6E-4B67-60AA-7D43-6D78ED458276}"/>
              </a:ext>
            </a:extLst>
          </p:cNvPr>
          <p:cNvGrpSpPr/>
          <p:nvPr/>
        </p:nvGrpSpPr>
        <p:grpSpPr>
          <a:xfrm>
            <a:off x="1970996" y="1362372"/>
            <a:ext cx="6281090" cy="4627190"/>
            <a:chOff x="1397621" y="1058824"/>
            <a:chExt cx="6854011" cy="5049253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CE8F91C-5863-A7D3-3BD1-A876946E1C50}"/>
                </a:ext>
              </a:extLst>
            </p:cNvPr>
            <p:cNvSpPr/>
            <p:nvPr/>
          </p:nvSpPr>
          <p:spPr>
            <a:xfrm>
              <a:off x="6637098" y="1568942"/>
              <a:ext cx="1176191" cy="4057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1C26015-4CF2-B92C-3146-D313400C6C8F}"/>
                </a:ext>
              </a:extLst>
            </p:cNvPr>
            <p:cNvSpPr/>
            <p:nvPr/>
          </p:nvSpPr>
          <p:spPr>
            <a:xfrm>
              <a:off x="5460139" y="1568940"/>
              <a:ext cx="1176191" cy="4057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389781F-EC89-0572-9F13-2B87D9D09977}"/>
                </a:ext>
              </a:extLst>
            </p:cNvPr>
            <p:cNvSpPr/>
            <p:nvPr/>
          </p:nvSpPr>
          <p:spPr>
            <a:xfrm>
              <a:off x="4283181" y="1568938"/>
              <a:ext cx="1176191" cy="4057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80AB6CB-ADD2-2C4A-225A-244692D47D62}"/>
                </a:ext>
              </a:extLst>
            </p:cNvPr>
            <p:cNvSpPr/>
            <p:nvPr/>
          </p:nvSpPr>
          <p:spPr>
            <a:xfrm>
              <a:off x="3106223" y="1568937"/>
              <a:ext cx="1176191" cy="4057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0A58ED-CD4E-C074-3B2A-3F8D3A84267C}"/>
                </a:ext>
              </a:extLst>
            </p:cNvPr>
            <p:cNvSpPr txBox="1"/>
            <p:nvPr/>
          </p:nvSpPr>
          <p:spPr>
            <a:xfrm>
              <a:off x="1397621" y="1058824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start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968CD5-D657-9B56-C0AB-658CC93D6CEC}"/>
                </a:ext>
              </a:extLst>
            </p:cNvPr>
            <p:cNvSpPr txBox="1"/>
            <p:nvPr/>
          </p:nvSpPr>
          <p:spPr>
            <a:xfrm>
              <a:off x="3017113" y="1058824"/>
              <a:ext cx="5212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end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D4E985D4-6297-A57C-F7C4-300B33A4DDD6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1770480" y="1397378"/>
              <a:ext cx="171770" cy="1715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7FDCEB40-429E-0CB6-20F7-EAB9A75A4D91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flipH="1">
              <a:off x="3076758" y="1397378"/>
              <a:ext cx="201004" cy="1715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075C6F2-26B6-8169-FA4E-28BCC3F15FC6}"/>
                </a:ext>
              </a:extLst>
            </p:cNvPr>
            <p:cNvSpPr/>
            <p:nvPr/>
          </p:nvSpPr>
          <p:spPr>
            <a:xfrm>
              <a:off x="6637098" y="2602288"/>
              <a:ext cx="1176191" cy="4057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F6C55EB-EC21-436F-A11D-37370F3DD0AA}"/>
                </a:ext>
              </a:extLst>
            </p:cNvPr>
            <p:cNvSpPr/>
            <p:nvPr/>
          </p:nvSpPr>
          <p:spPr>
            <a:xfrm>
              <a:off x="5460139" y="2602286"/>
              <a:ext cx="1176191" cy="4057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163FC4F-E9AB-4DEE-7F20-5A07EBF11F11}"/>
                </a:ext>
              </a:extLst>
            </p:cNvPr>
            <p:cNvSpPr/>
            <p:nvPr/>
          </p:nvSpPr>
          <p:spPr>
            <a:xfrm>
              <a:off x="4283181" y="2602284"/>
              <a:ext cx="1176191" cy="4057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5569EAD-E74C-7C60-114C-89CE4E064F87}"/>
                </a:ext>
              </a:extLst>
            </p:cNvPr>
            <p:cNvSpPr/>
            <p:nvPr/>
          </p:nvSpPr>
          <p:spPr>
            <a:xfrm>
              <a:off x="1929265" y="2602281"/>
              <a:ext cx="1176191" cy="405751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6FD2F4C-6A0B-F8DE-1EA1-B9D8D665F880}"/>
                </a:ext>
              </a:extLst>
            </p:cNvPr>
            <p:cNvSpPr txBox="1"/>
            <p:nvPr/>
          </p:nvSpPr>
          <p:spPr>
            <a:xfrm>
              <a:off x="2564780" y="2092170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start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6C3E2C9-C2AC-1EA8-4FAC-4FE6FDE5217A}"/>
                </a:ext>
              </a:extLst>
            </p:cNvPr>
            <p:cNvSpPr txBox="1"/>
            <p:nvPr/>
          </p:nvSpPr>
          <p:spPr>
            <a:xfrm>
              <a:off x="4184272" y="2092170"/>
              <a:ext cx="5212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end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7B087CE9-BA66-0CAC-B609-F8C617C19C89}"/>
                </a:ext>
              </a:extLst>
            </p:cNvPr>
            <p:cNvCxnSpPr>
              <a:cxnSpLocks/>
              <a:stCxn id="19" idx="2"/>
            </p:cNvCxnSpPr>
            <p:nvPr/>
          </p:nvCxnSpPr>
          <p:spPr>
            <a:xfrm>
              <a:off x="2937639" y="2430724"/>
              <a:ext cx="171770" cy="1715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688D4BFD-2D05-5501-0140-6C36A4738514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 flipH="1">
              <a:off x="4243917" y="2430724"/>
              <a:ext cx="201004" cy="1715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B209BD8-7522-43D5-9066-4FB24C6CF7A2}"/>
                </a:ext>
              </a:extLst>
            </p:cNvPr>
            <p:cNvSpPr/>
            <p:nvPr/>
          </p:nvSpPr>
          <p:spPr>
            <a:xfrm>
              <a:off x="6637098" y="3635634"/>
              <a:ext cx="1176191" cy="4057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5B31846-4BC1-FF16-F09F-58C62CD65E79}"/>
                </a:ext>
              </a:extLst>
            </p:cNvPr>
            <p:cNvSpPr/>
            <p:nvPr/>
          </p:nvSpPr>
          <p:spPr>
            <a:xfrm>
              <a:off x="5460139" y="3635632"/>
              <a:ext cx="1176191" cy="4057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FAFE5BE-DAB6-0F8C-4693-C809BE97749C}"/>
                </a:ext>
              </a:extLst>
            </p:cNvPr>
            <p:cNvSpPr/>
            <p:nvPr/>
          </p:nvSpPr>
          <p:spPr>
            <a:xfrm>
              <a:off x="3106223" y="3635629"/>
              <a:ext cx="1176191" cy="4057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A52B364-6F9C-EA32-63D4-43F50531E8BB}"/>
                </a:ext>
              </a:extLst>
            </p:cNvPr>
            <p:cNvSpPr/>
            <p:nvPr/>
          </p:nvSpPr>
          <p:spPr>
            <a:xfrm>
              <a:off x="1929265" y="3635627"/>
              <a:ext cx="1176191" cy="405751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A28544B-D38C-6CF0-7BAF-3C20AA061DD6}"/>
                </a:ext>
              </a:extLst>
            </p:cNvPr>
            <p:cNvSpPr txBox="1"/>
            <p:nvPr/>
          </p:nvSpPr>
          <p:spPr>
            <a:xfrm>
              <a:off x="3754233" y="3125516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start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3C63F5-80D9-6A8D-583B-97D7D1D5A6AB}"/>
                </a:ext>
              </a:extLst>
            </p:cNvPr>
            <p:cNvSpPr txBox="1"/>
            <p:nvPr/>
          </p:nvSpPr>
          <p:spPr>
            <a:xfrm>
              <a:off x="5373725" y="3125516"/>
              <a:ext cx="5212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end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0499FB29-9C85-D785-F913-41C4E93D57EE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>
              <a:off x="4127092" y="3464070"/>
              <a:ext cx="171770" cy="1715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B6523510-8C4E-2AEF-F6D2-93937D49400C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 flipH="1">
              <a:off x="5433370" y="3464070"/>
              <a:ext cx="201004" cy="1715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D5CADDD-94BA-BE44-917F-F6320199DDA5}"/>
                </a:ext>
              </a:extLst>
            </p:cNvPr>
            <p:cNvSpPr/>
            <p:nvPr/>
          </p:nvSpPr>
          <p:spPr>
            <a:xfrm>
              <a:off x="6637098" y="4668980"/>
              <a:ext cx="1176191" cy="4057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EE89487-6F2B-2723-5CF6-F06470C4EEAF}"/>
                </a:ext>
              </a:extLst>
            </p:cNvPr>
            <p:cNvSpPr/>
            <p:nvPr/>
          </p:nvSpPr>
          <p:spPr>
            <a:xfrm>
              <a:off x="4283181" y="4668976"/>
              <a:ext cx="1176191" cy="4057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AB25EF3-6638-9532-590C-4C4E604E9B52}"/>
                </a:ext>
              </a:extLst>
            </p:cNvPr>
            <p:cNvSpPr/>
            <p:nvPr/>
          </p:nvSpPr>
          <p:spPr>
            <a:xfrm>
              <a:off x="3106223" y="4668975"/>
              <a:ext cx="1176191" cy="4057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C291337-529D-6F3F-2F81-705D37E2106B}"/>
                </a:ext>
              </a:extLst>
            </p:cNvPr>
            <p:cNvSpPr/>
            <p:nvPr/>
          </p:nvSpPr>
          <p:spPr>
            <a:xfrm>
              <a:off x="1929265" y="4668973"/>
              <a:ext cx="1176191" cy="405751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7AACBA-A8F2-4858-6710-01D36EA87A66}"/>
                </a:ext>
              </a:extLst>
            </p:cNvPr>
            <p:cNvSpPr txBox="1"/>
            <p:nvPr/>
          </p:nvSpPr>
          <p:spPr>
            <a:xfrm>
              <a:off x="4928823" y="4158862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start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3D47DDD-1305-57B2-2EEE-92D77C43BEE5}"/>
                </a:ext>
              </a:extLst>
            </p:cNvPr>
            <p:cNvSpPr txBox="1"/>
            <p:nvPr/>
          </p:nvSpPr>
          <p:spPr>
            <a:xfrm>
              <a:off x="6548315" y="4158862"/>
              <a:ext cx="5212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end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064951B5-2C77-2053-D2AB-16895B392230}"/>
                </a:ext>
              </a:extLst>
            </p:cNvPr>
            <p:cNvCxnSpPr>
              <a:cxnSpLocks/>
              <a:stCxn id="35" idx="2"/>
            </p:cNvCxnSpPr>
            <p:nvPr/>
          </p:nvCxnSpPr>
          <p:spPr>
            <a:xfrm>
              <a:off x="5301682" y="4497416"/>
              <a:ext cx="171770" cy="1715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D3CA1380-4B31-E724-033B-4F740C21BC66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 flipH="1">
              <a:off x="6607960" y="4497416"/>
              <a:ext cx="201004" cy="1715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1FD25E1-2235-7FE4-4F7E-4B1CE9BCBF50}"/>
                </a:ext>
              </a:extLst>
            </p:cNvPr>
            <p:cNvSpPr/>
            <p:nvPr/>
          </p:nvSpPr>
          <p:spPr>
            <a:xfrm>
              <a:off x="5460139" y="5702324"/>
              <a:ext cx="1176191" cy="4057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04F6463-6B88-9BBF-584F-41B2CAB9FA83}"/>
                </a:ext>
              </a:extLst>
            </p:cNvPr>
            <p:cNvSpPr/>
            <p:nvPr/>
          </p:nvSpPr>
          <p:spPr>
            <a:xfrm>
              <a:off x="4283181" y="5702322"/>
              <a:ext cx="1176191" cy="4057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AD84921-B804-5709-F05E-4957845B861C}"/>
                </a:ext>
              </a:extLst>
            </p:cNvPr>
            <p:cNvSpPr/>
            <p:nvPr/>
          </p:nvSpPr>
          <p:spPr>
            <a:xfrm>
              <a:off x="3106223" y="5702321"/>
              <a:ext cx="1176191" cy="4057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3D22C3C-4D40-C2E7-1346-8BFA4B03F8EF}"/>
                </a:ext>
              </a:extLst>
            </p:cNvPr>
            <p:cNvSpPr/>
            <p:nvPr/>
          </p:nvSpPr>
          <p:spPr>
            <a:xfrm>
              <a:off x="1929265" y="5702319"/>
              <a:ext cx="1176191" cy="405751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6625775-D54B-A8CF-AF37-B6564A65DAEC}"/>
                </a:ext>
              </a:extLst>
            </p:cNvPr>
            <p:cNvSpPr txBox="1"/>
            <p:nvPr/>
          </p:nvSpPr>
          <p:spPr>
            <a:xfrm>
              <a:off x="6110843" y="5192208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start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27B95EA-0ACA-155B-4649-C147B63F5C85}"/>
                </a:ext>
              </a:extLst>
            </p:cNvPr>
            <p:cNvSpPr txBox="1"/>
            <p:nvPr/>
          </p:nvSpPr>
          <p:spPr>
            <a:xfrm>
              <a:off x="7730335" y="5192208"/>
              <a:ext cx="5212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end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BDFDEE64-4639-60D4-FDF5-112A3CECA755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6483702" y="5530762"/>
              <a:ext cx="171770" cy="1715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48447DC9-7C73-FFB8-F86D-0F6ECE04D0D3}"/>
                </a:ext>
              </a:extLst>
            </p:cNvPr>
            <p:cNvCxnSpPr>
              <a:cxnSpLocks/>
              <a:stCxn id="44" idx="2"/>
            </p:cNvCxnSpPr>
            <p:nvPr/>
          </p:nvCxnSpPr>
          <p:spPr>
            <a:xfrm flipH="1">
              <a:off x="7789980" y="5530762"/>
              <a:ext cx="201004" cy="1715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C5CBF4F-07B8-C06F-92FA-030EBA72A0C5}"/>
                </a:ext>
              </a:extLst>
            </p:cNvPr>
            <p:cNvSpPr/>
            <p:nvPr/>
          </p:nvSpPr>
          <p:spPr>
            <a:xfrm>
              <a:off x="1929265" y="1568935"/>
              <a:ext cx="1176191" cy="405751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0E9153C7-D143-297F-F975-601F67E0EA8D}"/>
                </a:ext>
              </a:extLst>
            </p:cNvPr>
            <p:cNvSpPr/>
            <p:nvPr/>
          </p:nvSpPr>
          <p:spPr>
            <a:xfrm>
              <a:off x="3106223" y="2602283"/>
              <a:ext cx="1176191" cy="405751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B340D34-C646-E12F-C3BE-EE5CF82BB97A}"/>
                </a:ext>
              </a:extLst>
            </p:cNvPr>
            <p:cNvSpPr/>
            <p:nvPr/>
          </p:nvSpPr>
          <p:spPr>
            <a:xfrm>
              <a:off x="4283181" y="3635630"/>
              <a:ext cx="1176191" cy="405751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1282AF8-CEF9-44B8-42A4-759361D10E95}"/>
                </a:ext>
              </a:extLst>
            </p:cNvPr>
            <p:cNvSpPr/>
            <p:nvPr/>
          </p:nvSpPr>
          <p:spPr>
            <a:xfrm>
              <a:off x="5460139" y="4668978"/>
              <a:ext cx="1176191" cy="405751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311BE06-FD61-EB6F-381F-C84A9492D7ED}"/>
                </a:ext>
              </a:extLst>
            </p:cNvPr>
            <p:cNvSpPr/>
            <p:nvPr/>
          </p:nvSpPr>
          <p:spPr>
            <a:xfrm>
              <a:off x="6637098" y="5702326"/>
              <a:ext cx="1176191" cy="405751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58224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09583FE-F595-1C06-9C5F-D1473B82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119</a:t>
            </a:fld>
            <a:endParaRPr lang="ko-KR" altLang="en-US"/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BDAE941B-322D-F063-D1E5-AF9624C68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43" y="2234959"/>
            <a:ext cx="3112908" cy="3439323"/>
          </a:xfrm>
        </p:spPr>
        <p:txBody>
          <a:bodyPr>
            <a:normAutofit/>
          </a:bodyPr>
          <a:lstStyle/>
          <a:p>
            <a:r>
              <a:rPr lang="ko-Kore-KR" altLang="en-US" dirty="0"/>
              <a:t>인공지능의</a:t>
            </a:r>
            <a:br>
              <a:rPr lang="en-US" altLang="ko-Kore-KR" dirty="0"/>
            </a:br>
            <a:r>
              <a:rPr lang="ko-KR" altLang="en-US" dirty="0"/>
              <a:t>이해</a:t>
            </a:r>
            <a:endParaRPr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FA2321-3712-B27D-04A1-E88B16064DB3}"/>
              </a:ext>
            </a:extLst>
          </p:cNvPr>
          <p:cNvSpPr txBox="1"/>
          <p:nvPr/>
        </p:nvSpPr>
        <p:spPr>
          <a:xfrm>
            <a:off x="1593059" y="1024457"/>
            <a:ext cx="72807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400" b="1" i="0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Ⅱ</a:t>
            </a:r>
            <a:endParaRPr kumimoji="1" lang="ko-Kore-KR" altLang="en-US" sz="4400" b="1" i="0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C77272C4-558B-B35D-EC42-95357ECB4E0B}"/>
              </a:ext>
            </a:extLst>
          </p:cNvPr>
          <p:cNvCxnSpPr/>
          <p:nvPr/>
        </p:nvCxnSpPr>
        <p:spPr>
          <a:xfrm>
            <a:off x="5116882" y="2838624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90CD883-6E29-8142-41C2-B0A2462BCA50}"/>
              </a:ext>
            </a:extLst>
          </p:cNvPr>
          <p:cNvSpPr txBox="1"/>
          <p:nvPr/>
        </p:nvSpPr>
        <p:spPr>
          <a:xfrm>
            <a:off x="5057761" y="2247486"/>
            <a:ext cx="5295001" cy="2781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2738" lvl="0" indent="-312738">
              <a:lnSpc>
                <a:spcPct val="200000"/>
              </a:lnSpc>
              <a:buAutoNum type="arabicPeriod"/>
            </a:pPr>
            <a:r>
              <a:rPr lang="ko-KR" altLang="en-US" sz="18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딥러닝이란</a:t>
            </a:r>
            <a:r>
              <a:rPr lang="ko-KR" altLang="en-US" sz="18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무엇인가</a:t>
            </a:r>
            <a:r>
              <a:rPr lang="en-US" altLang="ko-KR" sz="18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?</a:t>
            </a:r>
          </a:p>
          <a:p>
            <a:pPr marL="312738" indent="-312738">
              <a:lnSpc>
                <a:spcPct val="200000"/>
              </a:lnSpc>
              <a:buFontTx/>
              <a:buAutoNum type="arabicPeriod"/>
            </a:pPr>
            <a:r>
              <a:rPr lang="ko-KR" alt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딥러닝을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위한 수학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312738" indent="-312738">
              <a:lnSpc>
                <a:spcPct val="200000"/>
              </a:lnSpc>
              <a:buFontTx/>
              <a:buAutoNum type="arabicPeriod"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신경망 시작하기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312738" indent="-312738">
              <a:lnSpc>
                <a:spcPct val="200000"/>
              </a:lnSpc>
              <a:buFontTx/>
              <a:buAutoNum type="arabicPeriod"/>
            </a:pPr>
            <a:r>
              <a:rPr lang="ko-KR" altLang="en-US" sz="1800" dirty="0">
                <a:solidFill>
                  <a:srgbClr val="FF0000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다층 신경망 이해</a:t>
            </a:r>
            <a:endParaRPr lang="en-US" altLang="ko-KR" sz="1800" dirty="0">
              <a:solidFill>
                <a:srgbClr val="FF0000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312738" indent="-312738">
              <a:lnSpc>
                <a:spcPct val="200000"/>
              </a:lnSpc>
              <a:buFontTx/>
              <a:buAutoNum type="arabicPeriod"/>
            </a:pPr>
            <a:r>
              <a:rPr lang="ko-KR" alt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신경망 이해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5CC9178F-E7E3-7A10-DE82-D34082D49907}"/>
              </a:ext>
            </a:extLst>
          </p:cNvPr>
          <p:cNvCxnSpPr/>
          <p:nvPr/>
        </p:nvCxnSpPr>
        <p:spPr>
          <a:xfrm>
            <a:off x="5116882" y="3408558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960413C8-D726-29F6-F0F5-EFA55D0D7394}"/>
              </a:ext>
            </a:extLst>
          </p:cNvPr>
          <p:cNvCxnSpPr/>
          <p:nvPr/>
        </p:nvCxnSpPr>
        <p:spPr>
          <a:xfrm>
            <a:off x="5116882" y="3978492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0CA3D7B2-AB8B-296E-DEE2-2D73AABFE178}"/>
              </a:ext>
            </a:extLst>
          </p:cNvPr>
          <p:cNvCxnSpPr/>
          <p:nvPr/>
        </p:nvCxnSpPr>
        <p:spPr>
          <a:xfrm>
            <a:off x="5116882" y="4548427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A008B2B3-D9F9-4456-E1C6-C3B040BC4FD3}"/>
              </a:ext>
            </a:extLst>
          </p:cNvPr>
          <p:cNvCxnSpPr/>
          <p:nvPr/>
        </p:nvCxnSpPr>
        <p:spPr>
          <a:xfrm>
            <a:off x="5116882" y="5112098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193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딥러닝 이란</a:t>
            </a:r>
            <a:r>
              <a:rPr lang="en-US" altLang="ko-KR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1. </a:t>
            </a:r>
            <a:r>
              <a:rPr lang="ko-KR" altLang="en-US" sz="1200" dirty="0" err="1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딥러닝이란</a:t>
            </a:r>
            <a:r>
              <a:rPr lang="ko-KR" altLang="en-US" sz="1200" dirty="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무엇인가</a:t>
            </a:r>
            <a:r>
              <a:rPr lang="en-US" altLang="ko-KR" sz="1200" dirty="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1.1 </a:t>
            </a:r>
            <a:r>
              <a:rPr lang="ko-KR" altLang="en-US" sz="1400" spc="-150" dirty="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인공지능과 </a:t>
            </a:r>
            <a:r>
              <a:rPr lang="ko-KR" altLang="en-US" sz="1400" spc="-150" dirty="0" err="1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머신러닝</a:t>
            </a:r>
            <a:r>
              <a:rPr lang="en-US" altLang="ko-KR" sz="1400" spc="-150" dirty="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</a:t>
            </a:r>
            <a:r>
              <a:rPr lang="ko-KR" altLang="en-US" sz="1400" spc="-150" dirty="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딥러닝</a:t>
            </a:r>
            <a:endParaRPr lang="en-US" altLang="ko-KR" sz="1400" spc="-150" dirty="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A7BA844-1C12-A8D7-65A4-EEB87BDA7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074" y="1621882"/>
            <a:ext cx="8400253" cy="431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75053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ED05D0-C67A-EC92-37BC-ECF6A7A51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120</a:t>
            </a:fld>
            <a:endParaRPr lang="ko-KR" altLang="en-US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B6D34754-02E7-688D-813D-50117F305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다층 신경망 이해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90C06151-416B-3979-BEA1-F05FF9175614}"/>
              </a:ext>
            </a:extLst>
          </p:cNvPr>
          <p:cNvCxnSpPr>
            <a:cxnSpLocks/>
          </p:cNvCxnSpPr>
          <p:nvPr/>
        </p:nvCxnSpPr>
        <p:spPr>
          <a:xfrm>
            <a:off x="3434500" y="3460601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6B2F8AA-E570-69A7-A515-D750E4FBFBAE}"/>
              </a:ext>
            </a:extLst>
          </p:cNvPr>
          <p:cNvSpPr txBox="1"/>
          <p:nvPr/>
        </p:nvSpPr>
        <p:spPr>
          <a:xfrm>
            <a:off x="3448498" y="2805524"/>
            <a:ext cx="5295001" cy="388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2738" indent="-312738">
              <a:lnSpc>
                <a:spcPct val="200000"/>
              </a:lnSpc>
              <a:buFontTx/>
              <a:buAutoNum type="arabicPeriod"/>
            </a:pPr>
            <a:r>
              <a:rPr kumimoji="0" lang="ko-KR" altLang="en-US" b="1" u="sng">
                <a:solidFill>
                  <a:prstClr val="black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행렬 곱 연산</a:t>
            </a:r>
          </a:p>
          <a:p>
            <a:pPr marL="312738" lvl="0" indent="-312738">
              <a:lnSpc>
                <a:spcPct val="200000"/>
              </a:lnSpc>
              <a:buAutoNum type="arabicPeriod"/>
            </a:pPr>
            <a:r>
              <a:rPr kumimoji="0" lang="ko-KR" altLang="en-US" sz="1800">
                <a:solidFill>
                  <a:prstClr val="black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배치경사 하강법 구현</a:t>
            </a:r>
            <a:endParaRPr lang="ko-KR" altLang="en-US" sz="1800">
              <a:solidFill>
                <a:schemeClr val="tx1">
                  <a:lumMod val="85000"/>
                  <a:lumOff val="15000"/>
                </a:schemeClr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12738" indent="-312738">
              <a:lnSpc>
                <a:spcPct val="200000"/>
              </a:lnSpc>
              <a:buFontTx/>
              <a:buAutoNum type="arabicPeriod"/>
            </a:pPr>
            <a:r>
              <a:rPr kumimoji="0" lang="en-US" altLang="ko-KR" sz="1800">
                <a:solidFill>
                  <a:prstClr val="black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</a:t>
            </a:r>
            <a:r>
              <a:rPr kumimoji="0" lang="ko-KR" altLang="en-US" sz="1800">
                <a:solidFill>
                  <a:prstClr val="black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개의 층을 가진 신경망 구현</a:t>
            </a:r>
          </a:p>
          <a:p>
            <a:pPr marL="312738" lvl="0" indent="-312738">
              <a:lnSpc>
                <a:spcPct val="200000"/>
              </a:lnSpc>
              <a:buAutoNum type="arabicPeriod"/>
            </a:pPr>
            <a:r>
              <a:rPr kumimoji="0" lang="ko-KR" altLang="en-US" sz="1800">
                <a:solidFill>
                  <a:prstClr val="black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다층 신경망의 경사 하강법 구현</a:t>
            </a:r>
            <a:endParaRPr lang="ko-KR" altLang="en-US" sz="1800">
              <a:solidFill>
                <a:schemeClr val="tx1">
                  <a:lumMod val="85000"/>
                  <a:lumOff val="15000"/>
                </a:schemeClr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12738" lvl="0" indent="-312738">
              <a:lnSpc>
                <a:spcPct val="200000"/>
              </a:lnSpc>
              <a:buAutoNum type="arabicPeriod"/>
            </a:pPr>
            <a:r>
              <a:rPr kumimoji="0" lang="ko-KR" altLang="en-US" sz="1800">
                <a:solidFill>
                  <a:prstClr val="black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미니배치 경사 하강법 구현 </a:t>
            </a:r>
            <a:endParaRPr kumimoji="0" lang="en-US" altLang="ko-KR" sz="1800">
              <a:solidFill>
                <a:prstClr val="black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12738" indent="-312738">
              <a:lnSpc>
                <a:spcPct val="200000"/>
              </a:lnSpc>
              <a:buFontTx/>
              <a:buAutoNum type="arabicPeriod"/>
            </a:pPr>
            <a:r>
              <a:rPr kumimoji="0" lang="ko-KR" altLang="en-US" sz="1800">
                <a:solidFill>
                  <a:prstClr val="black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다중분류 다층 신경망을 이해한다</a:t>
            </a:r>
            <a:r>
              <a:rPr kumimoji="0" lang="en-US" altLang="ko-KR" sz="1800">
                <a:solidFill>
                  <a:prstClr val="black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800" b="1" u="sng">
              <a:solidFill>
                <a:schemeClr val="tx1">
                  <a:lumMod val="85000"/>
                  <a:lumOff val="15000"/>
                </a:schemeClr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C19F9420-9E66-37FF-1A0D-375D79C37D12}"/>
              </a:ext>
            </a:extLst>
          </p:cNvPr>
          <p:cNvCxnSpPr>
            <a:cxnSpLocks/>
          </p:cNvCxnSpPr>
          <p:nvPr/>
        </p:nvCxnSpPr>
        <p:spPr>
          <a:xfrm>
            <a:off x="3434500" y="3986467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[R] 13">
            <a:extLst>
              <a:ext uri="{FF2B5EF4-FFF2-40B4-BE49-F238E27FC236}">
                <a16:creationId xmlns:a16="http://schemas.microsoft.com/office/drawing/2014/main" id="{1E9E605E-3F0C-F98B-415B-495AFAE9DFD3}"/>
              </a:ext>
            </a:extLst>
          </p:cNvPr>
          <p:cNvCxnSpPr>
            <a:cxnSpLocks/>
          </p:cNvCxnSpPr>
          <p:nvPr/>
        </p:nvCxnSpPr>
        <p:spPr>
          <a:xfrm>
            <a:off x="3434500" y="4535474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[R] 13">
            <a:extLst>
              <a:ext uri="{FF2B5EF4-FFF2-40B4-BE49-F238E27FC236}">
                <a16:creationId xmlns:a16="http://schemas.microsoft.com/office/drawing/2014/main" id="{ACCF2A85-C98C-26FB-BF78-720FAB3EA411}"/>
              </a:ext>
            </a:extLst>
          </p:cNvPr>
          <p:cNvCxnSpPr>
            <a:cxnSpLocks/>
          </p:cNvCxnSpPr>
          <p:nvPr/>
        </p:nvCxnSpPr>
        <p:spPr>
          <a:xfrm>
            <a:off x="3434500" y="5084481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13">
            <a:extLst>
              <a:ext uri="{FF2B5EF4-FFF2-40B4-BE49-F238E27FC236}">
                <a16:creationId xmlns:a16="http://schemas.microsoft.com/office/drawing/2014/main" id="{F5868C1C-8942-A283-A141-467DED385DF2}"/>
              </a:ext>
            </a:extLst>
          </p:cNvPr>
          <p:cNvCxnSpPr>
            <a:cxnSpLocks/>
          </p:cNvCxnSpPr>
          <p:nvPr/>
        </p:nvCxnSpPr>
        <p:spPr>
          <a:xfrm>
            <a:off x="3434500" y="5633488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13">
            <a:extLst>
              <a:ext uri="{FF2B5EF4-FFF2-40B4-BE49-F238E27FC236}">
                <a16:creationId xmlns:a16="http://schemas.microsoft.com/office/drawing/2014/main" id="{7736E6A9-DDF1-3EF7-59C9-2A43965EE547}"/>
              </a:ext>
            </a:extLst>
          </p:cNvPr>
          <p:cNvCxnSpPr>
            <a:cxnSpLocks/>
          </p:cNvCxnSpPr>
          <p:nvPr/>
        </p:nvCxnSpPr>
        <p:spPr>
          <a:xfrm>
            <a:off x="3434500" y="6151518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94990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121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벡터 연산과 행렬 연산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4.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다층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4.1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행렬 곱 연산 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6EC5AFB-A8FB-6C07-DD13-D211EC016509}"/>
              </a:ext>
            </a:extLst>
          </p:cNvPr>
          <p:cNvSpPr/>
          <p:nvPr/>
        </p:nvSpPr>
        <p:spPr>
          <a:xfrm>
            <a:off x="3284319" y="1692365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FD49BD6-41B4-1435-D1B6-3454AE371A90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2500471" y="1895357"/>
            <a:ext cx="784988" cy="24617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B5F3C5B-A567-BE4D-ED1D-013B840EAD0A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958339" y="1506510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F362EEA-EC38-E26F-CA83-91E3F971BB47}"/>
              </a:ext>
            </a:extLst>
          </p:cNvPr>
          <p:cNvCxnSpPr>
            <a:cxnSpLocks/>
          </p:cNvCxnSpPr>
          <p:nvPr/>
        </p:nvCxnSpPr>
        <p:spPr>
          <a:xfrm flipV="1">
            <a:off x="3049781" y="2647051"/>
            <a:ext cx="466136" cy="44163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D916F45-E422-A985-9195-F8A7BE0F0B72}"/>
              </a:ext>
            </a:extLst>
          </p:cNvPr>
          <p:cNvSpPr txBox="1"/>
          <p:nvPr/>
        </p:nvSpPr>
        <p:spPr>
          <a:xfrm>
            <a:off x="2765051" y="2957673"/>
            <a:ext cx="38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BADB15-374D-9119-4A58-094FEE91C0D8}"/>
              </a:ext>
            </a:extLst>
          </p:cNvPr>
          <p:cNvSpPr txBox="1"/>
          <p:nvPr/>
        </p:nvSpPr>
        <p:spPr>
          <a:xfrm>
            <a:off x="3620490" y="195633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6767FFB-CC47-CD01-5CF1-1A5886240F83}"/>
              </a:ext>
            </a:extLst>
          </p:cNvPr>
          <p:cNvCxnSpPr>
            <a:cxnSpLocks/>
          </p:cNvCxnSpPr>
          <p:nvPr/>
        </p:nvCxnSpPr>
        <p:spPr>
          <a:xfrm>
            <a:off x="4332533" y="2223906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57E982-E9AD-ECD9-DF9E-C4D419684B50}"/>
              </a:ext>
            </a:extLst>
          </p:cNvPr>
          <p:cNvSpPr txBox="1"/>
          <p:nvPr/>
        </p:nvSpPr>
        <p:spPr>
          <a:xfrm>
            <a:off x="4808321" y="1995358"/>
            <a:ext cx="38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ADC00FA-ECA3-35AB-100C-18ECAAEBD2A7}"/>
              </a:ext>
            </a:extLst>
          </p:cNvPr>
          <p:cNvSpPr/>
          <p:nvPr/>
        </p:nvSpPr>
        <p:spPr>
          <a:xfrm>
            <a:off x="7809461" y="1813171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E54D4BDA-9440-6CB1-A38A-922178FDE096}"/>
              </a:ext>
            </a:extLst>
          </p:cNvPr>
          <p:cNvCxnSpPr>
            <a:cxnSpLocks/>
          </p:cNvCxnSpPr>
          <p:nvPr/>
        </p:nvCxnSpPr>
        <p:spPr>
          <a:xfrm flipH="1">
            <a:off x="8014677" y="2031723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810E6F1-EA90-AEFC-A388-D9451F97658A}"/>
                  </a:ext>
                </a:extLst>
              </p:cNvPr>
              <p:cNvSpPr txBox="1"/>
              <p:nvPr/>
            </p:nvSpPr>
            <p:spPr>
              <a:xfrm>
                <a:off x="9260571" y="2035154"/>
                <a:ext cx="386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810E6F1-EA90-AEFC-A388-D9451F976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0571" y="2035154"/>
                <a:ext cx="386575" cy="369332"/>
              </a:xfrm>
              <a:prstGeom prst="rect">
                <a:avLst/>
              </a:prstGeom>
              <a:blipFill>
                <a:blip r:embed="rId2"/>
                <a:stretch>
                  <a:fillRect t="-6667" r="-17188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782C2FE-73ED-9CB4-19A5-92EA6C682BA2}"/>
              </a:ext>
            </a:extLst>
          </p:cNvPr>
          <p:cNvCxnSpPr>
            <a:cxnSpLocks/>
            <a:stCxn id="16" idx="6"/>
            <a:endCxn id="18" idx="1"/>
          </p:cNvCxnSpPr>
          <p:nvPr/>
        </p:nvCxnSpPr>
        <p:spPr>
          <a:xfrm>
            <a:off x="8616063" y="2216472"/>
            <a:ext cx="644508" cy="3348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1F6180DA-F440-0321-B25C-7379B967C0F0}"/>
              </a:ext>
            </a:extLst>
          </p:cNvPr>
          <p:cNvSpPr/>
          <p:nvPr/>
        </p:nvSpPr>
        <p:spPr>
          <a:xfrm>
            <a:off x="5649110" y="1818061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C6B3DBC-903F-DD69-E6DC-4DC6104F7CF5}"/>
              </a:ext>
            </a:extLst>
          </p:cNvPr>
          <p:cNvCxnSpPr/>
          <p:nvPr/>
        </p:nvCxnSpPr>
        <p:spPr>
          <a:xfrm>
            <a:off x="6046543" y="1965495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8AECBD4-B4B5-004A-B10D-496B00029014}"/>
              </a:ext>
            </a:extLst>
          </p:cNvPr>
          <p:cNvCxnSpPr>
            <a:cxnSpLocks/>
          </p:cNvCxnSpPr>
          <p:nvPr/>
        </p:nvCxnSpPr>
        <p:spPr>
          <a:xfrm>
            <a:off x="5797174" y="2218255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원호 22">
            <a:extLst>
              <a:ext uri="{FF2B5EF4-FFF2-40B4-BE49-F238E27FC236}">
                <a16:creationId xmlns:a16="http://schemas.microsoft.com/office/drawing/2014/main" id="{3D9F838E-F783-3D56-7AD5-52159543A7CB}"/>
              </a:ext>
            </a:extLst>
          </p:cNvPr>
          <p:cNvSpPr/>
          <p:nvPr/>
        </p:nvSpPr>
        <p:spPr>
          <a:xfrm rot="5400000">
            <a:off x="5644906" y="2010002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4" name="원호 23">
            <a:extLst>
              <a:ext uri="{FF2B5EF4-FFF2-40B4-BE49-F238E27FC236}">
                <a16:creationId xmlns:a16="http://schemas.microsoft.com/office/drawing/2014/main" id="{BF8A0FC8-2B98-52AE-96AA-DB15BEBDFAA1}"/>
              </a:ext>
            </a:extLst>
          </p:cNvPr>
          <p:cNvSpPr/>
          <p:nvPr/>
        </p:nvSpPr>
        <p:spPr>
          <a:xfrm rot="16200000">
            <a:off x="6046543" y="2045667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EC911C0-CF1B-F9CB-4F09-B08D8542BACA}"/>
              </a:ext>
            </a:extLst>
          </p:cNvPr>
          <p:cNvCxnSpPr>
            <a:cxnSpLocks/>
          </p:cNvCxnSpPr>
          <p:nvPr/>
        </p:nvCxnSpPr>
        <p:spPr>
          <a:xfrm>
            <a:off x="5187461" y="2223906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FB4AF52-E329-E114-8D65-0216042FD99D}"/>
              </a:ext>
            </a:extLst>
          </p:cNvPr>
          <p:cNvCxnSpPr>
            <a:cxnSpLocks/>
          </p:cNvCxnSpPr>
          <p:nvPr/>
        </p:nvCxnSpPr>
        <p:spPr>
          <a:xfrm>
            <a:off x="6457762" y="2223906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805DA28-70AC-28F2-F459-F5948C9FC11C}"/>
              </a:ext>
            </a:extLst>
          </p:cNvPr>
          <p:cNvSpPr txBox="1"/>
          <p:nvPr/>
        </p:nvSpPr>
        <p:spPr>
          <a:xfrm>
            <a:off x="6933550" y="1995358"/>
            <a:ext cx="38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39D8FB5-1C93-3CD2-855A-D931677C3962}"/>
              </a:ext>
            </a:extLst>
          </p:cNvPr>
          <p:cNvCxnSpPr>
            <a:cxnSpLocks/>
          </p:cNvCxnSpPr>
          <p:nvPr/>
        </p:nvCxnSpPr>
        <p:spPr>
          <a:xfrm>
            <a:off x="7312690" y="2223906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9792DC1-097E-DB6E-AC85-854590D3269F}"/>
                  </a:ext>
                </a:extLst>
              </p:cNvPr>
              <p:cNvSpPr txBox="1"/>
              <p:nvPr/>
            </p:nvSpPr>
            <p:spPr>
              <a:xfrm>
                <a:off x="2214937" y="1182320"/>
                <a:ext cx="626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9792DC1-097E-DB6E-AC85-854590D32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937" y="1182320"/>
                <a:ext cx="626903" cy="276999"/>
              </a:xfrm>
              <a:prstGeom prst="rect">
                <a:avLst/>
              </a:prstGeom>
              <a:blipFill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5EE46A3-FD22-C774-1B6D-D4192DDFF253}"/>
                  </a:ext>
                </a:extLst>
              </p:cNvPr>
              <p:cNvSpPr txBox="1"/>
              <p:nvPr/>
            </p:nvSpPr>
            <p:spPr>
              <a:xfrm>
                <a:off x="1862924" y="1756857"/>
                <a:ext cx="6375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5EE46A3-FD22-C774-1B6D-D4192DDFF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2924" y="1756857"/>
                <a:ext cx="637547" cy="276999"/>
              </a:xfrm>
              <a:prstGeom prst="rect">
                <a:avLst/>
              </a:prstGeom>
              <a:blipFill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64F9016-D4D2-4973-3825-D9E3A3C2FA31}"/>
              </a:ext>
            </a:extLst>
          </p:cNvPr>
          <p:cNvCxnSpPr>
            <a:cxnSpLocks/>
          </p:cNvCxnSpPr>
          <p:nvPr/>
        </p:nvCxnSpPr>
        <p:spPr>
          <a:xfrm flipV="1">
            <a:off x="2735660" y="2468631"/>
            <a:ext cx="594404" cy="15114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E1B0FD0-CE3A-AAF0-4BDE-1B08C9707627}"/>
                  </a:ext>
                </a:extLst>
              </p:cNvPr>
              <p:cNvSpPr txBox="1"/>
              <p:nvPr/>
            </p:nvSpPr>
            <p:spPr>
              <a:xfrm>
                <a:off x="1960139" y="2393434"/>
                <a:ext cx="6375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E1B0FD0-CE3A-AAF0-4BDE-1B08C9707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139" y="2393434"/>
                <a:ext cx="637547" cy="276999"/>
              </a:xfrm>
              <a:prstGeom prst="rect">
                <a:avLst/>
              </a:prstGeom>
              <a:blipFill>
                <a:blip r:embed="rId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직사각형 32">
            <a:extLst>
              <a:ext uri="{FF2B5EF4-FFF2-40B4-BE49-F238E27FC236}">
                <a16:creationId xmlns:a16="http://schemas.microsoft.com/office/drawing/2014/main" id="{C5A29193-ADC5-4AD3-ED90-A49FC351EFF1}"/>
              </a:ext>
            </a:extLst>
          </p:cNvPr>
          <p:cNvSpPr/>
          <p:nvPr/>
        </p:nvSpPr>
        <p:spPr>
          <a:xfrm>
            <a:off x="1951418" y="3600192"/>
            <a:ext cx="8190249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np.sum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 *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+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return z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62096EC5-D13B-588E-FA8F-6A25C91010A6}"/>
                  </a:ext>
                </a:extLst>
              </p:cNvPr>
              <p:cNvSpPr/>
              <p:nvPr/>
            </p:nvSpPr>
            <p:spPr>
              <a:xfrm>
                <a:off x="1951418" y="5266275"/>
                <a:ext cx="8190249" cy="73866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x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altLang="ko-KR" sz="1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•••</a:t>
                </a:r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,</a:t>
                </a:r>
                <a:r>
                  <a:rPr lang="en-US" altLang="ko-KR" sz="1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</a:p>
              <a:p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w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altLang="ko-KR" sz="1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•••</a:t>
                </a:r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,</a:t>
                </a:r>
                <a:r>
                  <a:rPr lang="en-US" altLang="ko-KR" sz="1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x </a:t>
                </a:r>
                <a:r>
                  <a: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* </a:t>
                </a:r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w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altLang="ko-KR" sz="1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*</a:t>
                </a:r>
                <a:r>
                  <a:rPr lang="en-US" altLang="ko-KR" sz="1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•••</a:t>
                </a:r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,</a:t>
                </a:r>
                <a:r>
                  <a:rPr lang="en-US" altLang="ko-KR" sz="1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*</a:t>
                </a:r>
                <a:r>
                  <a:rPr lang="en-US" altLang="ko-KR" sz="1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62096EC5-D13B-588E-FA8F-6A25C91010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418" y="5266275"/>
                <a:ext cx="8190249" cy="738664"/>
              </a:xfrm>
              <a:prstGeom prst="rect">
                <a:avLst/>
              </a:prstGeom>
              <a:blipFill>
                <a:blip r:embed="rId6"/>
                <a:stretch>
                  <a:fillRect l="-223" t="-1653" b="-74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2DA0CB52-D23A-C960-612D-0D4DA621A7BE}"/>
              </a:ext>
            </a:extLst>
          </p:cNvPr>
          <p:cNvSpPr txBox="1"/>
          <p:nvPr/>
        </p:nvSpPr>
        <p:spPr>
          <a:xfrm>
            <a:off x="1887059" y="4782397"/>
            <a:ext cx="3413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넘파이의</a:t>
            </a:r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sz="1400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원소별</a:t>
            </a:r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곱셈</a:t>
            </a:r>
          </a:p>
        </p:txBody>
      </p:sp>
    </p:spTree>
    <p:extLst>
      <p:ext uri="{BB962C8B-B14F-4D97-AF65-F5344CB8AC3E}">
        <p14:creationId xmlns:p14="http://schemas.microsoft.com/office/powerpoint/2010/main" val="8600227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122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벡터 연산과 행렬 연산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4.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다층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4.1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행렬 곱 연산 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D6279446-1820-EA46-DA77-C89E852F8D63}"/>
              </a:ext>
            </a:extLst>
          </p:cNvPr>
          <p:cNvSpPr/>
          <p:nvPr/>
        </p:nvSpPr>
        <p:spPr>
          <a:xfrm>
            <a:off x="3059477" y="1729837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A6B9999-4DCB-4D94-4130-2D83F76274A4}"/>
              </a:ext>
            </a:extLst>
          </p:cNvPr>
          <p:cNvCxnSpPr>
            <a:cxnSpLocks/>
            <a:stCxn id="28" idx="3"/>
            <a:endCxn id="2" idx="2"/>
          </p:cNvCxnSpPr>
          <p:nvPr/>
        </p:nvCxnSpPr>
        <p:spPr>
          <a:xfrm>
            <a:off x="2328100" y="2237028"/>
            <a:ext cx="731377" cy="16916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43B64BA-A49E-6EFF-48EB-9AE172189328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733497" y="1543982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FE6D68C-26D1-EC36-02B7-01E82F4FD6FB}"/>
              </a:ext>
            </a:extLst>
          </p:cNvPr>
          <p:cNvCxnSpPr>
            <a:cxnSpLocks/>
            <a:stCxn id="7" idx="3"/>
            <a:endCxn id="2" idx="3"/>
          </p:cNvCxnSpPr>
          <p:nvPr/>
        </p:nvCxnSpPr>
        <p:spPr>
          <a:xfrm flipV="1">
            <a:off x="2798140" y="2624544"/>
            <a:ext cx="414844" cy="36257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BFC7257-4000-9C86-21DE-64FC31355E2A}"/>
              </a:ext>
            </a:extLst>
          </p:cNvPr>
          <p:cNvSpPr txBox="1"/>
          <p:nvPr/>
        </p:nvSpPr>
        <p:spPr>
          <a:xfrm>
            <a:off x="2411565" y="2787063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81BCFE-C8D2-0E87-5B20-C2EFDFCE6777}"/>
                  </a:ext>
                </a:extLst>
              </p:cNvPr>
              <p:cNvSpPr txBox="1"/>
              <p:nvPr/>
            </p:nvSpPr>
            <p:spPr>
              <a:xfrm>
                <a:off x="3126675" y="2073475"/>
                <a:ext cx="15739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ko-K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+b</a:t>
                </a:r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81BCFE-C8D2-0E87-5B20-C2EFDFCE6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6675" y="2073475"/>
                <a:ext cx="1573935" cy="338554"/>
              </a:xfrm>
              <a:prstGeom prst="rect">
                <a:avLst/>
              </a:prstGeom>
              <a:blipFill>
                <a:blip r:embed="rId2"/>
                <a:stretch>
                  <a:fillRect t="-7143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EAF2384-D0B8-A39E-5306-BEF46EFA567E}"/>
              </a:ext>
            </a:extLst>
          </p:cNvPr>
          <p:cNvCxnSpPr>
            <a:cxnSpLocks/>
          </p:cNvCxnSpPr>
          <p:nvPr/>
        </p:nvCxnSpPr>
        <p:spPr>
          <a:xfrm>
            <a:off x="4107691" y="226137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7E6C48-9825-95AB-F62C-F46AB7A958C2}"/>
              </a:ext>
            </a:extLst>
          </p:cNvPr>
          <p:cNvSpPr txBox="1"/>
          <p:nvPr/>
        </p:nvSpPr>
        <p:spPr>
          <a:xfrm>
            <a:off x="4583479" y="2002846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84DDA91-9299-D738-3585-7B22F1A90F9A}"/>
              </a:ext>
            </a:extLst>
          </p:cNvPr>
          <p:cNvSpPr/>
          <p:nvPr/>
        </p:nvSpPr>
        <p:spPr>
          <a:xfrm>
            <a:off x="7584619" y="185064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37FEFD46-5238-A331-AA5B-E3264B921204}"/>
              </a:ext>
            </a:extLst>
          </p:cNvPr>
          <p:cNvCxnSpPr>
            <a:cxnSpLocks/>
          </p:cNvCxnSpPr>
          <p:nvPr/>
        </p:nvCxnSpPr>
        <p:spPr>
          <a:xfrm flipH="1">
            <a:off x="7789835" y="2069195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8BA560-AE27-730F-5B31-4FCE29CD257A}"/>
                  </a:ext>
                </a:extLst>
              </p:cNvPr>
              <p:cNvSpPr txBox="1"/>
              <p:nvPr/>
            </p:nvSpPr>
            <p:spPr>
              <a:xfrm>
                <a:off x="9035729" y="2054102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8BA560-AE27-730F-5B31-4FCE29CD2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5729" y="2054102"/>
                <a:ext cx="386575" cy="400110"/>
              </a:xfrm>
              <a:prstGeom prst="rect">
                <a:avLst/>
              </a:prstGeom>
              <a:blipFill>
                <a:blip r:embed="rId3"/>
                <a:stretch>
                  <a:fillRect t="-6061" r="-18750" b="-60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B4B8B16-2AFF-F222-409F-D6539D046FC8}"/>
              </a:ext>
            </a:extLst>
          </p:cNvPr>
          <p:cNvCxnSpPr>
            <a:cxnSpLocks/>
            <a:stCxn id="14" idx="6"/>
            <a:endCxn id="16" idx="1"/>
          </p:cNvCxnSpPr>
          <p:nvPr/>
        </p:nvCxnSpPr>
        <p:spPr>
          <a:xfrm>
            <a:off x="8391221" y="2253944"/>
            <a:ext cx="644508" cy="213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7A2140C9-C445-7F6A-7D10-770E21494858}"/>
              </a:ext>
            </a:extLst>
          </p:cNvPr>
          <p:cNvSpPr/>
          <p:nvPr/>
        </p:nvSpPr>
        <p:spPr>
          <a:xfrm>
            <a:off x="5424268" y="185553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D90BE0D-3FCC-548B-B168-A30EB8A260ED}"/>
              </a:ext>
            </a:extLst>
          </p:cNvPr>
          <p:cNvCxnSpPr/>
          <p:nvPr/>
        </p:nvCxnSpPr>
        <p:spPr>
          <a:xfrm>
            <a:off x="5821701" y="2002967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CC73F04-24EE-3940-D107-68FF06571410}"/>
              </a:ext>
            </a:extLst>
          </p:cNvPr>
          <p:cNvCxnSpPr>
            <a:cxnSpLocks/>
          </p:cNvCxnSpPr>
          <p:nvPr/>
        </p:nvCxnSpPr>
        <p:spPr>
          <a:xfrm>
            <a:off x="5572332" y="2255727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원호 20">
            <a:extLst>
              <a:ext uri="{FF2B5EF4-FFF2-40B4-BE49-F238E27FC236}">
                <a16:creationId xmlns:a16="http://schemas.microsoft.com/office/drawing/2014/main" id="{EF5287AA-DA53-EBDD-869C-009AE8045D8A}"/>
              </a:ext>
            </a:extLst>
          </p:cNvPr>
          <p:cNvSpPr/>
          <p:nvPr/>
        </p:nvSpPr>
        <p:spPr>
          <a:xfrm rot="5400000">
            <a:off x="5420064" y="2047474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2" name="원호 21">
            <a:extLst>
              <a:ext uri="{FF2B5EF4-FFF2-40B4-BE49-F238E27FC236}">
                <a16:creationId xmlns:a16="http://schemas.microsoft.com/office/drawing/2014/main" id="{788F17E8-B2B2-D086-BB93-741D28530A56}"/>
              </a:ext>
            </a:extLst>
          </p:cNvPr>
          <p:cNvSpPr/>
          <p:nvPr/>
        </p:nvSpPr>
        <p:spPr>
          <a:xfrm rot="16200000">
            <a:off x="5821701" y="2083139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729324A-D977-2F42-35EA-DA26232821A6}"/>
              </a:ext>
            </a:extLst>
          </p:cNvPr>
          <p:cNvCxnSpPr>
            <a:cxnSpLocks/>
          </p:cNvCxnSpPr>
          <p:nvPr/>
        </p:nvCxnSpPr>
        <p:spPr>
          <a:xfrm>
            <a:off x="4962619" y="226137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FC663FF-CBAD-1EE0-4E43-1778B80F9857}"/>
              </a:ext>
            </a:extLst>
          </p:cNvPr>
          <p:cNvCxnSpPr>
            <a:cxnSpLocks/>
          </p:cNvCxnSpPr>
          <p:nvPr/>
        </p:nvCxnSpPr>
        <p:spPr>
          <a:xfrm>
            <a:off x="6232920" y="226137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59D1C90-A8F4-31D0-3F30-2FF95A1DADBE}"/>
              </a:ext>
            </a:extLst>
          </p:cNvPr>
          <p:cNvSpPr txBox="1"/>
          <p:nvPr/>
        </p:nvSpPr>
        <p:spPr>
          <a:xfrm>
            <a:off x="6708708" y="2002846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471148A-01D5-9671-FB68-7BEF5B9E32F2}"/>
              </a:ext>
            </a:extLst>
          </p:cNvPr>
          <p:cNvCxnSpPr>
            <a:cxnSpLocks/>
          </p:cNvCxnSpPr>
          <p:nvPr/>
        </p:nvCxnSpPr>
        <p:spPr>
          <a:xfrm>
            <a:off x="7087848" y="226137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440D9E-8F45-EFE8-EA4D-064E1EB623A4}"/>
                  </a:ext>
                </a:extLst>
              </p:cNvPr>
              <p:cNvSpPr txBox="1"/>
              <p:nvPr/>
            </p:nvSpPr>
            <p:spPr>
              <a:xfrm>
                <a:off x="2324730" y="1232836"/>
                <a:ext cx="33983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440D9E-8F45-EFE8-EA4D-064E1EB62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730" y="1232836"/>
                <a:ext cx="339837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A19406-653F-ADE7-2AB9-EDBA884D75B9}"/>
                  </a:ext>
                </a:extLst>
              </p:cNvPr>
              <p:cNvSpPr txBox="1"/>
              <p:nvPr/>
            </p:nvSpPr>
            <p:spPr>
              <a:xfrm>
                <a:off x="2063605" y="2083139"/>
                <a:ext cx="2644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A19406-653F-ADE7-2AB9-EDBA884D7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605" y="2083139"/>
                <a:ext cx="264495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직사각형 28">
            <a:extLst>
              <a:ext uri="{FF2B5EF4-FFF2-40B4-BE49-F238E27FC236}">
                <a16:creationId xmlns:a16="http://schemas.microsoft.com/office/drawing/2014/main" id="{2458A071-3733-5053-4973-5B3DFB959DC9}"/>
              </a:ext>
            </a:extLst>
          </p:cNvPr>
          <p:cNvSpPr/>
          <p:nvPr/>
        </p:nvSpPr>
        <p:spPr>
          <a:xfrm>
            <a:off x="1762454" y="5635378"/>
            <a:ext cx="8190249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z = np.dot(x , </a:t>
            </a:r>
            <a:r>
              <a:rPr lang="en-US" altLang="ko-KR" sz="1600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) + </a:t>
            </a:r>
            <a:r>
              <a:rPr lang="en-US" altLang="ko-KR" sz="1600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72E4CB7F-1289-B814-87F0-0FEE0624418D}"/>
                  </a:ext>
                </a:extLst>
              </p:cNvPr>
              <p:cNvSpPr/>
              <p:nvPr/>
            </p:nvSpPr>
            <p:spPr>
              <a:xfrm>
                <a:off x="1762454" y="4269268"/>
                <a:ext cx="8190249" cy="730969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XW</m:t>
                    </m:r>
                    <m:r>
                      <a:rPr lang="en-US" altLang="ko-K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=[ </m:t>
                    </m:r>
                    <m:sSub>
                      <m:sSubPr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6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eqArr>
                          </m:e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:r>
                  <a:rPr lang="en-US" altLang="ko-KR" sz="16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:r>
                  <a:rPr lang="en-US" altLang="ko-KR" sz="16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72E4CB7F-1289-B814-87F0-0FEE062441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454" y="4269268"/>
                <a:ext cx="8190249" cy="7309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267AC6F5-7AA3-728F-7071-165DB01FEFE0}"/>
              </a:ext>
            </a:extLst>
          </p:cNvPr>
          <p:cNvSpPr txBox="1"/>
          <p:nvPr/>
        </p:nvSpPr>
        <p:spPr>
          <a:xfrm>
            <a:off x="1622948" y="3540772"/>
            <a:ext cx="3413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점 곱을 행렬 곱셈으로 표현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AB50A72-9579-91EE-28E4-EE9328253F9F}"/>
              </a:ext>
            </a:extLst>
          </p:cNvPr>
          <p:cNvSpPr/>
          <p:nvPr/>
        </p:nvSpPr>
        <p:spPr>
          <a:xfrm>
            <a:off x="3657926" y="4894067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10E9087-2697-BAC7-C6C6-BE4684D16B6B}"/>
              </a:ext>
            </a:extLst>
          </p:cNvPr>
          <p:cNvSpPr/>
          <p:nvPr/>
        </p:nvSpPr>
        <p:spPr>
          <a:xfrm>
            <a:off x="2604852" y="4608027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950EF74-1595-B855-C1F9-657BB2A92273}"/>
              </a:ext>
            </a:extLst>
          </p:cNvPr>
          <p:cNvSpPr/>
          <p:nvPr/>
        </p:nvSpPr>
        <p:spPr>
          <a:xfrm>
            <a:off x="3649203" y="4310876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B95FCA8-6A26-CAF4-5120-5EC073288958}"/>
              </a:ext>
            </a:extLst>
          </p:cNvPr>
          <p:cNvSpPr/>
          <p:nvPr/>
        </p:nvSpPr>
        <p:spPr>
          <a:xfrm>
            <a:off x="4634991" y="4572504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CD68255-977C-EB6F-A7AE-475E7FCA8CFA}"/>
              </a:ext>
            </a:extLst>
          </p:cNvPr>
          <p:cNvSpPr/>
          <p:nvPr/>
        </p:nvSpPr>
        <p:spPr>
          <a:xfrm>
            <a:off x="2928239" y="4703742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B1C4088-EC1C-749D-595F-18BA26E44198}"/>
              </a:ext>
            </a:extLst>
          </p:cNvPr>
          <p:cNvSpPr/>
          <p:nvPr/>
        </p:nvSpPr>
        <p:spPr>
          <a:xfrm>
            <a:off x="5577452" y="4669671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B7D8C4E8-E9CE-64DE-EC6B-05418343C1E4}"/>
              </a:ext>
            </a:extLst>
          </p:cNvPr>
          <p:cNvSpPr/>
          <p:nvPr/>
        </p:nvSpPr>
        <p:spPr>
          <a:xfrm>
            <a:off x="6507861" y="4669671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연결선: 구부러짐 38">
            <a:extLst>
              <a:ext uri="{FF2B5EF4-FFF2-40B4-BE49-F238E27FC236}">
                <a16:creationId xmlns:a16="http://schemas.microsoft.com/office/drawing/2014/main" id="{D9C906DB-5045-22AF-133F-CDE37D95A21F}"/>
              </a:ext>
            </a:extLst>
          </p:cNvPr>
          <p:cNvCxnSpPr>
            <a:stCxn id="33" idx="0"/>
            <a:endCxn id="34" idx="0"/>
          </p:cNvCxnSpPr>
          <p:nvPr/>
        </p:nvCxnSpPr>
        <p:spPr>
          <a:xfrm rot="5400000" flipH="1" flipV="1">
            <a:off x="3044071" y="3937277"/>
            <a:ext cx="297151" cy="1044351"/>
          </a:xfrm>
          <a:prstGeom prst="curvedConnector3">
            <a:avLst>
              <a:gd name="adj1" fmla="val 176931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구부러짐 39">
            <a:extLst>
              <a:ext uri="{FF2B5EF4-FFF2-40B4-BE49-F238E27FC236}">
                <a16:creationId xmlns:a16="http://schemas.microsoft.com/office/drawing/2014/main" id="{A3780CE3-7208-096C-F0E5-FC0B6DAC33A9}"/>
              </a:ext>
            </a:extLst>
          </p:cNvPr>
          <p:cNvCxnSpPr>
            <a:cxnSpLocks/>
            <a:stCxn id="34" idx="0"/>
            <a:endCxn id="35" idx="0"/>
          </p:cNvCxnSpPr>
          <p:nvPr/>
        </p:nvCxnSpPr>
        <p:spPr>
          <a:xfrm rot="16200000" flipH="1">
            <a:off x="4076902" y="3948796"/>
            <a:ext cx="261628" cy="985788"/>
          </a:xfrm>
          <a:prstGeom prst="curvedConnector3">
            <a:avLst>
              <a:gd name="adj1" fmla="val -87376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4B636885-970D-ABC3-ED91-E3EF2E892565}"/>
              </a:ext>
            </a:extLst>
          </p:cNvPr>
          <p:cNvCxnSpPr>
            <a:cxnSpLocks/>
            <a:stCxn id="36" idx="5"/>
            <a:endCxn id="46" idx="4"/>
          </p:cNvCxnSpPr>
          <p:nvPr/>
        </p:nvCxnSpPr>
        <p:spPr>
          <a:xfrm rot="5400000" flipH="1" flipV="1">
            <a:off x="3373652" y="4459980"/>
            <a:ext cx="22387" cy="689176"/>
          </a:xfrm>
          <a:prstGeom prst="curvedConnector3">
            <a:avLst>
              <a:gd name="adj1" fmla="val -509246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BED48EF3-D64C-D2D0-7C4E-8740B675C813}"/>
              </a:ext>
            </a:extLst>
          </p:cNvPr>
          <p:cNvSpPr/>
          <p:nvPr/>
        </p:nvSpPr>
        <p:spPr>
          <a:xfrm>
            <a:off x="3198740" y="4703742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3" name="연결선: 구부러짐 42">
            <a:extLst>
              <a:ext uri="{FF2B5EF4-FFF2-40B4-BE49-F238E27FC236}">
                <a16:creationId xmlns:a16="http://schemas.microsoft.com/office/drawing/2014/main" id="{AE7ABCF7-319E-C115-F4EA-4A5074F792F3}"/>
              </a:ext>
            </a:extLst>
          </p:cNvPr>
          <p:cNvCxnSpPr>
            <a:cxnSpLocks/>
            <a:stCxn id="46" idx="4"/>
            <a:endCxn id="37" idx="4"/>
          </p:cNvCxnSpPr>
          <p:nvPr/>
        </p:nvCxnSpPr>
        <p:spPr>
          <a:xfrm rot="16200000" flipH="1">
            <a:off x="4682485" y="3840322"/>
            <a:ext cx="7535" cy="1913637"/>
          </a:xfrm>
          <a:prstGeom prst="curvedConnector3">
            <a:avLst>
              <a:gd name="adj1" fmla="val 3133842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구부러짐 43">
            <a:extLst>
              <a:ext uri="{FF2B5EF4-FFF2-40B4-BE49-F238E27FC236}">
                <a16:creationId xmlns:a16="http://schemas.microsoft.com/office/drawing/2014/main" id="{50EE6D95-6D5C-E7C1-E763-4C1661EF2C57}"/>
              </a:ext>
            </a:extLst>
          </p:cNvPr>
          <p:cNvCxnSpPr>
            <a:cxnSpLocks/>
            <a:stCxn id="42" idx="5"/>
            <a:endCxn id="32" idx="4"/>
          </p:cNvCxnSpPr>
          <p:nvPr/>
        </p:nvCxnSpPr>
        <p:spPr>
          <a:xfrm rot="16200000" flipH="1">
            <a:off x="3412380" y="4714140"/>
            <a:ext cx="209544" cy="412786"/>
          </a:xfrm>
          <a:prstGeom prst="curvedConnector3">
            <a:avLst>
              <a:gd name="adj1" fmla="val 166521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구부러짐 44">
            <a:extLst>
              <a:ext uri="{FF2B5EF4-FFF2-40B4-BE49-F238E27FC236}">
                <a16:creationId xmlns:a16="http://schemas.microsoft.com/office/drawing/2014/main" id="{37161331-16AB-615C-3B80-5063ABA5A71C}"/>
              </a:ext>
            </a:extLst>
          </p:cNvPr>
          <p:cNvCxnSpPr>
            <a:cxnSpLocks/>
            <a:stCxn id="32" idx="4"/>
            <a:endCxn id="38" idx="4"/>
          </p:cNvCxnSpPr>
          <p:nvPr/>
        </p:nvCxnSpPr>
        <p:spPr>
          <a:xfrm rot="5400000" flipH="1" flipV="1">
            <a:off x="5036314" y="3488139"/>
            <a:ext cx="224396" cy="2849935"/>
          </a:xfrm>
          <a:prstGeom prst="curvedConnector3">
            <a:avLst>
              <a:gd name="adj1" fmla="val -98560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DA689E4A-AEA0-BBA9-9A5A-41EE79046D9E}"/>
              </a:ext>
            </a:extLst>
          </p:cNvPr>
          <p:cNvSpPr/>
          <p:nvPr/>
        </p:nvSpPr>
        <p:spPr>
          <a:xfrm>
            <a:off x="3663815" y="4662136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73666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123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벡터 연산과 행렬 연산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4.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다층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4.1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행렬 곱 연산 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51D9B5-EE7E-FAA1-58A7-B11DF8813632}"/>
              </a:ext>
            </a:extLst>
          </p:cNvPr>
          <p:cNvSpPr txBox="1"/>
          <p:nvPr/>
        </p:nvSpPr>
        <p:spPr>
          <a:xfrm>
            <a:off x="1858869" y="1681898"/>
            <a:ext cx="314701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 = np.array([4,5,6])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# c = np.sum(a*b)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 = np.dot(a,b)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334140-0A94-229C-D0CB-7D0E22CDFD89}"/>
              </a:ext>
            </a:extLst>
          </p:cNvPr>
          <p:cNvSpPr/>
          <p:nvPr/>
        </p:nvSpPr>
        <p:spPr>
          <a:xfrm>
            <a:off x="7397249" y="2080576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5320FA0-CD98-AC39-3631-206371BD9CC7}"/>
              </a:ext>
            </a:extLst>
          </p:cNvPr>
          <p:cNvSpPr/>
          <p:nvPr/>
        </p:nvSpPr>
        <p:spPr>
          <a:xfrm>
            <a:off x="7787839" y="2080576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2FA3DB-1A03-60F4-1CC2-2281E168F821}"/>
              </a:ext>
            </a:extLst>
          </p:cNvPr>
          <p:cNvSpPr/>
          <p:nvPr/>
        </p:nvSpPr>
        <p:spPr>
          <a:xfrm>
            <a:off x="8178429" y="2080576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FD4896-6473-C922-1D69-9865DE3B0EC8}"/>
              </a:ext>
            </a:extLst>
          </p:cNvPr>
          <p:cNvSpPr txBox="1"/>
          <p:nvPr/>
        </p:nvSpPr>
        <p:spPr>
          <a:xfrm>
            <a:off x="7042665" y="204503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34F4A55-E153-C68E-D673-9044A53F905D}"/>
              </a:ext>
            </a:extLst>
          </p:cNvPr>
          <p:cNvSpPr/>
          <p:nvPr/>
        </p:nvSpPr>
        <p:spPr>
          <a:xfrm>
            <a:off x="7397249" y="2662135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6FFCC8-F95E-74E1-8993-DF7DA839CFD8}"/>
              </a:ext>
            </a:extLst>
          </p:cNvPr>
          <p:cNvSpPr/>
          <p:nvPr/>
        </p:nvSpPr>
        <p:spPr>
          <a:xfrm>
            <a:off x="7787839" y="2662135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79F290D-4278-5BB7-FB56-3C9BE0A3B219}"/>
              </a:ext>
            </a:extLst>
          </p:cNvPr>
          <p:cNvSpPr/>
          <p:nvPr/>
        </p:nvSpPr>
        <p:spPr>
          <a:xfrm>
            <a:off x="8178429" y="2662135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312F19-9BA2-E87F-E6C3-AF9B292FA7BB}"/>
              </a:ext>
            </a:extLst>
          </p:cNvPr>
          <p:cNvSpPr txBox="1"/>
          <p:nvPr/>
        </p:nvSpPr>
        <p:spPr>
          <a:xfrm>
            <a:off x="7042665" y="2626597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3C0C781-9E9A-9D13-EE8C-56E3A85563E7}"/>
              </a:ext>
            </a:extLst>
          </p:cNvPr>
          <p:cNvSpPr/>
          <p:nvPr/>
        </p:nvSpPr>
        <p:spPr>
          <a:xfrm>
            <a:off x="7397249" y="3292436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F983F2-9B82-6DFC-AF62-CB78F7F6F72C}"/>
              </a:ext>
            </a:extLst>
          </p:cNvPr>
          <p:cNvSpPr/>
          <p:nvPr/>
        </p:nvSpPr>
        <p:spPr>
          <a:xfrm>
            <a:off x="7787839" y="3292436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DF4BE25-D0B2-0CCC-4BC3-34F29FC2E3B6}"/>
              </a:ext>
            </a:extLst>
          </p:cNvPr>
          <p:cNvSpPr/>
          <p:nvPr/>
        </p:nvSpPr>
        <p:spPr>
          <a:xfrm>
            <a:off x="8178429" y="3292436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C97F7D-2B06-68FE-B958-24C0E9100B72}"/>
              </a:ext>
            </a:extLst>
          </p:cNvPr>
          <p:cNvSpPr txBox="1"/>
          <p:nvPr/>
        </p:nvSpPr>
        <p:spPr>
          <a:xfrm>
            <a:off x="7720882" y="392273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192C88-D7E2-FFFF-22DC-F7E1785E7269}"/>
              </a:ext>
            </a:extLst>
          </p:cNvPr>
          <p:cNvSpPr txBox="1"/>
          <p:nvPr/>
        </p:nvSpPr>
        <p:spPr>
          <a:xfrm>
            <a:off x="4986740" y="4421460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2DA04E-8C5D-5881-7524-72CCAF6BF801}"/>
              </a:ext>
            </a:extLst>
          </p:cNvPr>
          <p:cNvSpPr txBox="1"/>
          <p:nvPr/>
        </p:nvSpPr>
        <p:spPr>
          <a:xfrm>
            <a:off x="5611819" y="4421460"/>
            <a:ext cx="1544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,)=&gt;()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30165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124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벡터 연산과 행렬 연산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4.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다층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4.1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행렬 곱 연산 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C1393CB-58C8-EF21-2C81-692113FA5C06}"/>
              </a:ext>
            </a:extLst>
          </p:cNvPr>
          <p:cNvSpPr/>
          <p:nvPr/>
        </p:nvSpPr>
        <p:spPr>
          <a:xfrm>
            <a:off x="7340245" y="3670447"/>
            <a:ext cx="1294790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FD8060-ADF9-7E50-8BA4-5D20FCDB77CB}"/>
              </a:ext>
            </a:extLst>
          </p:cNvPr>
          <p:cNvSpPr txBox="1"/>
          <p:nvPr/>
        </p:nvSpPr>
        <p:spPr>
          <a:xfrm>
            <a:off x="1386749" y="1600619"/>
            <a:ext cx="5121915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 = np.array([[1,2,3]]) # (1,3)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print(len(a))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print(a.shape)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 = np.array([[2],[2],[2]]) # (3,1)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print(len(b))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 = np.dot(a,b)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print(c.ndim)  # 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print(c.shape) # (1,1)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print(c)       # [[12]]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09A39B1-5CE3-670C-CA60-174403AB9216}"/>
              </a:ext>
            </a:extLst>
          </p:cNvPr>
          <p:cNvSpPr/>
          <p:nvPr/>
        </p:nvSpPr>
        <p:spPr>
          <a:xfrm>
            <a:off x="7392550" y="3705601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A0DE26B-2624-6EBC-F435-98C2904B2AF5}"/>
              </a:ext>
            </a:extLst>
          </p:cNvPr>
          <p:cNvSpPr/>
          <p:nvPr/>
        </p:nvSpPr>
        <p:spPr>
          <a:xfrm>
            <a:off x="7791229" y="3705600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56DF615-E9F6-9728-11F4-C57F61C95F96}"/>
              </a:ext>
            </a:extLst>
          </p:cNvPr>
          <p:cNvSpPr/>
          <p:nvPr/>
        </p:nvSpPr>
        <p:spPr>
          <a:xfrm>
            <a:off x="8189908" y="3705599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5FB23A-0887-D5F9-6DAE-ECF098CA6567}"/>
              </a:ext>
            </a:extLst>
          </p:cNvPr>
          <p:cNvSpPr txBox="1"/>
          <p:nvPr/>
        </p:nvSpPr>
        <p:spPr>
          <a:xfrm>
            <a:off x="6963614" y="3674103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569EFF-0901-1F3A-6A7D-467DC9759F66}"/>
              </a:ext>
            </a:extLst>
          </p:cNvPr>
          <p:cNvSpPr txBox="1"/>
          <p:nvPr/>
        </p:nvSpPr>
        <p:spPr>
          <a:xfrm>
            <a:off x="7752924" y="492460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E74B379-71C8-89B3-5E4F-DBAFFF9F3161}"/>
              </a:ext>
            </a:extLst>
          </p:cNvPr>
          <p:cNvSpPr/>
          <p:nvPr/>
        </p:nvSpPr>
        <p:spPr>
          <a:xfrm>
            <a:off x="9045786" y="3231140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535FF63-8704-171F-DBC2-82D279CC98A4}"/>
              </a:ext>
            </a:extLst>
          </p:cNvPr>
          <p:cNvSpPr/>
          <p:nvPr/>
        </p:nvSpPr>
        <p:spPr>
          <a:xfrm>
            <a:off x="9045786" y="3700118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C35B1F-F521-588C-D4FC-EEA96F798723}"/>
              </a:ext>
            </a:extLst>
          </p:cNvPr>
          <p:cNvSpPr/>
          <p:nvPr/>
        </p:nvSpPr>
        <p:spPr>
          <a:xfrm>
            <a:off x="9045786" y="4169095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CA6AA0-F3F8-6DB8-F9B6-F7E42F1BA568}"/>
              </a:ext>
            </a:extLst>
          </p:cNvPr>
          <p:cNvSpPr txBox="1"/>
          <p:nvPr/>
        </p:nvSpPr>
        <p:spPr>
          <a:xfrm>
            <a:off x="8548353" y="4924606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,1)=&gt;(1,1)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E692C8E-5923-18E1-1A10-3359FC8C111F}"/>
              </a:ext>
            </a:extLst>
          </p:cNvPr>
          <p:cNvSpPr/>
          <p:nvPr/>
        </p:nvSpPr>
        <p:spPr>
          <a:xfrm>
            <a:off x="9090012" y="3278686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E29A660-464D-547C-988F-1C3C363325D0}"/>
              </a:ext>
            </a:extLst>
          </p:cNvPr>
          <p:cNvSpPr/>
          <p:nvPr/>
        </p:nvSpPr>
        <p:spPr>
          <a:xfrm>
            <a:off x="9090012" y="3747665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C267452-A212-8712-40FF-BF788DB95767}"/>
              </a:ext>
            </a:extLst>
          </p:cNvPr>
          <p:cNvSpPr/>
          <p:nvPr/>
        </p:nvSpPr>
        <p:spPr>
          <a:xfrm>
            <a:off x="9088282" y="4216643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4577D1-A4E0-FE34-EE97-59E4DB8A37F6}"/>
              </a:ext>
            </a:extLst>
          </p:cNvPr>
          <p:cNvSpPr txBox="1"/>
          <p:nvPr/>
        </p:nvSpPr>
        <p:spPr>
          <a:xfrm>
            <a:off x="9088282" y="272887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80485B-6906-6640-8F61-B5957E1F212C}"/>
              </a:ext>
            </a:extLst>
          </p:cNvPr>
          <p:cNvSpPr txBox="1"/>
          <p:nvPr/>
        </p:nvSpPr>
        <p:spPr>
          <a:xfrm>
            <a:off x="8650123" y="3579417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9B259B8D-5071-75E7-E4CE-E25442D88018}"/>
              </a:ext>
            </a:extLst>
          </p:cNvPr>
          <p:cNvSpPr/>
          <p:nvPr/>
        </p:nvSpPr>
        <p:spPr>
          <a:xfrm>
            <a:off x="7340245" y="3380074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FC357BDD-011C-F9B5-2921-34000B2774D8}"/>
              </a:ext>
            </a:extLst>
          </p:cNvPr>
          <p:cNvSpPr/>
          <p:nvPr/>
        </p:nvSpPr>
        <p:spPr>
          <a:xfrm rot="5400000">
            <a:off x="9197159" y="3915337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B670552-D32C-4EB4-0360-186E216235E3}"/>
              </a:ext>
            </a:extLst>
          </p:cNvPr>
          <p:cNvSpPr txBox="1"/>
          <p:nvPr/>
        </p:nvSpPr>
        <p:spPr>
          <a:xfrm>
            <a:off x="10006339" y="366668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A93848-2DB1-7B6E-3231-25DEF86C5BEE}"/>
              </a:ext>
            </a:extLst>
          </p:cNvPr>
          <p:cNvSpPr/>
          <p:nvPr/>
        </p:nvSpPr>
        <p:spPr>
          <a:xfrm>
            <a:off x="10502025" y="3659370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E772594-23D1-3BCD-DB9C-19B842A2C727}"/>
              </a:ext>
            </a:extLst>
          </p:cNvPr>
          <p:cNvSpPr/>
          <p:nvPr/>
        </p:nvSpPr>
        <p:spPr>
          <a:xfrm>
            <a:off x="10544521" y="3706918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5032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125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벡터 연산과 행렬 연산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4.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다층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4.1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행렬 곱 연산 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643B18-44DC-5051-2248-800207DF141F}"/>
              </a:ext>
            </a:extLst>
          </p:cNvPr>
          <p:cNvSpPr txBox="1"/>
          <p:nvPr/>
        </p:nvSpPr>
        <p:spPr>
          <a:xfrm>
            <a:off x="1225535" y="1520752"/>
            <a:ext cx="461697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np.array([[1,2,3],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[4,5,6]]) # (2,3)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print(a.shape)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np.array([[2],[2],[2]]) # (3,1)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 = np.dot(a,b)    # (2,3)(3,1)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print(c.shape)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print(c.ndim)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61BD6ED-FC03-FCCF-1102-32B203883A05}"/>
              </a:ext>
            </a:extLst>
          </p:cNvPr>
          <p:cNvSpPr/>
          <p:nvPr/>
        </p:nvSpPr>
        <p:spPr>
          <a:xfrm>
            <a:off x="7055878" y="2965670"/>
            <a:ext cx="1294790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EF4510-2B56-537E-45F6-5B91BE01CAA1}"/>
              </a:ext>
            </a:extLst>
          </p:cNvPr>
          <p:cNvSpPr/>
          <p:nvPr/>
        </p:nvSpPr>
        <p:spPr>
          <a:xfrm>
            <a:off x="7108183" y="3000824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1AA624C-B26C-B467-99BF-3BCB643A35FC}"/>
              </a:ext>
            </a:extLst>
          </p:cNvPr>
          <p:cNvSpPr/>
          <p:nvPr/>
        </p:nvSpPr>
        <p:spPr>
          <a:xfrm>
            <a:off x="7506862" y="3000823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CD4103E-CBF4-B736-1061-94DFC8AD8286}"/>
              </a:ext>
            </a:extLst>
          </p:cNvPr>
          <p:cNvSpPr/>
          <p:nvPr/>
        </p:nvSpPr>
        <p:spPr>
          <a:xfrm>
            <a:off x="7905541" y="3000822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54FD86-EE80-A4B5-D3B3-765CEA18C9BD}"/>
              </a:ext>
            </a:extLst>
          </p:cNvPr>
          <p:cNvSpPr txBox="1"/>
          <p:nvPr/>
        </p:nvSpPr>
        <p:spPr>
          <a:xfrm>
            <a:off x="6679247" y="296932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A44634-5AA2-164B-FC33-39173E475685}"/>
              </a:ext>
            </a:extLst>
          </p:cNvPr>
          <p:cNvSpPr txBox="1"/>
          <p:nvPr/>
        </p:nvSpPr>
        <p:spPr>
          <a:xfrm>
            <a:off x="7150682" y="5066509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52285D1-F36F-6CF7-CE8A-F089EB865FAF}"/>
              </a:ext>
            </a:extLst>
          </p:cNvPr>
          <p:cNvSpPr/>
          <p:nvPr/>
        </p:nvSpPr>
        <p:spPr>
          <a:xfrm>
            <a:off x="8854660" y="2826400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B61C51-00B9-C705-8495-63597E38532A}"/>
              </a:ext>
            </a:extLst>
          </p:cNvPr>
          <p:cNvSpPr/>
          <p:nvPr/>
        </p:nvSpPr>
        <p:spPr>
          <a:xfrm>
            <a:off x="8854660" y="3295378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51D0E03-85CF-A515-4A42-A4B6A5E9D4FB}"/>
              </a:ext>
            </a:extLst>
          </p:cNvPr>
          <p:cNvSpPr/>
          <p:nvPr/>
        </p:nvSpPr>
        <p:spPr>
          <a:xfrm>
            <a:off x="8854660" y="3764355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DEDA42-57A4-76EF-E5A4-7D2D5220FDD1}"/>
              </a:ext>
            </a:extLst>
          </p:cNvPr>
          <p:cNvSpPr txBox="1"/>
          <p:nvPr/>
        </p:nvSpPr>
        <p:spPr>
          <a:xfrm>
            <a:off x="7946111" y="5066508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,1)=&gt;(2,1)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8BF3287-C056-F521-5880-FEEDE1E14FE7}"/>
              </a:ext>
            </a:extLst>
          </p:cNvPr>
          <p:cNvSpPr/>
          <p:nvPr/>
        </p:nvSpPr>
        <p:spPr>
          <a:xfrm>
            <a:off x="8898886" y="2873946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EA0CC2-763D-0E1E-8459-3417DADC32F3}"/>
              </a:ext>
            </a:extLst>
          </p:cNvPr>
          <p:cNvSpPr/>
          <p:nvPr/>
        </p:nvSpPr>
        <p:spPr>
          <a:xfrm>
            <a:off x="8898886" y="3342925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1F6C0B5-5926-2CB4-5CFA-C3F73506BBE7}"/>
              </a:ext>
            </a:extLst>
          </p:cNvPr>
          <p:cNvSpPr/>
          <p:nvPr/>
        </p:nvSpPr>
        <p:spPr>
          <a:xfrm>
            <a:off x="8897156" y="3811903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3332B0-DF96-B488-FE76-C88BBB4DBFCE}"/>
              </a:ext>
            </a:extLst>
          </p:cNvPr>
          <p:cNvSpPr txBox="1"/>
          <p:nvPr/>
        </p:nvSpPr>
        <p:spPr>
          <a:xfrm>
            <a:off x="8897156" y="232413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4CB0D1-324E-F5D7-933F-0793E1732141}"/>
              </a:ext>
            </a:extLst>
          </p:cNvPr>
          <p:cNvSpPr txBox="1"/>
          <p:nvPr/>
        </p:nvSpPr>
        <p:spPr>
          <a:xfrm>
            <a:off x="8458997" y="3174677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FBF58703-C96A-78C9-3D25-F5AA109A0368}"/>
              </a:ext>
            </a:extLst>
          </p:cNvPr>
          <p:cNvSpPr/>
          <p:nvPr/>
        </p:nvSpPr>
        <p:spPr>
          <a:xfrm>
            <a:off x="7149119" y="2533205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12E2D8D6-9067-D4B9-6196-055D6E168BDD}"/>
              </a:ext>
            </a:extLst>
          </p:cNvPr>
          <p:cNvSpPr/>
          <p:nvPr/>
        </p:nvSpPr>
        <p:spPr>
          <a:xfrm rot="5400000">
            <a:off x="9006033" y="3510597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921E92-8FAC-69E8-F067-B735EF192183}"/>
              </a:ext>
            </a:extLst>
          </p:cNvPr>
          <p:cNvSpPr txBox="1"/>
          <p:nvPr/>
        </p:nvSpPr>
        <p:spPr>
          <a:xfrm>
            <a:off x="9815213" y="326194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73D04A0-1A5E-0D82-80B0-B7A13335C2FA}"/>
              </a:ext>
            </a:extLst>
          </p:cNvPr>
          <p:cNvSpPr/>
          <p:nvPr/>
        </p:nvSpPr>
        <p:spPr>
          <a:xfrm>
            <a:off x="10369689" y="2979794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2D7A254-15A2-5C56-00CD-902BF36F07E1}"/>
              </a:ext>
            </a:extLst>
          </p:cNvPr>
          <p:cNvSpPr/>
          <p:nvPr/>
        </p:nvSpPr>
        <p:spPr>
          <a:xfrm>
            <a:off x="10412185" y="3027342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B605944-9841-9FEC-110D-68B5F699FB24}"/>
              </a:ext>
            </a:extLst>
          </p:cNvPr>
          <p:cNvSpPr/>
          <p:nvPr/>
        </p:nvSpPr>
        <p:spPr>
          <a:xfrm>
            <a:off x="7055878" y="3434648"/>
            <a:ext cx="1294790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676D27F-EE8B-9888-D056-F0B567AA8196}"/>
              </a:ext>
            </a:extLst>
          </p:cNvPr>
          <p:cNvSpPr/>
          <p:nvPr/>
        </p:nvSpPr>
        <p:spPr>
          <a:xfrm>
            <a:off x="7108183" y="3469802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2A0B963-3858-4230-81A8-1A87C2156B64}"/>
              </a:ext>
            </a:extLst>
          </p:cNvPr>
          <p:cNvSpPr/>
          <p:nvPr/>
        </p:nvSpPr>
        <p:spPr>
          <a:xfrm>
            <a:off x="7506862" y="3469801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282357D-E216-0DE4-577A-E45CF1DA9386}"/>
              </a:ext>
            </a:extLst>
          </p:cNvPr>
          <p:cNvSpPr/>
          <p:nvPr/>
        </p:nvSpPr>
        <p:spPr>
          <a:xfrm>
            <a:off x="7905541" y="3469800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A36821F-EA40-C3FC-54DF-1E8BCDAA1724}"/>
              </a:ext>
            </a:extLst>
          </p:cNvPr>
          <p:cNvSpPr/>
          <p:nvPr/>
        </p:nvSpPr>
        <p:spPr>
          <a:xfrm>
            <a:off x="10369689" y="3449116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594D0C3-086A-BE82-7C66-D171A7537F25}"/>
              </a:ext>
            </a:extLst>
          </p:cNvPr>
          <p:cNvSpPr/>
          <p:nvPr/>
        </p:nvSpPr>
        <p:spPr>
          <a:xfrm>
            <a:off x="10412185" y="3496664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19393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126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벡터 연산과 행렬 연산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4.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다층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4.1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행렬 곱 연산 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CAC6AF-1A9C-ACCE-0290-EFE61E0C2D02}"/>
              </a:ext>
            </a:extLst>
          </p:cNvPr>
          <p:cNvSpPr txBox="1"/>
          <p:nvPr/>
        </p:nvSpPr>
        <p:spPr>
          <a:xfrm>
            <a:off x="1116861" y="1427074"/>
            <a:ext cx="411042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np.array([[1,2,3],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[4,5,6]]) # (2,3)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print(a.shape)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np.array([[1,2],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[1,2],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[1,2]]) # (3,2)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 = np.dot(a,b)    # (2,3)(3,2)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print(c.shape)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print(c.ndim)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413CC49-1986-7526-7DD8-4098F3B89C79}"/>
              </a:ext>
            </a:extLst>
          </p:cNvPr>
          <p:cNvSpPr/>
          <p:nvPr/>
        </p:nvSpPr>
        <p:spPr>
          <a:xfrm>
            <a:off x="6542297" y="2663429"/>
            <a:ext cx="1294790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12A2DB-3B01-25E5-BDA2-42564288CDE2}"/>
              </a:ext>
            </a:extLst>
          </p:cNvPr>
          <p:cNvSpPr/>
          <p:nvPr/>
        </p:nvSpPr>
        <p:spPr>
          <a:xfrm>
            <a:off x="6594602" y="2698583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95119-F352-7855-5EA7-D9ED6E5E96A2}"/>
              </a:ext>
            </a:extLst>
          </p:cNvPr>
          <p:cNvSpPr/>
          <p:nvPr/>
        </p:nvSpPr>
        <p:spPr>
          <a:xfrm>
            <a:off x="6993281" y="2698582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503DD20-6EB2-E074-C05A-605BB0054039}"/>
              </a:ext>
            </a:extLst>
          </p:cNvPr>
          <p:cNvSpPr/>
          <p:nvPr/>
        </p:nvSpPr>
        <p:spPr>
          <a:xfrm>
            <a:off x="7391960" y="2698581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CC95E9-DDA2-6BD6-2646-2C6883788FA8}"/>
              </a:ext>
            </a:extLst>
          </p:cNvPr>
          <p:cNvSpPr txBox="1"/>
          <p:nvPr/>
        </p:nvSpPr>
        <p:spPr>
          <a:xfrm>
            <a:off x="6165666" y="2667085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D9BC6D-391F-4A46-014C-7C3F40E97DC0}"/>
              </a:ext>
            </a:extLst>
          </p:cNvPr>
          <p:cNvSpPr txBox="1"/>
          <p:nvPr/>
        </p:nvSpPr>
        <p:spPr>
          <a:xfrm>
            <a:off x="7042008" y="4901624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4E761FE-A2DA-E430-F0A4-A0CD642C0270}"/>
              </a:ext>
            </a:extLst>
          </p:cNvPr>
          <p:cNvSpPr/>
          <p:nvPr/>
        </p:nvSpPr>
        <p:spPr>
          <a:xfrm>
            <a:off x="8341079" y="2524159"/>
            <a:ext cx="891168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22368E-FAC5-3628-0E38-AB1A3101B462}"/>
              </a:ext>
            </a:extLst>
          </p:cNvPr>
          <p:cNvSpPr/>
          <p:nvPr/>
        </p:nvSpPr>
        <p:spPr>
          <a:xfrm>
            <a:off x="8341079" y="2993137"/>
            <a:ext cx="891168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E58072-322F-BB71-CB7B-F07F882A267E}"/>
              </a:ext>
            </a:extLst>
          </p:cNvPr>
          <p:cNvSpPr/>
          <p:nvPr/>
        </p:nvSpPr>
        <p:spPr>
          <a:xfrm>
            <a:off x="8341079" y="3462114"/>
            <a:ext cx="891168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FB56C4-DE2E-66ED-DC06-65325344D402}"/>
              </a:ext>
            </a:extLst>
          </p:cNvPr>
          <p:cNvSpPr txBox="1"/>
          <p:nvPr/>
        </p:nvSpPr>
        <p:spPr>
          <a:xfrm>
            <a:off x="7837437" y="4901623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,2)=&gt;(2,2)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DFEC96E-8B1F-A344-E83B-151BD962B64D}"/>
              </a:ext>
            </a:extLst>
          </p:cNvPr>
          <p:cNvSpPr/>
          <p:nvPr/>
        </p:nvSpPr>
        <p:spPr>
          <a:xfrm>
            <a:off x="8385305" y="2571705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05C0CF7-CAF9-A4A6-703B-2BB08CC3914B}"/>
              </a:ext>
            </a:extLst>
          </p:cNvPr>
          <p:cNvSpPr/>
          <p:nvPr/>
        </p:nvSpPr>
        <p:spPr>
          <a:xfrm>
            <a:off x="8385305" y="3040684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85BC84-15C7-D7BD-0759-EBC59684D48C}"/>
              </a:ext>
            </a:extLst>
          </p:cNvPr>
          <p:cNvSpPr/>
          <p:nvPr/>
        </p:nvSpPr>
        <p:spPr>
          <a:xfrm>
            <a:off x="8383575" y="3509662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1CA296-B51B-1722-5A3D-60D07E285D9B}"/>
              </a:ext>
            </a:extLst>
          </p:cNvPr>
          <p:cNvSpPr txBox="1"/>
          <p:nvPr/>
        </p:nvSpPr>
        <p:spPr>
          <a:xfrm>
            <a:off x="8383575" y="2021895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4A99A14-9B71-7E4A-9835-2480DA4C0E26}"/>
              </a:ext>
            </a:extLst>
          </p:cNvPr>
          <p:cNvSpPr txBox="1"/>
          <p:nvPr/>
        </p:nvSpPr>
        <p:spPr>
          <a:xfrm>
            <a:off x="7945416" y="287243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FAB5E352-5D4B-C2B2-524B-A93023914673}"/>
              </a:ext>
            </a:extLst>
          </p:cNvPr>
          <p:cNvSpPr/>
          <p:nvPr/>
        </p:nvSpPr>
        <p:spPr>
          <a:xfrm>
            <a:off x="6635538" y="2230964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AAAFF1BB-329D-011C-0771-BC5E6C17A9E5}"/>
              </a:ext>
            </a:extLst>
          </p:cNvPr>
          <p:cNvSpPr/>
          <p:nvPr/>
        </p:nvSpPr>
        <p:spPr>
          <a:xfrm rot="5400000">
            <a:off x="8897359" y="3192069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2688F4B-6323-2D6E-49C2-8D2E4E291233}"/>
              </a:ext>
            </a:extLst>
          </p:cNvPr>
          <p:cNvSpPr txBox="1"/>
          <p:nvPr/>
        </p:nvSpPr>
        <p:spPr>
          <a:xfrm>
            <a:off x="9706539" y="294341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45B9354-A5EA-530A-D6F9-FB45B39706B7}"/>
              </a:ext>
            </a:extLst>
          </p:cNvPr>
          <p:cNvSpPr/>
          <p:nvPr/>
        </p:nvSpPr>
        <p:spPr>
          <a:xfrm>
            <a:off x="10096706" y="2682698"/>
            <a:ext cx="891168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6B139AA-8D8B-6095-91B2-75A0A0B13A45}"/>
              </a:ext>
            </a:extLst>
          </p:cNvPr>
          <p:cNvSpPr/>
          <p:nvPr/>
        </p:nvSpPr>
        <p:spPr>
          <a:xfrm>
            <a:off x="10139202" y="2730246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AE758FF-EBF4-F9CB-343C-A96590352753}"/>
              </a:ext>
            </a:extLst>
          </p:cNvPr>
          <p:cNvSpPr/>
          <p:nvPr/>
        </p:nvSpPr>
        <p:spPr>
          <a:xfrm>
            <a:off x="6542297" y="3132407"/>
            <a:ext cx="1294790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8F191BE-4DBD-1A26-76D6-73E01AFB39B9}"/>
              </a:ext>
            </a:extLst>
          </p:cNvPr>
          <p:cNvSpPr/>
          <p:nvPr/>
        </p:nvSpPr>
        <p:spPr>
          <a:xfrm>
            <a:off x="6594602" y="3167561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70FED68-D6E0-0277-7433-A76554B8542E}"/>
              </a:ext>
            </a:extLst>
          </p:cNvPr>
          <p:cNvSpPr/>
          <p:nvPr/>
        </p:nvSpPr>
        <p:spPr>
          <a:xfrm>
            <a:off x="6993281" y="3167560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C254DE9-D391-7AAF-8498-8026FE620E48}"/>
              </a:ext>
            </a:extLst>
          </p:cNvPr>
          <p:cNvSpPr/>
          <p:nvPr/>
        </p:nvSpPr>
        <p:spPr>
          <a:xfrm>
            <a:off x="7391960" y="3167559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78FEA20-CAEE-BCA0-80E5-42964BEED12C}"/>
              </a:ext>
            </a:extLst>
          </p:cNvPr>
          <p:cNvSpPr/>
          <p:nvPr/>
        </p:nvSpPr>
        <p:spPr>
          <a:xfrm>
            <a:off x="10096706" y="3152020"/>
            <a:ext cx="891168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8F3C3AB-CB00-199A-269B-5298EB66070B}"/>
              </a:ext>
            </a:extLst>
          </p:cNvPr>
          <p:cNvSpPr/>
          <p:nvPr/>
        </p:nvSpPr>
        <p:spPr>
          <a:xfrm>
            <a:off x="10139202" y="3199568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F25D87F-2A84-BB4A-57F1-BE3A5E980551}"/>
              </a:ext>
            </a:extLst>
          </p:cNvPr>
          <p:cNvSpPr/>
          <p:nvPr/>
        </p:nvSpPr>
        <p:spPr>
          <a:xfrm>
            <a:off x="8786676" y="2571705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14EB3C2-1346-8599-3E52-FA0142E691F8}"/>
              </a:ext>
            </a:extLst>
          </p:cNvPr>
          <p:cNvSpPr/>
          <p:nvPr/>
        </p:nvSpPr>
        <p:spPr>
          <a:xfrm>
            <a:off x="8786676" y="3040684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EC52876-8DBB-6710-F7D4-84ED7EA194D5}"/>
              </a:ext>
            </a:extLst>
          </p:cNvPr>
          <p:cNvSpPr/>
          <p:nvPr/>
        </p:nvSpPr>
        <p:spPr>
          <a:xfrm>
            <a:off x="8784946" y="3509662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976449-02DB-FEC5-506C-639D269D7B1A}"/>
              </a:ext>
            </a:extLst>
          </p:cNvPr>
          <p:cNvSpPr/>
          <p:nvPr/>
        </p:nvSpPr>
        <p:spPr>
          <a:xfrm>
            <a:off x="10542303" y="2730246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A5EA3C8-B276-FA6B-F9B7-F62B36A39BE9}"/>
              </a:ext>
            </a:extLst>
          </p:cNvPr>
          <p:cNvSpPr/>
          <p:nvPr/>
        </p:nvSpPr>
        <p:spPr>
          <a:xfrm>
            <a:off x="10542303" y="3199568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77323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127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벡터 연산과 행렬 연산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4.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다층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4.1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행렬 곱 연산 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A4A599-3D5C-A670-F441-C351CF0863DD}"/>
              </a:ext>
            </a:extLst>
          </p:cNvPr>
          <p:cNvSpPr txBox="1"/>
          <p:nvPr/>
        </p:nvSpPr>
        <p:spPr>
          <a:xfrm>
            <a:off x="956063" y="1490775"/>
            <a:ext cx="411042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np.array([[1,2,3],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[4,5,6]]) # (2,3)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print(a.shape)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np.array([1,2,3]) # (3,)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 = np.dot(a,b)    # (2,3)(3,)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print(c.shape)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print(c.ndim)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33CA34-B95F-616E-CFA0-23B427BA3E76}"/>
              </a:ext>
            </a:extLst>
          </p:cNvPr>
          <p:cNvSpPr/>
          <p:nvPr/>
        </p:nvSpPr>
        <p:spPr>
          <a:xfrm>
            <a:off x="6399890" y="2640928"/>
            <a:ext cx="1294790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12EFCD8-3D01-F7C6-5B62-E6BF24C46D26}"/>
              </a:ext>
            </a:extLst>
          </p:cNvPr>
          <p:cNvSpPr/>
          <p:nvPr/>
        </p:nvSpPr>
        <p:spPr>
          <a:xfrm>
            <a:off x="6452195" y="2676082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11FBFF-FC9E-F112-9584-61A90C3D9EBC}"/>
              </a:ext>
            </a:extLst>
          </p:cNvPr>
          <p:cNvSpPr/>
          <p:nvPr/>
        </p:nvSpPr>
        <p:spPr>
          <a:xfrm>
            <a:off x="6850874" y="2676081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0A711B-8A1F-DBA9-29DF-2F5494C97AE8}"/>
              </a:ext>
            </a:extLst>
          </p:cNvPr>
          <p:cNvSpPr/>
          <p:nvPr/>
        </p:nvSpPr>
        <p:spPr>
          <a:xfrm>
            <a:off x="7249553" y="2676080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8F452F-B77A-868B-2FE9-352D253436C6}"/>
              </a:ext>
            </a:extLst>
          </p:cNvPr>
          <p:cNvSpPr txBox="1"/>
          <p:nvPr/>
        </p:nvSpPr>
        <p:spPr>
          <a:xfrm>
            <a:off x="6023259" y="264458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9902F2-95ED-FFC1-FA53-1A08856EC2FE}"/>
              </a:ext>
            </a:extLst>
          </p:cNvPr>
          <p:cNvSpPr txBox="1"/>
          <p:nvPr/>
        </p:nvSpPr>
        <p:spPr>
          <a:xfrm>
            <a:off x="6899601" y="4897863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EF61D5-5258-A859-7CA2-2C3392F7D777}"/>
              </a:ext>
            </a:extLst>
          </p:cNvPr>
          <p:cNvSpPr txBox="1"/>
          <p:nvPr/>
        </p:nvSpPr>
        <p:spPr>
          <a:xfrm>
            <a:off x="7695030" y="4897862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,)=&gt;(2,)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9E9635-C2ED-7F99-0E25-03516C297398}"/>
              </a:ext>
            </a:extLst>
          </p:cNvPr>
          <p:cNvSpPr txBox="1"/>
          <p:nvPr/>
        </p:nvSpPr>
        <p:spPr>
          <a:xfrm>
            <a:off x="8241168" y="199939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30FA8E-7E79-B19A-E049-8969680608D0}"/>
              </a:ext>
            </a:extLst>
          </p:cNvPr>
          <p:cNvSpPr txBox="1"/>
          <p:nvPr/>
        </p:nvSpPr>
        <p:spPr>
          <a:xfrm>
            <a:off x="7803009" y="2849935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1BE4CB9C-A82C-829F-35F8-BC90DC1B8ACB}"/>
              </a:ext>
            </a:extLst>
          </p:cNvPr>
          <p:cNvSpPr/>
          <p:nvPr/>
        </p:nvSpPr>
        <p:spPr>
          <a:xfrm>
            <a:off x="6493131" y="2208463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C67EBE75-C69E-72E1-0E23-3E7CEA01D01B}"/>
              </a:ext>
            </a:extLst>
          </p:cNvPr>
          <p:cNvSpPr/>
          <p:nvPr/>
        </p:nvSpPr>
        <p:spPr>
          <a:xfrm rot="5400000">
            <a:off x="10457279" y="3444066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D467D9-2F62-5321-9EEC-503021DA70C8}"/>
              </a:ext>
            </a:extLst>
          </p:cNvPr>
          <p:cNvSpPr txBox="1"/>
          <p:nvPr/>
        </p:nvSpPr>
        <p:spPr>
          <a:xfrm>
            <a:off x="9564132" y="2920915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C824098-2B3A-D8FA-F967-47FF091B943F}"/>
              </a:ext>
            </a:extLst>
          </p:cNvPr>
          <p:cNvSpPr/>
          <p:nvPr/>
        </p:nvSpPr>
        <p:spPr>
          <a:xfrm>
            <a:off x="9943131" y="2994477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5FC27B-990D-BF38-1533-3E11D865B1D3}"/>
              </a:ext>
            </a:extLst>
          </p:cNvPr>
          <p:cNvSpPr/>
          <p:nvPr/>
        </p:nvSpPr>
        <p:spPr>
          <a:xfrm>
            <a:off x="6399890" y="3109906"/>
            <a:ext cx="1294790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E27AF3A-CD61-F351-333E-0AA51AF3520F}"/>
              </a:ext>
            </a:extLst>
          </p:cNvPr>
          <p:cNvSpPr/>
          <p:nvPr/>
        </p:nvSpPr>
        <p:spPr>
          <a:xfrm>
            <a:off x="6452195" y="3145060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56EABC7-2775-5A09-07F0-63E12E26EA76}"/>
              </a:ext>
            </a:extLst>
          </p:cNvPr>
          <p:cNvSpPr/>
          <p:nvPr/>
        </p:nvSpPr>
        <p:spPr>
          <a:xfrm>
            <a:off x="6850874" y="3145059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AE8A255-BFDE-D2F4-060E-46FCC688350C}"/>
              </a:ext>
            </a:extLst>
          </p:cNvPr>
          <p:cNvSpPr/>
          <p:nvPr/>
        </p:nvSpPr>
        <p:spPr>
          <a:xfrm>
            <a:off x="7249553" y="3145058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FDAF642-E87B-3D78-8927-0A03704A6ECF}"/>
              </a:ext>
            </a:extLst>
          </p:cNvPr>
          <p:cNvSpPr/>
          <p:nvPr/>
        </p:nvSpPr>
        <p:spPr>
          <a:xfrm>
            <a:off x="10346232" y="2994477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66BD7F7-167E-6D6C-E861-3B29A13C7057}"/>
              </a:ext>
            </a:extLst>
          </p:cNvPr>
          <p:cNvSpPr/>
          <p:nvPr/>
        </p:nvSpPr>
        <p:spPr>
          <a:xfrm>
            <a:off x="8193158" y="2929838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797213B-A754-59A2-8048-F2D49A7BC893}"/>
              </a:ext>
            </a:extLst>
          </p:cNvPr>
          <p:cNvSpPr/>
          <p:nvPr/>
        </p:nvSpPr>
        <p:spPr>
          <a:xfrm>
            <a:off x="8591837" y="2929837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AB97545-87CA-8A60-9D5A-C6ACF8E89A93}"/>
              </a:ext>
            </a:extLst>
          </p:cNvPr>
          <p:cNvSpPr/>
          <p:nvPr/>
        </p:nvSpPr>
        <p:spPr>
          <a:xfrm>
            <a:off x="8990516" y="2929836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17917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128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벡터 연산과 행렬 연산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4.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다층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4.1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행렬 곱 연산 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A35F43-E126-35A9-0AC2-F989410B1A98}"/>
              </a:ext>
            </a:extLst>
          </p:cNvPr>
          <p:cNvSpPr txBox="1"/>
          <p:nvPr/>
        </p:nvSpPr>
        <p:spPr>
          <a:xfrm>
            <a:off x="1161829" y="1352117"/>
            <a:ext cx="398378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np.array([1,2,3]) # (3,)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print(a.shape)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np.array([[1,2],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[1,2],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[1,2]]) # (3,2)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 = np.dot(a,b)    # (3,)(3,2)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print(c.shape)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print(c.ndim)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98A8109-689B-CFAA-CC07-89576F311905}"/>
              </a:ext>
            </a:extLst>
          </p:cNvPr>
          <p:cNvSpPr/>
          <p:nvPr/>
        </p:nvSpPr>
        <p:spPr>
          <a:xfrm>
            <a:off x="6639570" y="3200748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F7EBB59-4FF6-2FC1-6D01-589D1ADE260C}"/>
              </a:ext>
            </a:extLst>
          </p:cNvPr>
          <p:cNvSpPr/>
          <p:nvPr/>
        </p:nvSpPr>
        <p:spPr>
          <a:xfrm>
            <a:off x="7038249" y="3200747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BE4C38D-1144-4E51-3845-A453C4FA325D}"/>
              </a:ext>
            </a:extLst>
          </p:cNvPr>
          <p:cNvSpPr/>
          <p:nvPr/>
        </p:nvSpPr>
        <p:spPr>
          <a:xfrm>
            <a:off x="7436928" y="3200746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B75689-3484-96BD-900D-75ED7326B790}"/>
              </a:ext>
            </a:extLst>
          </p:cNvPr>
          <p:cNvSpPr txBox="1"/>
          <p:nvPr/>
        </p:nvSpPr>
        <p:spPr>
          <a:xfrm>
            <a:off x="6210634" y="316925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85150E-6BFB-DE76-CFFB-B59C51FD08B8}"/>
              </a:ext>
            </a:extLst>
          </p:cNvPr>
          <p:cNvSpPr txBox="1"/>
          <p:nvPr/>
        </p:nvSpPr>
        <p:spPr>
          <a:xfrm>
            <a:off x="7204097" y="5422528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3,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C6C553-94B4-24C4-9B3D-CC45BCB9874A}"/>
              </a:ext>
            </a:extLst>
          </p:cNvPr>
          <p:cNvSpPr/>
          <p:nvPr/>
        </p:nvSpPr>
        <p:spPr>
          <a:xfrm>
            <a:off x="8386047" y="3026324"/>
            <a:ext cx="891168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8C4E70E-E587-A6A2-6523-9BF330D98C4E}"/>
              </a:ext>
            </a:extLst>
          </p:cNvPr>
          <p:cNvSpPr/>
          <p:nvPr/>
        </p:nvSpPr>
        <p:spPr>
          <a:xfrm>
            <a:off x="8386047" y="3495302"/>
            <a:ext cx="891168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BC5FEE5-131B-3053-47F3-97CC2D2D7F5C}"/>
              </a:ext>
            </a:extLst>
          </p:cNvPr>
          <p:cNvSpPr/>
          <p:nvPr/>
        </p:nvSpPr>
        <p:spPr>
          <a:xfrm>
            <a:off x="8386047" y="3964279"/>
            <a:ext cx="891168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ABD440-9E61-8A36-4220-F30E8734C5D0}"/>
              </a:ext>
            </a:extLst>
          </p:cNvPr>
          <p:cNvSpPr txBox="1"/>
          <p:nvPr/>
        </p:nvSpPr>
        <p:spPr>
          <a:xfrm>
            <a:off x="7920273" y="5422528"/>
            <a:ext cx="2015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,2)=&gt;(2,)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CD50AEF-CB0E-56A9-4EA8-D289F3019326}"/>
              </a:ext>
            </a:extLst>
          </p:cNvPr>
          <p:cNvSpPr/>
          <p:nvPr/>
        </p:nvSpPr>
        <p:spPr>
          <a:xfrm>
            <a:off x="8430273" y="3073870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50EFD5D-D8EA-A620-D28C-E18E267E1062}"/>
              </a:ext>
            </a:extLst>
          </p:cNvPr>
          <p:cNvSpPr/>
          <p:nvPr/>
        </p:nvSpPr>
        <p:spPr>
          <a:xfrm>
            <a:off x="8430273" y="3542849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0606222-A9FF-CB31-A3F7-6266D1887F27}"/>
              </a:ext>
            </a:extLst>
          </p:cNvPr>
          <p:cNvSpPr/>
          <p:nvPr/>
        </p:nvSpPr>
        <p:spPr>
          <a:xfrm>
            <a:off x="8428543" y="4011827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4F8B531-3059-A264-D673-F04A5D168C5F}"/>
              </a:ext>
            </a:extLst>
          </p:cNvPr>
          <p:cNvSpPr txBox="1"/>
          <p:nvPr/>
        </p:nvSpPr>
        <p:spPr>
          <a:xfrm>
            <a:off x="8428543" y="252406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C0BDF3C-4B8D-57B2-B8F6-9C93AED876AA}"/>
              </a:ext>
            </a:extLst>
          </p:cNvPr>
          <p:cNvSpPr txBox="1"/>
          <p:nvPr/>
        </p:nvSpPr>
        <p:spPr>
          <a:xfrm>
            <a:off x="7990384" y="3374601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F66D787-B5F2-6CB5-E16B-40C3FFB0DAB8}"/>
              </a:ext>
            </a:extLst>
          </p:cNvPr>
          <p:cNvSpPr/>
          <p:nvPr/>
        </p:nvSpPr>
        <p:spPr>
          <a:xfrm>
            <a:off x="6637216" y="2886053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F46457DB-E397-34D8-1AEC-D8DF3F38E9D3}"/>
              </a:ext>
            </a:extLst>
          </p:cNvPr>
          <p:cNvSpPr/>
          <p:nvPr/>
        </p:nvSpPr>
        <p:spPr>
          <a:xfrm rot="5400000">
            <a:off x="8942327" y="3694234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905E7A-C96E-EA4D-34CE-E60652E469B4}"/>
              </a:ext>
            </a:extLst>
          </p:cNvPr>
          <p:cNvSpPr txBox="1"/>
          <p:nvPr/>
        </p:nvSpPr>
        <p:spPr>
          <a:xfrm>
            <a:off x="9751507" y="3445581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F1D6459-705F-D4EC-8C00-98810A053779}"/>
              </a:ext>
            </a:extLst>
          </p:cNvPr>
          <p:cNvSpPr/>
          <p:nvPr/>
        </p:nvSpPr>
        <p:spPr>
          <a:xfrm>
            <a:off x="8831644" y="3073870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56B402C-2F87-EE1C-58C0-B3BD9E7CBA63}"/>
              </a:ext>
            </a:extLst>
          </p:cNvPr>
          <p:cNvSpPr/>
          <p:nvPr/>
        </p:nvSpPr>
        <p:spPr>
          <a:xfrm>
            <a:off x="8831644" y="3542849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360EA3D-2426-8E9B-2C6A-FDFB385D27CB}"/>
              </a:ext>
            </a:extLst>
          </p:cNvPr>
          <p:cNvSpPr/>
          <p:nvPr/>
        </p:nvSpPr>
        <p:spPr>
          <a:xfrm>
            <a:off x="8829914" y="4011827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36251BA-CA44-D452-06F4-03AEC3184661}"/>
              </a:ext>
            </a:extLst>
          </p:cNvPr>
          <p:cNvSpPr/>
          <p:nvPr/>
        </p:nvSpPr>
        <p:spPr>
          <a:xfrm>
            <a:off x="10109815" y="3412730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3E8C20D-0C89-CFD0-2858-06F39EBCBA34}"/>
              </a:ext>
            </a:extLst>
          </p:cNvPr>
          <p:cNvSpPr/>
          <p:nvPr/>
        </p:nvSpPr>
        <p:spPr>
          <a:xfrm>
            <a:off x="10511186" y="3412730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40285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ED05D0-C67A-EC92-37BC-ECF6A7A51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129</a:t>
            </a:fld>
            <a:endParaRPr lang="ko-KR" altLang="en-US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B6D34754-02E7-688D-813D-50117F305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다층 신경망 이해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90C06151-416B-3979-BEA1-F05FF9175614}"/>
              </a:ext>
            </a:extLst>
          </p:cNvPr>
          <p:cNvCxnSpPr>
            <a:cxnSpLocks/>
          </p:cNvCxnSpPr>
          <p:nvPr/>
        </p:nvCxnSpPr>
        <p:spPr>
          <a:xfrm>
            <a:off x="3434500" y="3460601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6B2F8AA-E570-69A7-A515-D750E4FBFBAE}"/>
              </a:ext>
            </a:extLst>
          </p:cNvPr>
          <p:cNvSpPr txBox="1"/>
          <p:nvPr/>
        </p:nvSpPr>
        <p:spPr>
          <a:xfrm>
            <a:off x="3448498" y="2805524"/>
            <a:ext cx="5295001" cy="388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2738" indent="-312738">
              <a:lnSpc>
                <a:spcPct val="200000"/>
              </a:lnSpc>
              <a:buFontTx/>
              <a:buAutoNum type="arabicPeriod"/>
            </a:pPr>
            <a:r>
              <a:rPr kumimoji="0" lang="ko-KR" altLang="en-US">
                <a:solidFill>
                  <a:prstClr val="black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행렬 곱 연산</a:t>
            </a:r>
          </a:p>
          <a:p>
            <a:pPr marL="312738" lvl="0" indent="-312738">
              <a:lnSpc>
                <a:spcPct val="200000"/>
              </a:lnSpc>
              <a:buAutoNum type="arabicPeriod"/>
            </a:pPr>
            <a:r>
              <a:rPr kumimoji="0" lang="ko-KR" altLang="en-US" sz="1800" b="1" u="sng">
                <a:solidFill>
                  <a:prstClr val="black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배치경사 하강법 구현</a:t>
            </a:r>
            <a:endParaRPr lang="ko-KR" altLang="en-US" sz="1800" b="1" u="sng">
              <a:solidFill>
                <a:schemeClr val="tx1">
                  <a:lumMod val="85000"/>
                  <a:lumOff val="15000"/>
                </a:schemeClr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12738" indent="-312738">
              <a:lnSpc>
                <a:spcPct val="200000"/>
              </a:lnSpc>
              <a:buFontTx/>
              <a:buAutoNum type="arabicPeriod"/>
            </a:pPr>
            <a:r>
              <a:rPr kumimoji="0" lang="en-US" altLang="ko-KR" sz="1800">
                <a:solidFill>
                  <a:prstClr val="black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</a:t>
            </a:r>
            <a:r>
              <a:rPr kumimoji="0" lang="ko-KR" altLang="en-US" sz="1800">
                <a:solidFill>
                  <a:prstClr val="black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개의 층을 가진 신경망 구현</a:t>
            </a:r>
          </a:p>
          <a:p>
            <a:pPr marL="312738" lvl="0" indent="-312738">
              <a:lnSpc>
                <a:spcPct val="200000"/>
              </a:lnSpc>
              <a:buAutoNum type="arabicPeriod"/>
            </a:pPr>
            <a:r>
              <a:rPr kumimoji="0" lang="ko-KR" altLang="en-US" sz="1800">
                <a:solidFill>
                  <a:prstClr val="black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다층 신경망의 경사 하강법 구현</a:t>
            </a:r>
            <a:endParaRPr lang="ko-KR" altLang="en-US" sz="1800">
              <a:solidFill>
                <a:schemeClr val="tx1">
                  <a:lumMod val="85000"/>
                  <a:lumOff val="15000"/>
                </a:schemeClr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12738" lvl="0" indent="-312738">
              <a:lnSpc>
                <a:spcPct val="200000"/>
              </a:lnSpc>
              <a:buAutoNum type="arabicPeriod"/>
            </a:pPr>
            <a:r>
              <a:rPr kumimoji="0" lang="ko-KR" altLang="en-US" sz="1800">
                <a:solidFill>
                  <a:prstClr val="black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미니배치 경사 하강법 구현 </a:t>
            </a:r>
            <a:endParaRPr kumimoji="0" lang="en-US" altLang="ko-KR" sz="1800">
              <a:solidFill>
                <a:prstClr val="black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12738" indent="-312738">
              <a:lnSpc>
                <a:spcPct val="200000"/>
              </a:lnSpc>
              <a:buFontTx/>
              <a:buAutoNum type="arabicPeriod"/>
            </a:pPr>
            <a:r>
              <a:rPr kumimoji="0" lang="ko-KR" altLang="en-US" sz="1800">
                <a:solidFill>
                  <a:prstClr val="black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다중분류 다층 신경망을 이해한다</a:t>
            </a:r>
            <a:r>
              <a:rPr kumimoji="0" lang="en-US" altLang="ko-KR" sz="1800">
                <a:solidFill>
                  <a:prstClr val="black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800" b="1" u="sng">
              <a:solidFill>
                <a:schemeClr val="tx1">
                  <a:lumMod val="85000"/>
                  <a:lumOff val="15000"/>
                </a:schemeClr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C19F9420-9E66-37FF-1A0D-375D79C37D12}"/>
              </a:ext>
            </a:extLst>
          </p:cNvPr>
          <p:cNvCxnSpPr>
            <a:cxnSpLocks/>
          </p:cNvCxnSpPr>
          <p:nvPr/>
        </p:nvCxnSpPr>
        <p:spPr>
          <a:xfrm>
            <a:off x="3434500" y="3986467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[R] 13">
            <a:extLst>
              <a:ext uri="{FF2B5EF4-FFF2-40B4-BE49-F238E27FC236}">
                <a16:creationId xmlns:a16="http://schemas.microsoft.com/office/drawing/2014/main" id="{1E9E605E-3F0C-F98B-415B-495AFAE9DFD3}"/>
              </a:ext>
            </a:extLst>
          </p:cNvPr>
          <p:cNvCxnSpPr>
            <a:cxnSpLocks/>
          </p:cNvCxnSpPr>
          <p:nvPr/>
        </p:nvCxnSpPr>
        <p:spPr>
          <a:xfrm>
            <a:off x="3434500" y="4535474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[R] 13">
            <a:extLst>
              <a:ext uri="{FF2B5EF4-FFF2-40B4-BE49-F238E27FC236}">
                <a16:creationId xmlns:a16="http://schemas.microsoft.com/office/drawing/2014/main" id="{ACCF2A85-C98C-26FB-BF78-720FAB3EA411}"/>
              </a:ext>
            </a:extLst>
          </p:cNvPr>
          <p:cNvCxnSpPr>
            <a:cxnSpLocks/>
          </p:cNvCxnSpPr>
          <p:nvPr/>
        </p:nvCxnSpPr>
        <p:spPr>
          <a:xfrm>
            <a:off x="3434500" y="5084481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13">
            <a:extLst>
              <a:ext uri="{FF2B5EF4-FFF2-40B4-BE49-F238E27FC236}">
                <a16:creationId xmlns:a16="http://schemas.microsoft.com/office/drawing/2014/main" id="{F5868C1C-8942-A283-A141-467DED385DF2}"/>
              </a:ext>
            </a:extLst>
          </p:cNvPr>
          <p:cNvCxnSpPr>
            <a:cxnSpLocks/>
          </p:cNvCxnSpPr>
          <p:nvPr/>
        </p:nvCxnSpPr>
        <p:spPr>
          <a:xfrm>
            <a:off x="3434500" y="5633488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13">
            <a:extLst>
              <a:ext uri="{FF2B5EF4-FFF2-40B4-BE49-F238E27FC236}">
                <a16:creationId xmlns:a16="http://schemas.microsoft.com/office/drawing/2014/main" id="{7736E6A9-DDF1-3EF7-59C9-2A43965EE547}"/>
              </a:ext>
            </a:extLst>
          </p:cNvPr>
          <p:cNvCxnSpPr>
            <a:cxnSpLocks/>
          </p:cNvCxnSpPr>
          <p:nvPr/>
        </p:nvCxnSpPr>
        <p:spPr>
          <a:xfrm>
            <a:off x="3434500" y="6151518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789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딥러닝 이란</a:t>
            </a:r>
            <a:r>
              <a:rPr lang="en-US" altLang="ko-KR"/>
              <a:t>?</a:t>
            </a:r>
            <a:endParaRPr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1. </a:t>
            </a:r>
            <a:r>
              <a:rPr lang="ko-KR" altLang="en-US" sz="1200" dirty="0" err="1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딥러닝이란</a:t>
            </a:r>
            <a:r>
              <a:rPr lang="ko-KR" altLang="en-US" sz="1200" dirty="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무엇인가</a:t>
            </a:r>
            <a:r>
              <a:rPr lang="en-US" altLang="ko-KR" sz="1200" dirty="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1.1 </a:t>
            </a:r>
            <a:r>
              <a:rPr lang="ko-KR" altLang="en-US" sz="1400" spc="-150" dirty="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인공지능과 </a:t>
            </a:r>
            <a:r>
              <a:rPr lang="ko-KR" altLang="en-US" sz="1400" spc="-150" dirty="0" err="1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머신러닝</a:t>
            </a:r>
            <a:r>
              <a:rPr lang="en-US" altLang="ko-KR" sz="1400" spc="-150" dirty="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</a:t>
            </a:r>
            <a:r>
              <a:rPr lang="ko-KR" altLang="en-US" sz="1400" spc="-150" dirty="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딥러닝</a:t>
            </a:r>
            <a:endParaRPr lang="en-US" altLang="ko-KR" sz="1400" spc="-150" dirty="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151B747-3DED-0500-20C2-E5337B02FE0A}"/>
              </a:ext>
            </a:extLst>
          </p:cNvPr>
          <p:cNvSpPr txBox="1"/>
          <p:nvPr/>
        </p:nvSpPr>
        <p:spPr>
          <a:xfrm>
            <a:off x="1681416" y="1208894"/>
            <a:ext cx="9352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Multi-layer perceptron (MLP)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는 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Hidden layer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라는 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layer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를 도입해 인풋을 한 차원 높은 단계의 특징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즉 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representation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으로 나타낸다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079985C-A572-977A-EFD9-E5DCA94A3C41}"/>
              </a:ext>
            </a:extLst>
          </p:cNvPr>
          <p:cNvSpPr/>
          <p:nvPr/>
        </p:nvSpPr>
        <p:spPr>
          <a:xfrm>
            <a:off x="3634786" y="2622968"/>
            <a:ext cx="468423" cy="468423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A133EF7-1006-A0EB-F4EE-46BA10D7270F}"/>
              </a:ext>
            </a:extLst>
          </p:cNvPr>
          <p:cNvSpPr/>
          <p:nvPr/>
        </p:nvSpPr>
        <p:spPr>
          <a:xfrm>
            <a:off x="3634786" y="3361889"/>
            <a:ext cx="468423" cy="468423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0E0D1D0-652B-5DF1-E1B2-DE30B83F48C8}"/>
              </a:ext>
            </a:extLst>
          </p:cNvPr>
          <p:cNvSpPr/>
          <p:nvPr/>
        </p:nvSpPr>
        <p:spPr>
          <a:xfrm>
            <a:off x="3634786" y="4100809"/>
            <a:ext cx="468423" cy="468423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3CE2BB3-61D5-250C-2F7E-85411C3F585B}"/>
              </a:ext>
            </a:extLst>
          </p:cNvPr>
          <p:cNvSpPr/>
          <p:nvPr/>
        </p:nvSpPr>
        <p:spPr>
          <a:xfrm>
            <a:off x="3634786" y="4839730"/>
            <a:ext cx="468423" cy="468423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46DEDAD-13F5-8362-9ECC-7F7C9C79F4C2}"/>
              </a:ext>
            </a:extLst>
          </p:cNvPr>
          <p:cNvSpPr/>
          <p:nvPr/>
        </p:nvSpPr>
        <p:spPr>
          <a:xfrm>
            <a:off x="3634786" y="5578651"/>
            <a:ext cx="468423" cy="468423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361F880-BF77-8EFE-DDDE-4D6F0C893544}"/>
              </a:ext>
            </a:extLst>
          </p:cNvPr>
          <p:cNvSpPr/>
          <p:nvPr/>
        </p:nvSpPr>
        <p:spPr>
          <a:xfrm>
            <a:off x="5449099" y="3363538"/>
            <a:ext cx="468423" cy="468423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D3871EE-AA74-0FEF-F1B3-E0B5F00884F0}"/>
              </a:ext>
            </a:extLst>
          </p:cNvPr>
          <p:cNvSpPr/>
          <p:nvPr/>
        </p:nvSpPr>
        <p:spPr>
          <a:xfrm>
            <a:off x="5449099" y="4102459"/>
            <a:ext cx="468423" cy="468423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664C679-FEF6-BEC4-4C4C-096DEF085762}"/>
              </a:ext>
            </a:extLst>
          </p:cNvPr>
          <p:cNvSpPr/>
          <p:nvPr/>
        </p:nvSpPr>
        <p:spPr>
          <a:xfrm>
            <a:off x="5449099" y="4841380"/>
            <a:ext cx="468423" cy="468423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17F7576-B9AD-AE8D-6118-57F98DA57109}"/>
              </a:ext>
            </a:extLst>
          </p:cNvPr>
          <p:cNvSpPr/>
          <p:nvPr/>
        </p:nvSpPr>
        <p:spPr>
          <a:xfrm>
            <a:off x="7263412" y="3018818"/>
            <a:ext cx="468423" cy="468423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4D7AFF1-3C12-1369-913A-8E4A481EB30F}"/>
              </a:ext>
            </a:extLst>
          </p:cNvPr>
          <p:cNvSpPr/>
          <p:nvPr/>
        </p:nvSpPr>
        <p:spPr>
          <a:xfrm>
            <a:off x="7263412" y="3757739"/>
            <a:ext cx="468423" cy="468423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708BAA2-78AE-08F7-F5C4-0939C07C7662}"/>
              </a:ext>
            </a:extLst>
          </p:cNvPr>
          <p:cNvSpPr/>
          <p:nvPr/>
        </p:nvSpPr>
        <p:spPr>
          <a:xfrm>
            <a:off x="7263412" y="4496660"/>
            <a:ext cx="468423" cy="468423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52601AB-78AC-6D50-6C03-825DC4A6CE58}"/>
              </a:ext>
            </a:extLst>
          </p:cNvPr>
          <p:cNvSpPr/>
          <p:nvPr/>
        </p:nvSpPr>
        <p:spPr>
          <a:xfrm>
            <a:off x="7263412" y="5235581"/>
            <a:ext cx="468423" cy="468423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4CFE16C-5DBA-AAEE-213D-6E77CBC0142A}"/>
              </a:ext>
            </a:extLst>
          </p:cNvPr>
          <p:cNvSpPr/>
          <p:nvPr/>
        </p:nvSpPr>
        <p:spPr>
          <a:xfrm>
            <a:off x="9077725" y="4065347"/>
            <a:ext cx="468423" cy="468423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4946F11-479A-B09D-6DA0-550C85420EB0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4103209" y="2857180"/>
            <a:ext cx="1345890" cy="7405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BA2D2CB-A135-0A20-F9B1-D951ACE579DB}"/>
              </a:ext>
            </a:extLst>
          </p:cNvPr>
          <p:cNvCxnSpPr>
            <a:cxnSpLocks/>
            <a:stCxn id="3" idx="6"/>
            <a:endCxn id="10" idx="2"/>
          </p:cNvCxnSpPr>
          <p:nvPr/>
        </p:nvCxnSpPr>
        <p:spPr>
          <a:xfrm>
            <a:off x="4103209" y="3596101"/>
            <a:ext cx="1345890" cy="16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6CEC199-91AD-097C-1CD8-ED39CE37DB2A}"/>
              </a:ext>
            </a:extLst>
          </p:cNvPr>
          <p:cNvCxnSpPr>
            <a:cxnSpLocks/>
            <a:stCxn id="3" idx="6"/>
            <a:endCxn id="11" idx="2"/>
          </p:cNvCxnSpPr>
          <p:nvPr/>
        </p:nvCxnSpPr>
        <p:spPr>
          <a:xfrm>
            <a:off x="4103209" y="3596101"/>
            <a:ext cx="1345890" cy="7405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E9170ED-2236-D6C2-60E1-0A1E84791DDD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103209" y="3596101"/>
            <a:ext cx="1345890" cy="14794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EF1981B-E4DF-2E55-7068-583FF1E9DEE7}"/>
              </a:ext>
            </a:extLst>
          </p:cNvPr>
          <p:cNvCxnSpPr>
            <a:cxnSpLocks/>
            <a:stCxn id="2" idx="6"/>
            <a:endCxn id="11" idx="2"/>
          </p:cNvCxnSpPr>
          <p:nvPr/>
        </p:nvCxnSpPr>
        <p:spPr>
          <a:xfrm>
            <a:off x="4103209" y="2857180"/>
            <a:ext cx="1345890" cy="14794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ABB4CA7-D10E-2BAB-82C2-160846E63991}"/>
              </a:ext>
            </a:extLst>
          </p:cNvPr>
          <p:cNvCxnSpPr>
            <a:cxnSpLocks/>
            <a:stCxn id="2" idx="6"/>
            <a:endCxn id="13" idx="2"/>
          </p:cNvCxnSpPr>
          <p:nvPr/>
        </p:nvCxnSpPr>
        <p:spPr>
          <a:xfrm>
            <a:off x="4103209" y="2857180"/>
            <a:ext cx="1345890" cy="22184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CF04283-9544-314D-0A1D-AAD4A38205D7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 flipV="1">
            <a:off x="4103209" y="3597750"/>
            <a:ext cx="1345890" cy="7372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F34B058-A213-0FE6-2812-7E46D3A41C28}"/>
              </a:ext>
            </a:extLst>
          </p:cNvPr>
          <p:cNvCxnSpPr>
            <a:cxnSpLocks/>
            <a:stCxn id="4" idx="6"/>
            <a:endCxn id="11" idx="2"/>
          </p:cNvCxnSpPr>
          <p:nvPr/>
        </p:nvCxnSpPr>
        <p:spPr>
          <a:xfrm>
            <a:off x="4103209" y="4335022"/>
            <a:ext cx="1345890" cy="16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6490FB2-D6E8-76AD-FCBB-F9258F08F4BC}"/>
              </a:ext>
            </a:extLst>
          </p:cNvPr>
          <p:cNvCxnSpPr>
            <a:cxnSpLocks/>
            <a:stCxn id="4" idx="6"/>
            <a:endCxn id="13" idx="2"/>
          </p:cNvCxnSpPr>
          <p:nvPr/>
        </p:nvCxnSpPr>
        <p:spPr>
          <a:xfrm>
            <a:off x="4103209" y="4335022"/>
            <a:ext cx="1345890" cy="7405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3E76869-D851-6FEF-98D1-40258EE048CB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4103209" y="3597750"/>
            <a:ext cx="1345890" cy="14761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658DF45-5CFA-5FB3-6867-4F352A2A87D4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>
            <a:off x="4103209" y="5073942"/>
            <a:ext cx="1345890" cy="16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660CEF1-492A-6B62-A286-8D3D2CAB5604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 flipV="1">
            <a:off x="4103209" y="5075592"/>
            <a:ext cx="1345890" cy="7372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90EF1B7-342A-930E-1D72-C83490A320F4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4103209" y="4336671"/>
            <a:ext cx="1345890" cy="14761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F216FAA-5BAD-2743-06BC-3049EB643540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4103209" y="3597750"/>
            <a:ext cx="1345890" cy="22151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D1A4CA3-8B72-7543-1384-7F44CB9AE808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 flipV="1">
            <a:off x="5917522" y="3253030"/>
            <a:ext cx="1345890" cy="3447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F7B202A-43F0-72FA-6A7D-98D80B0442A7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>
            <a:off x="5917522" y="3597750"/>
            <a:ext cx="1345890" cy="3942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FA74EB1-C174-8642-0AD9-9C4E3180983A}"/>
              </a:ext>
            </a:extLst>
          </p:cNvPr>
          <p:cNvCxnSpPr>
            <a:cxnSpLocks/>
            <a:stCxn id="11" idx="6"/>
            <a:endCxn id="16" idx="2"/>
          </p:cNvCxnSpPr>
          <p:nvPr/>
        </p:nvCxnSpPr>
        <p:spPr>
          <a:xfrm>
            <a:off x="5917522" y="4336671"/>
            <a:ext cx="1345890" cy="3942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F8B5108-BE17-93FD-EFDD-ED6C4C731E5F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>
            <a:off x="5917522" y="5075592"/>
            <a:ext cx="1345890" cy="3942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45D2DD7-9EA1-D5C4-1B4C-2D99AB140613}"/>
              </a:ext>
            </a:extLst>
          </p:cNvPr>
          <p:cNvCxnSpPr>
            <a:cxnSpLocks/>
            <a:stCxn id="13" idx="6"/>
            <a:endCxn id="16" idx="2"/>
          </p:cNvCxnSpPr>
          <p:nvPr/>
        </p:nvCxnSpPr>
        <p:spPr>
          <a:xfrm flipV="1">
            <a:off x="5917522" y="4730872"/>
            <a:ext cx="1345890" cy="3447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3E7CD39-98FE-5BFD-86E1-144537908B55}"/>
              </a:ext>
            </a:extLst>
          </p:cNvPr>
          <p:cNvCxnSpPr>
            <a:cxnSpLocks/>
            <a:stCxn id="13" idx="6"/>
            <a:endCxn id="15" idx="2"/>
          </p:cNvCxnSpPr>
          <p:nvPr/>
        </p:nvCxnSpPr>
        <p:spPr>
          <a:xfrm flipV="1">
            <a:off x="5917522" y="3991951"/>
            <a:ext cx="1345890" cy="10836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896A754-31D9-1CBF-3E17-678940BF00AA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 flipV="1">
            <a:off x="5917522" y="3253030"/>
            <a:ext cx="1345890" cy="18225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7F18506-47BF-1377-9291-6B451E0E29AB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>
            <a:off x="5917522" y="3597750"/>
            <a:ext cx="1345890" cy="11331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56FE586-1719-D9FE-3FA0-F93CCDB865D4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>
            <a:off x="5917522" y="3597750"/>
            <a:ext cx="1345890" cy="18720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DD9D8FF-00E1-6742-7170-8CD6A460F983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>
            <a:off x="5917522" y="4336671"/>
            <a:ext cx="1345890" cy="11331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8B536A8-AB05-911F-23A7-232A45BA44FB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 flipV="1">
            <a:off x="5917522" y="3991951"/>
            <a:ext cx="1345890" cy="3447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969951F-7590-CEDB-E446-E60D253D0E3C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5917522" y="3253030"/>
            <a:ext cx="1345890" cy="10836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58BB3A1-EE92-699C-0B9C-4C8036553277}"/>
              </a:ext>
            </a:extLst>
          </p:cNvPr>
          <p:cNvCxnSpPr>
            <a:cxnSpLocks/>
            <a:stCxn id="14" idx="6"/>
            <a:endCxn id="18" idx="2"/>
          </p:cNvCxnSpPr>
          <p:nvPr/>
        </p:nvCxnSpPr>
        <p:spPr>
          <a:xfrm>
            <a:off x="7731835" y="3253030"/>
            <a:ext cx="1345890" cy="10465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0E9EBB7D-E273-0B49-06CE-E55AD75005D0}"/>
              </a:ext>
            </a:extLst>
          </p:cNvPr>
          <p:cNvCxnSpPr>
            <a:cxnSpLocks/>
            <a:stCxn id="15" idx="6"/>
            <a:endCxn id="18" idx="2"/>
          </p:cNvCxnSpPr>
          <p:nvPr/>
        </p:nvCxnSpPr>
        <p:spPr>
          <a:xfrm>
            <a:off x="7731835" y="3991951"/>
            <a:ext cx="1345890" cy="3076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46C28B5-2A03-0102-11A9-FD6B19726076}"/>
              </a:ext>
            </a:extLst>
          </p:cNvPr>
          <p:cNvCxnSpPr>
            <a:cxnSpLocks/>
            <a:stCxn id="16" idx="6"/>
            <a:endCxn id="18" idx="2"/>
          </p:cNvCxnSpPr>
          <p:nvPr/>
        </p:nvCxnSpPr>
        <p:spPr>
          <a:xfrm flipV="1">
            <a:off x="7731835" y="4299560"/>
            <a:ext cx="1345890" cy="4313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3CE2702-ADED-03E8-5546-CD9990DA38B6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 flipV="1">
            <a:off x="7731835" y="4299560"/>
            <a:ext cx="1345890" cy="117023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왼쪽 중괄호 48">
            <a:extLst>
              <a:ext uri="{FF2B5EF4-FFF2-40B4-BE49-F238E27FC236}">
                <a16:creationId xmlns:a16="http://schemas.microsoft.com/office/drawing/2014/main" id="{51627B5D-069B-0BEA-940A-70CBD065D5D9}"/>
              </a:ext>
            </a:extLst>
          </p:cNvPr>
          <p:cNvSpPr/>
          <p:nvPr/>
        </p:nvSpPr>
        <p:spPr>
          <a:xfrm>
            <a:off x="3231464" y="2841253"/>
            <a:ext cx="338221" cy="2971611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50" name="왼쪽 중괄호 49">
            <a:extLst>
              <a:ext uri="{FF2B5EF4-FFF2-40B4-BE49-F238E27FC236}">
                <a16:creationId xmlns:a16="http://schemas.microsoft.com/office/drawing/2014/main" id="{1306FDD6-E79F-D22C-89AE-5CA319ED3E39}"/>
              </a:ext>
            </a:extLst>
          </p:cNvPr>
          <p:cNvSpPr/>
          <p:nvPr/>
        </p:nvSpPr>
        <p:spPr>
          <a:xfrm rot="5400000">
            <a:off x="6309247" y="1814309"/>
            <a:ext cx="344720" cy="1827509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51" name="왼쪽 중괄호 50">
            <a:extLst>
              <a:ext uri="{FF2B5EF4-FFF2-40B4-BE49-F238E27FC236}">
                <a16:creationId xmlns:a16="http://schemas.microsoft.com/office/drawing/2014/main" id="{18D64792-B174-74BE-1AC3-1965E16932D1}"/>
              </a:ext>
            </a:extLst>
          </p:cNvPr>
          <p:cNvSpPr/>
          <p:nvPr/>
        </p:nvSpPr>
        <p:spPr>
          <a:xfrm rot="5400000">
            <a:off x="9177513" y="3657953"/>
            <a:ext cx="209470" cy="409045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937EC8D-CB40-B584-32EF-BD342208FDA7}"/>
              </a:ext>
            </a:extLst>
          </p:cNvPr>
          <p:cNvSpPr txBox="1"/>
          <p:nvPr/>
        </p:nvSpPr>
        <p:spPr>
          <a:xfrm>
            <a:off x="1966198" y="4176831"/>
            <a:ext cx="1183831" cy="327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input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layer</a:t>
            </a:r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DAD663E-B3CA-8B8D-CC2A-240A33446644}"/>
              </a:ext>
            </a:extLst>
          </p:cNvPr>
          <p:cNvSpPr txBox="1"/>
          <p:nvPr/>
        </p:nvSpPr>
        <p:spPr>
          <a:xfrm>
            <a:off x="5851964" y="2256426"/>
            <a:ext cx="1344585" cy="327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hidden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layer</a:t>
            </a:r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D0F2983-30D2-ECF1-10ED-7F4E1E946952}"/>
              </a:ext>
            </a:extLst>
          </p:cNvPr>
          <p:cNvSpPr txBox="1"/>
          <p:nvPr/>
        </p:nvSpPr>
        <p:spPr>
          <a:xfrm>
            <a:off x="8581367" y="3483809"/>
            <a:ext cx="1334626" cy="327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output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layer</a:t>
            </a:r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4DC5815-C7AF-8F08-B443-7664D9882D15}"/>
              </a:ext>
            </a:extLst>
          </p:cNvPr>
          <p:cNvCxnSpPr>
            <a:cxnSpLocks/>
          </p:cNvCxnSpPr>
          <p:nvPr/>
        </p:nvCxnSpPr>
        <p:spPr>
          <a:xfrm>
            <a:off x="5707623" y="2292499"/>
            <a:ext cx="0" cy="38211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A283B66D-778D-8D0C-E2CF-26BA376F3B5B}"/>
              </a:ext>
            </a:extLst>
          </p:cNvPr>
          <p:cNvCxnSpPr>
            <a:cxnSpLocks/>
          </p:cNvCxnSpPr>
          <p:nvPr/>
        </p:nvCxnSpPr>
        <p:spPr>
          <a:xfrm>
            <a:off x="7510941" y="2292499"/>
            <a:ext cx="0" cy="38211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52F30B3B-6DE7-C982-FC5D-70D6F815D659}"/>
              </a:ext>
            </a:extLst>
          </p:cNvPr>
          <p:cNvCxnSpPr>
            <a:cxnSpLocks/>
          </p:cNvCxnSpPr>
          <p:nvPr/>
        </p:nvCxnSpPr>
        <p:spPr>
          <a:xfrm>
            <a:off x="3855124" y="2292499"/>
            <a:ext cx="0" cy="38211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F49E5FE6-545F-5DC1-0EA1-E7486BA49C70}"/>
              </a:ext>
            </a:extLst>
          </p:cNvPr>
          <p:cNvCxnSpPr>
            <a:cxnSpLocks/>
          </p:cNvCxnSpPr>
          <p:nvPr/>
        </p:nvCxnSpPr>
        <p:spPr>
          <a:xfrm>
            <a:off x="9314258" y="2292499"/>
            <a:ext cx="0" cy="38211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D6521CA-492D-2AEC-ED5D-9171838C9E43}"/>
              </a:ext>
            </a:extLst>
          </p:cNvPr>
          <p:cNvSpPr txBox="1"/>
          <p:nvPr/>
        </p:nvSpPr>
        <p:spPr>
          <a:xfrm>
            <a:off x="3649752" y="2080572"/>
            <a:ext cx="451249" cy="300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0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층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077474C-7C1F-A4D7-95F5-D8B1A26E1F49}"/>
              </a:ext>
            </a:extLst>
          </p:cNvPr>
          <p:cNvSpPr txBox="1"/>
          <p:nvPr/>
        </p:nvSpPr>
        <p:spPr>
          <a:xfrm>
            <a:off x="5446619" y="2080572"/>
            <a:ext cx="451249" cy="300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층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749ED8F-BC5F-CCE9-F5C3-1A42AF47DEF1}"/>
              </a:ext>
            </a:extLst>
          </p:cNvPr>
          <p:cNvSpPr txBox="1"/>
          <p:nvPr/>
        </p:nvSpPr>
        <p:spPr>
          <a:xfrm>
            <a:off x="7307985" y="2080572"/>
            <a:ext cx="451249" cy="300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층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63B83E5-234A-6475-89C5-40790A04CC15}"/>
              </a:ext>
            </a:extLst>
          </p:cNvPr>
          <p:cNvSpPr txBox="1"/>
          <p:nvPr/>
        </p:nvSpPr>
        <p:spPr>
          <a:xfrm>
            <a:off x="9077725" y="2080572"/>
            <a:ext cx="451249" cy="300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3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층</a:t>
            </a:r>
          </a:p>
        </p:txBody>
      </p:sp>
    </p:spTree>
    <p:extLst>
      <p:ext uri="{BB962C8B-B14F-4D97-AF65-F5344CB8AC3E}">
        <p14:creationId xmlns:p14="http://schemas.microsoft.com/office/powerpoint/2010/main" val="157128304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130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배치경사 하강법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4.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다층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4.2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배치경사 하강법 구현 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4E430F9F-CDD4-3BF4-5945-51053DD44EC9}"/>
                  </a:ext>
                </a:extLst>
              </p:cNvPr>
              <p:cNvSpPr/>
              <p:nvPr/>
            </p:nvSpPr>
            <p:spPr>
              <a:xfrm>
                <a:off x="1783286" y="4612301"/>
                <a:ext cx="8190249" cy="33855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16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(m, </a:t>
                </a:r>
                <a:r>
                  <a:rPr lang="en-US" altLang="ko-KR" sz="160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altLang="ko-KR" sz="16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sz="16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16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altLang="ko-KR" sz="160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altLang="ko-KR" sz="16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k) = (m, k)</a:t>
                </a:r>
                <a:endParaRPr lang="ko-KR" altLang="en-US" sz="16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4E430F9F-CDD4-3BF4-5945-51053DD44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286" y="4612301"/>
                <a:ext cx="8190249" cy="338554"/>
              </a:xfrm>
              <a:prstGeom prst="rect">
                <a:avLst/>
              </a:prstGeom>
              <a:blipFill>
                <a:blip r:embed="rId2"/>
                <a:stretch>
                  <a:fillRect l="-447" t="-7273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D479A961-79BF-8F4F-9769-E1CED60BDF16}"/>
              </a:ext>
            </a:extLst>
          </p:cNvPr>
          <p:cNvSpPr txBox="1"/>
          <p:nvPr/>
        </p:nvSpPr>
        <p:spPr>
          <a:xfrm>
            <a:off x="1601752" y="3976900"/>
            <a:ext cx="3413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행렬곱 가능과 곱 결과 크기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C56F65AD-B43F-30BD-F7EE-134B1C91DB33}"/>
                  </a:ext>
                </a:extLst>
              </p:cNvPr>
              <p:cNvSpPr/>
              <p:nvPr/>
            </p:nvSpPr>
            <p:spPr>
              <a:xfrm>
                <a:off x="1736221" y="1945221"/>
                <a:ext cx="8190249" cy="128823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1600">
                    <a:solidFill>
                      <a:schemeClr val="tx1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ko-K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6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  <m:e>
                            <m: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eqAr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eqArr>
                          </m:e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Sup>
                              <m:sSubSup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C56F65AD-B43F-30BD-F7EE-134B1C91DB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221" y="1945221"/>
                <a:ext cx="8190249" cy="1288238"/>
              </a:xfrm>
              <a:prstGeom prst="rect">
                <a:avLst/>
              </a:prstGeom>
              <a:blipFill>
                <a:blip r:embed="rId3"/>
                <a:stretch>
                  <a:fillRect l="-4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C3610D0D-C6C1-B689-F2DE-DD407FA75651}"/>
              </a:ext>
            </a:extLst>
          </p:cNvPr>
          <p:cNvSpPr txBox="1"/>
          <p:nvPr/>
        </p:nvSpPr>
        <p:spPr>
          <a:xfrm>
            <a:off x="1736221" y="5277843"/>
            <a:ext cx="77510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첫 번째 행렬의 열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(n)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과 두 번째 행렬의 행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(n)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의 크기는 반드시 같아야 한다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algn="l"/>
            <a:endParaRPr lang="en-US" altLang="ko-KR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곱 결과의 크기는 첫 번째 행렬의 행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(m)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과 두 번째 행렬의 열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(k)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의 크기가 된다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algn="l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AFA87C-19BA-E8A5-546F-187CC18DD366}"/>
              </a:ext>
            </a:extLst>
          </p:cNvPr>
          <p:cNvSpPr txBox="1"/>
          <p:nvPr/>
        </p:nvSpPr>
        <p:spPr>
          <a:xfrm>
            <a:off x="2708753" y="3388259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(364,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F06053-A30D-7198-900F-6428131B7C08}"/>
              </a:ext>
            </a:extLst>
          </p:cNvPr>
          <p:cNvSpPr txBox="1"/>
          <p:nvPr/>
        </p:nvSpPr>
        <p:spPr>
          <a:xfrm>
            <a:off x="4193504" y="3388258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1) =&gt; (364, 1)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5A460FC-CFB5-410C-89F0-4A3ADEB9CF0D}"/>
                  </a:ext>
                </a:extLst>
              </p:cNvPr>
              <p:cNvSpPr txBox="1"/>
              <p:nvPr/>
            </p:nvSpPr>
            <p:spPr>
              <a:xfrm>
                <a:off x="2111753" y="1339929"/>
                <a:ext cx="43649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5A460FC-CFB5-410C-89F0-4A3ADEB9C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1753" y="1339929"/>
                <a:ext cx="4364977" cy="307777"/>
              </a:xfrm>
              <a:prstGeom prst="rect">
                <a:avLst/>
              </a:prstGeom>
              <a:blipFill>
                <a:blip r:embed="rId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426471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131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배치경사 하강법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4.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다층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4.2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배치경사 하강법 구현 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54E15-FEC8-C24A-4327-2CA6F4CFA48F}"/>
              </a:ext>
            </a:extLst>
          </p:cNvPr>
          <p:cNvSpPr txBox="1"/>
          <p:nvPr/>
        </p:nvSpPr>
        <p:spPr>
          <a:xfrm>
            <a:off x="1430148" y="1350156"/>
            <a:ext cx="3413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정방향 계산을 행렬 곱셉으로 표현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F5DCD0B3-FB9A-25FF-52DF-EEF26731CB99}"/>
                  </a:ext>
                </a:extLst>
              </p:cNvPr>
              <p:cNvSpPr/>
              <p:nvPr/>
            </p:nvSpPr>
            <p:spPr>
              <a:xfrm>
                <a:off x="1822413" y="1958501"/>
                <a:ext cx="8732312" cy="1037976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XW</m:t>
                    </m:r>
                    <m:r>
                      <a:rPr lang="en-US" altLang="ko-K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altLang="ko-KR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ko-KR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+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e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altLang="ko-KR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(364)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F5DCD0B3-FB9A-25FF-52DF-EEF26731CB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413" y="1958501"/>
                <a:ext cx="8732312" cy="10379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1E107C5-576A-98C0-A58F-1D2F62B1544E}"/>
                  </a:ext>
                </a:extLst>
              </p:cNvPr>
              <p:cNvSpPr/>
              <p:nvPr/>
            </p:nvSpPr>
            <p:spPr>
              <a:xfrm>
                <a:off x="1822413" y="3371275"/>
                <a:ext cx="8672839" cy="1184876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US" altLang="ko-K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altLang="ko-KR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ko-KR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+ b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</m:sSub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</m:sSub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1E107C5-576A-98C0-A58F-1D2F62B154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413" y="3371275"/>
                <a:ext cx="8672839" cy="11848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537EC37-A6BF-1BF4-DAF3-FE7667D7F2A0}"/>
              </a:ext>
            </a:extLst>
          </p:cNvPr>
          <p:cNvSpPr txBox="1"/>
          <p:nvPr/>
        </p:nvSpPr>
        <p:spPr>
          <a:xfrm>
            <a:off x="7364971" y="4771378"/>
            <a:ext cx="23006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Z = (364, 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 = sigmoid(Z)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L = Loss(A)/364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45311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132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np</a:t>
            </a:r>
            <a:r>
              <a:rPr lang="en-US" altLang="ko-KR" sz="2800" b="1">
                <a:solidFill>
                  <a:srgbClr val="000000"/>
                </a:solidFill>
                <a:ea typeface="-2002" pitchFamily="18" charset="-127"/>
              </a:rPr>
              <a:t>.dot(a,b</a:t>
            </a:r>
            <a:r>
              <a:rPr lang="en-US" altLang="ko-KR">
                <a:solidFill>
                  <a:srgbClr val="000000"/>
                </a:solidFill>
                <a:ea typeface="-2002" pitchFamily="18" charset="-127"/>
              </a:rPr>
              <a:t>)</a:t>
            </a:r>
            <a:endParaRPr lang="en-US" altLang="ko-KR" sz="28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4.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다층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4.2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배치경사 하강법 구현 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AF583CF-3F2B-6BC8-221A-9CB5E179FFB8}"/>
              </a:ext>
            </a:extLst>
          </p:cNvPr>
          <p:cNvSpPr/>
          <p:nvPr/>
        </p:nvSpPr>
        <p:spPr>
          <a:xfrm>
            <a:off x="2634467" y="2325369"/>
            <a:ext cx="1743656" cy="589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18C4EB4-BEDE-9FE8-EF31-98BCD068F736}"/>
              </a:ext>
            </a:extLst>
          </p:cNvPr>
          <p:cNvSpPr/>
          <p:nvPr/>
        </p:nvSpPr>
        <p:spPr>
          <a:xfrm>
            <a:off x="2730709" y="2368402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49564C3-9EF0-BBC6-8053-8C36E80FD345}"/>
              </a:ext>
            </a:extLst>
          </p:cNvPr>
          <p:cNvSpPr/>
          <p:nvPr/>
        </p:nvSpPr>
        <p:spPr>
          <a:xfrm>
            <a:off x="3250139" y="2368402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DA61FC7-823E-00ED-87FB-2DD3A00AEF7F}"/>
              </a:ext>
            </a:extLst>
          </p:cNvPr>
          <p:cNvSpPr/>
          <p:nvPr/>
        </p:nvSpPr>
        <p:spPr>
          <a:xfrm>
            <a:off x="3764814" y="2368402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2FA858-D84E-0C76-65FD-9DAB47B9EB5F}"/>
              </a:ext>
            </a:extLst>
          </p:cNvPr>
          <p:cNvSpPr txBox="1"/>
          <p:nvPr/>
        </p:nvSpPr>
        <p:spPr>
          <a:xfrm>
            <a:off x="4567540" y="2308291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32852F-13FC-CA7D-574A-E81913D5C800}"/>
              </a:ext>
            </a:extLst>
          </p:cNvPr>
          <p:cNvSpPr txBox="1"/>
          <p:nvPr/>
        </p:nvSpPr>
        <p:spPr>
          <a:xfrm>
            <a:off x="6568283" y="218880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3A553E-4014-9752-25C2-A8584A30E400}"/>
              </a:ext>
            </a:extLst>
          </p:cNvPr>
          <p:cNvSpPr txBox="1"/>
          <p:nvPr/>
        </p:nvSpPr>
        <p:spPr>
          <a:xfrm>
            <a:off x="1826339" y="1568407"/>
            <a:ext cx="3283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차원 배열에서의 행렬의 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BC0577-5899-FEDD-B824-A44039F50789}"/>
              </a:ext>
            </a:extLst>
          </p:cNvPr>
          <p:cNvSpPr txBox="1"/>
          <p:nvPr/>
        </p:nvSpPr>
        <p:spPr>
          <a:xfrm>
            <a:off x="2987065" y="350539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D0CB75-FDC4-6911-C265-6CD483F7E9B1}"/>
              </a:ext>
            </a:extLst>
          </p:cNvPr>
          <p:cNvSpPr/>
          <p:nvPr/>
        </p:nvSpPr>
        <p:spPr>
          <a:xfrm>
            <a:off x="5170071" y="2237774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9C6A06-FDF7-11AB-EF87-317BB96222B3}"/>
              </a:ext>
            </a:extLst>
          </p:cNvPr>
          <p:cNvSpPr/>
          <p:nvPr/>
        </p:nvSpPr>
        <p:spPr>
          <a:xfrm>
            <a:off x="5170071" y="2822634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C984CB9-3D6A-0498-2239-55FBC83C8DD5}"/>
              </a:ext>
            </a:extLst>
          </p:cNvPr>
          <p:cNvSpPr/>
          <p:nvPr/>
        </p:nvSpPr>
        <p:spPr>
          <a:xfrm>
            <a:off x="5170071" y="3407494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D4BC391-5D16-6221-3242-2B4763AF4175}"/>
              </a:ext>
            </a:extLst>
          </p:cNvPr>
          <p:cNvSpPr/>
          <p:nvPr/>
        </p:nvSpPr>
        <p:spPr>
          <a:xfrm>
            <a:off x="5277560" y="2313476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28FD601-3278-A90C-ADC1-C807FD77A95B}"/>
              </a:ext>
            </a:extLst>
          </p:cNvPr>
          <p:cNvSpPr/>
          <p:nvPr/>
        </p:nvSpPr>
        <p:spPr>
          <a:xfrm>
            <a:off x="5277560" y="2898336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12C761-7692-D39F-F512-E5FE6E328F21}"/>
              </a:ext>
            </a:extLst>
          </p:cNvPr>
          <p:cNvSpPr/>
          <p:nvPr/>
        </p:nvSpPr>
        <p:spPr>
          <a:xfrm>
            <a:off x="5265073" y="347874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3FB6E5-EA95-81F1-5FE8-37F01656E2FD}"/>
              </a:ext>
            </a:extLst>
          </p:cNvPr>
          <p:cNvSpPr txBox="1"/>
          <p:nvPr/>
        </p:nvSpPr>
        <p:spPr>
          <a:xfrm>
            <a:off x="5094150" y="396706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(3,1)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D3031D8-F8C3-4C48-B422-0B1E8FD6C53A}"/>
              </a:ext>
            </a:extLst>
          </p:cNvPr>
          <p:cNvSpPr/>
          <p:nvPr/>
        </p:nvSpPr>
        <p:spPr>
          <a:xfrm>
            <a:off x="7256066" y="2286013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A3D620D-7FD4-096F-65A6-80DF7AF7FE7A}"/>
              </a:ext>
            </a:extLst>
          </p:cNvPr>
          <p:cNvSpPr/>
          <p:nvPr/>
        </p:nvSpPr>
        <p:spPr>
          <a:xfrm>
            <a:off x="7351068" y="2366171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05B2E3-492F-345B-35C3-B2D3456E2F53}"/>
              </a:ext>
            </a:extLst>
          </p:cNvPr>
          <p:cNvSpPr txBox="1"/>
          <p:nvPr/>
        </p:nvSpPr>
        <p:spPr>
          <a:xfrm>
            <a:off x="5611278" y="4988295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6DD7FE-439A-93D6-93F1-B55844CB6989}"/>
              </a:ext>
            </a:extLst>
          </p:cNvPr>
          <p:cNvSpPr txBox="1"/>
          <p:nvPr/>
        </p:nvSpPr>
        <p:spPr>
          <a:xfrm>
            <a:off x="6412938" y="4988295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F3996C-193B-1367-3E24-E9BE636A1AF6}"/>
              </a:ext>
            </a:extLst>
          </p:cNvPr>
          <p:cNvSpPr txBox="1"/>
          <p:nvPr/>
        </p:nvSpPr>
        <p:spPr>
          <a:xfrm>
            <a:off x="7019242" y="3588548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4012734-655A-4975-E7A9-85E5C2B2C2D9}"/>
              </a:ext>
            </a:extLst>
          </p:cNvPr>
          <p:cNvSpPr/>
          <p:nvPr/>
        </p:nvSpPr>
        <p:spPr>
          <a:xfrm>
            <a:off x="2633203" y="2897569"/>
            <a:ext cx="1743656" cy="589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38A772-4710-C59F-3EA9-F66B45D12560}"/>
              </a:ext>
            </a:extLst>
          </p:cNvPr>
          <p:cNvSpPr/>
          <p:nvPr/>
        </p:nvSpPr>
        <p:spPr>
          <a:xfrm>
            <a:off x="2729445" y="2940602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F4A20EB-CA7D-7CF8-0E0A-498EB1B63993}"/>
              </a:ext>
            </a:extLst>
          </p:cNvPr>
          <p:cNvSpPr/>
          <p:nvPr/>
        </p:nvSpPr>
        <p:spPr>
          <a:xfrm>
            <a:off x="3248875" y="2940602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FD252D3-3992-5014-4F34-5B8168CD7ACC}"/>
              </a:ext>
            </a:extLst>
          </p:cNvPr>
          <p:cNvSpPr/>
          <p:nvPr/>
        </p:nvSpPr>
        <p:spPr>
          <a:xfrm>
            <a:off x="3763550" y="2940602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87F22B0-7EE7-DABE-E2D5-3139BBA7D13B}"/>
              </a:ext>
            </a:extLst>
          </p:cNvPr>
          <p:cNvSpPr/>
          <p:nvPr/>
        </p:nvSpPr>
        <p:spPr>
          <a:xfrm>
            <a:off x="7256066" y="2884189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D19E0F-4C3A-6DF0-9979-81602349157C}"/>
              </a:ext>
            </a:extLst>
          </p:cNvPr>
          <p:cNvSpPr/>
          <p:nvPr/>
        </p:nvSpPr>
        <p:spPr>
          <a:xfrm>
            <a:off x="7351068" y="2964347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729146D-2737-E9F3-140D-05D80C5B3555}"/>
              </a:ext>
            </a:extLst>
          </p:cNvPr>
          <p:cNvSpPr/>
          <p:nvPr/>
        </p:nvSpPr>
        <p:spPr>
          <a:xfrm>
            <a:off x="2558345" y="2940602"/>
            <a:ext cx="1891453" cy="6063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B885776-4CBF-B9AB-937A-F13067C255E7}"/>
              </a:ext>
            </a:extLst>
          </p:cNvPr>
          <p:cNvSpPr/>
          <p:nvPr/>
        </p:nvSpPr>
        <p:spPr>
          <a:xfrm>
            <a:off x="5094150" y="2190651"/>
            <a:ext cx="829781" cy="18595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95970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133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1">
                <a:solidFill>
                  <a:srgbClr val="000000"/>
                </a:solidFill>
                <a:ea typeface="-2002" pitchFamily="18" charset="-127"/>
              </a:rPr>
              <a:t>deep copy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4.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다층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4.2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배치경사 하강법 구현 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BC1FE6-DB58-1B41-4299-3C5EB2FE1D15}"/>
              </a:ext>
            </a:extLst>
          </p:cNvPr>
          <p:cNvSpPr txBox="1"/>
          <p:nvPr/>
        </p:nvSpPr>
        <p:spPr>
          <a:xfrm>
            <a:off x="1326750" y="1571276"/>
            <a:ext cx="37112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 = np.array([1,2,3,4,5])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 = a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b[0] = 10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564BB4-5367-2D4F-29E8-66D251D33720}"/>
              </a:ext>
            </a:extLst>
          </p:cNvPr>
          <p:cNvSpPr/>
          <p:nvPr/>
        </p:nvSpPr>
        <p:spPr>
          <a:xfrm>
            <a:off x="8229299" y="1805362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8C7021F-2978-3C53-F671-9B55394D096C}"/>
              </a:ext>
            </a:extLst>
          </p:cNvPr>
          <p:cNvSpPr/>
          <p:nvPr/>
        </p:nvSpPr>
        <p:spPr>
          <a:xfrm>
            <a:off x="8627978" y="1805361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C37AE9-37EC-C6F9-681B-58BEF62CE3E4}"/>
              </a:ext>
            </a:extLst>
          </p:cNvPr>
          <p:cNvSpPr/>
          <p:nvPr/>
        </p:nvSpPr>
        <p:spPr>
          <a:xfrm>
            <a:off x="9026657" y="1805360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7CE8DB-AD4E-74FF-3C52-7EB3BA3E0623}"/>
              </a:ext>
            </a:extLst>
          </p:cNvPr>
          <p:cNvSpPr/>
          <p:nvPr/>
        </p:nvSpPr>
        <p:spPr>
          <a:xfrm>
            <a:off x="9425336" y="1805359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F90B4A7-5A87-D0E9-19EF-ACC2003AC959}"/>
              </a:ext>
            </a:extLst>
          </p:cNvPr>
          <p:cNvSpPr/>
          <p:nvPr/>
        </p:nvSpPr>
        <p:spPr>
          <a:xfrm>
            <a:off x="9824015" y="1805358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CEE1467-7DE8-E2C8-0B10-42C97DD04592}"/>
              </a:ext>
            </a:extLst>
          </p:cNvPr>
          <p:cNvSpPr/>
          <p:nvPr/>
        </p:nvSpPr>
        <p:spPr>
          <a:xfrm>
            <a:off x="7117388" y="1805358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C45D16-9B8E-9918-AF68-9190C1FFB234}"/>
              </a:ext>
            </a:extLst>
          </p:cNvPr>
          <p:cNvSpPr txBox="1"/>
          <p:nvPr/>
        </p:nvSpPr>
        <p:spPr>
          <a:xfrm>
            <a:off x="6735270" y="175700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BC0F17F-C160-FBC0-6FE7-B7F2FFD9168C}"/>
              </a:ext>
            </a:extLst>
          </p:cNvPr>
          <p:cNvCxnSpPr>
            <a:stCxn id="11" idx="3"/>
            <a:endCxn id="3" idx="1"/>
          </p:cNvCxnSpPr>
          <p:nvPr/>
        </p:nvCxnSpPr>
        <p:spPr>
          <a:xfrm>
            <a:off x="7530697" y="2012013"/>
            <a:ext cx="698602" cy="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A9B767F-B3A8-DC54-24C1-79B5E0BDC9D7}"/>
              </a:ext>
            </a:extLst>
          </p:cNvPr>
          <p:cNvSpPr txBox="1"/>
          <p:nvPr/>
        </p:nvSpPr>
        <p:spPr>
          <a:xfrm>
            <a:off x="1381614" y="3897509"/>
            <a:ext cx="3711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 = np.array([1,2,3,4,5])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 = a.copy()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08ED8FB-7AE6-8E29-E0FE-9F9189EE3FC5}"/>
              </a:ext>
            </a:extLst>
          </p:cNvPr>
          <p:cNvSpPr/>
          <p:nvPr/>
        </p:nvSpPr>
        <p:spPr>
          <a:xfrm>
            <a:off x="8284163" y="4131595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74F259-C584-B006-6B0D-65E6E4FC71FF}"/>
              </a:ext>
            </a:extLst>
          </p:cNvPr>
          <p:cNvSpPr/>
          <p:nvPr/>
        </p:nvSpPr>
        <p:spPr>
          <a:xfrm>
            <a:off x="8682842" y="4131594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99AE2B-F89C-F4AC-B414-14BA3E1ACE72}"/>
              </a:ext>
            </a:extLst>
          </p:cNvPr>
          <p:cNvSpPr/>
          <p:nvPr/>
        </p:nvSpPr>
        <p:spPr>
          <a:xfrm>
            <a:off x="9081521" y="4131593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B1D4564-B7C0-57FC-4810-C0922023A3FD}"/>
              </a:ext>
            </a:extLst>
          </p:cNvPr>
          <p:cNvSpPr/>
          <p:nvPr/>
        </p:nvSpPr>
        <p:spPr>
          <a:xfrm>
            <a:off x="9480200" y="4131592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64392B8-4B39-142B-EE61-0C80AC3B6C47}"/>
              </a:ext>
            </a:extLst>
          </p:cNvPr>
          <p:cNvSpPr/>
          <p:nvPr/>
        </p:nvSpPr>
        <p:spPr>
          <a:xfrm>
            <a:off x="9878879" y="4131591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63E9273-043E-1D23-9001-142F816A3C32}"/>
              </a:ext>
            </a:extLst>
          </p:cNvPr>
          <p:cNvSpPr/>
          <p:nvPr/>
        </p:nvSpPr>
        <p:spPr>
          <a:xfrm>
            <a:off x="7172252" y="4131591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DBDA51-C785-2431-A8B4-BD34994C6A21}"/>
              </a:ext>
            </a:extLst>
          </p:cNvPr>
          <p:cNvSpPr txBox="1"/>
          <p:nvPr/>
        </p:nvSpPr>
        <p:spPr>
          <a:xfrm>
            <a:off x="6790134" y="4083235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D42B971-5FE0-4292-31EF-4CBBC583E72D}"/>
              </a:ext>
            </a:extLst>
          </p:cNvPr>
          <p:cNvCxnSpPr>
            <a:stCxn id="21" idx="3"/>
            <a:endCxn id="16" idx="1"/>
          </p:cNvCxnSpPr>
          <p:nvPr/>
        </p:nvCxnSpPr>
        <p:spPr>
          <a:xfrm>
            <a:off x="7585561" y="4338246"/>
            <a:ext cx="698602" cy="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0C63A73-FCCF-933B-44FC-55A7F8D69223}"/>
              </a:ext>
            </a:extLst>
          </p:cNvPr>
          <p:cNvSpPr/>
          <p:nvPr/>
        </p:nvSpPr>
        <p:spPr>
          <a:xfrm>
            <a:off x="7201513" y="4879570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B41CDB-628E-C6DF-B165-A1CD3027B7E7}"/>
              </a:ext>
            </a:extLst>
          </p:cNvPr>
          <p:cNvSpPr txBox="1"/>
          <p:nvPr/>
        </p:nvSpPr>
        <p:spPr>
          <a:xfrm>
            <a:off x="6819395" y="483121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F57919E-A038-9D86-C5DA-35411D41B5E3}"/>
              </a:ext>
            </a:extLst>
          </p:cNvPr>
          <p:cNvSpPr/>
          <p:nvPr/>
        </p:nvSpPr>
        <p:spPr>
          <a:xfrm>
            <a:off x="8311697" y="4879570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F8716B9-0C42-9BB2-59C1-65C2E1B3B5D2}"/>
              </a:ext>
            </a:extLst>
          </p:cNvPr>
          <p:cNvSpPr/>
          <p:nvPr/>
        </p:nvSpPr>
        <p:spPr>
          <a:xfrm>
            <a:off x="8710376" y="4879569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6A1B806-4DC8-A07D-0993-0F6D4785FAE2}"/>
              </a:ext>
            </a:extLst>
          </p:cNvPr>
          <p:cNvSpPr/>
          <p:nvPr/>
        </p:nvSpPr>
        <p:spPr>
          <a:xfrm>
            <a:off x="9109055" y="4879568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32547BE-54B3-0A14-0AA7-49E484C5175E}"/>
              </a:ext>
            </a:extLst>
          </p:cNvPr>
          <p:cNvSpPr/>
          <p:nvPr/>
        </p:nvSpPr>
        <p:spPr>
          <a:xfrm>
            <a:off x="9507734" y="4879567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B1E8331-8CBA-6F4E-4FBD-A2088137EBA3}"/>
              </a:ext>
            </a:extLst>
          </p:cNvPr>
          <p:cNvSpPr/>
          <p:nvPr/>
        </p:nvSpPr>
        <p:spPr>
          <a:xfrm>
            <a:off x="9906413" y="4879566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60DD314-E89B-85E6-620F-78D258BF827A}"/>
              </a:ext>
            </a:extLst>
          </p:cNvPr>
          <p:cNvCxnSpPr>
            <a:endCxn id="26" idx="1"/>
          </p:cNvCxnSpPr>
          <p:nvPr/>
        </p:nvCxnSpPr>
        <p:spPr>
          <a:xfrm>
            <a:off x="7613095" y="5086221"/>
            <a:ext cx="698602" cy="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A0F0EDA-5BC4-098C-EA28-6D23224EC869}"/>
              </a:ext>
            </a:extLst>
          </p:cNvPr>
          <p:cNvSpPr/>
          <p:nvPr/>
        </p:nvSpPr>
        <p:spPr>
          <a:xfrm>
            <a:off x="7201513" y="2553337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BC6573-75E7-66F1-7B0F-2C159D7D3A23}"/>
              </a:ext>
            </a:extLst>
          </p:cNvPr>
          <p:cNvSpPr txBox="1"/>
          <p:nvPr/>
        </p:nvSpPr>
        <p:spPr>
          <a:xfrm>
            <a:off x="6819395" y="2504981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0516F6F-8AD4-CDE6-227B-5331F810EAC6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7613095" y="2012017"/>
            <a:ext cx="616204" cy="7479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684B792-244F-8AED-34AE-0BC2FF321FD4}"/>
              </a:ext>
            </a:extLst>
          </p:cNvPr>
          <p:cNvSpPr txBox="1"/>
          <p:nvPr/>
        </p:nvSpPr>
        <p:spPr>
          <a:xfrm>
            <a:off x="8096801" y="3589868"/>
            <a:ext cx="1736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ref_count=1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D07890F-8A27-ED18-3D5B-752B5D5F136C}"/>
              </a:ext>
            </a:extLst>
          </p:cNvPr>
          <p:cNvSpPr txBox="1"/>
          <p:nvPr/>
        </p:nvSpPr>
        <p:spPr>
          <a:xfrm>
            <a:off x="8133619" y="5300390"/>
            <a:ext cx="1736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ref_count=1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65812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134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배치경사 하강법</a:t>
            </a:r>
            <a:endParaRPr lang="en-US" altLang="ko-KR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4.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다층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4.2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배치경사 하강법 구현 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9B8D8F-5D95-6E6B-2A4D-91E8409445D6}"/>
              </a:ext>
            </a:extLst>
          </p:cNvPr>
          <p:cNvSpPr txBox="1"/>
          <p:nvPr/>
        </p:nvSpPr>
        <p:spPr>
          <a:xfrm>
            <a:off x="855740" y="1667926"/>
            <a:ext cx="3413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그레디언트 계산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780BB92D-0259-9647-BB51-D6A3B8E4D7A9}"/>
                  </a:ext>
                </a:extLst>
              </p:cNvPr>
              <p:cNvSpPr/>
              <p:nvPr/>
            </p:nvSpPr>
            <p:spPr>
              <a:xfrm>
                <a:off x="1341019" y="2227359"/>
                <a:ext cx="4938845" cy="113620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lang="en-US" altLang="ko-K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lang="en-US" altLang="ko-K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(364)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US" altLang="ko-KR" sz="1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a:rPr lang="en-US" altLang="ko-K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US" altLang="ko-K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a:rPr lang="en-US" altLang="ko-K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ko-K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en-US" altLang="ko-KR" sz="1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</m:m>
                          </m:e>
                          <m:e>
                            <m:sSup>
                              <m:sSup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(364)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ko-KR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780BB92D-0259-9647-BB51-D6A3B8E4D7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019" y="2227359"/>
                <a:ext cx="4938845" cy="11362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AAD8DF-FF4C-54DF-F306-076FCC001D4E}"/>
                  </a:ext>
                </a:extLst>
              </p:cNvPr>
              <p:cNvSpPr txBox="1"/>
              <p:nvPr/>
            </p:nvSpPr>
            <p:spPr>
              <a:xfrm>
                <a:off x="963118" y="3816857"/>
                <a:ext cx="6587939" cy="2469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ko-KR" altLang="en-US" sz="1400" err="1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그레디언트는</a:t>
                </a:r>
                <a:r>
                  <a:rPr lang="ko-KR" altLang="en-US" sz="1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  </a:t>
                </a:r>
                <a:r>
                  <a:rPr lang="en-US" altLang="ko-KR" sz="1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X</a:t>
                </a:r>
                <a:r>
                  <a:rPr lang="ko-KR" altLang="en-US" sz="1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와 </a:t>
                </a:r>
                <a:r>
                  <a:rPr lang="en-US" altLang="ko-KR" sz="1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E</a:t>
                </a:r>
                <a:r>
                  <a:rPr lang="ko-KR" altLang="en-US" sz="1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의 행렬곱이다</a:t>
                </a:r>
                <a:r>
                  <a:rPr lang="en-US" altLang="ko-KR" sz="1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. </a:t>
                </a:r>
              </a:p>
              <a:p>
                <a:pPr algn="l"/>
                <a:r>
                  <a:rPr lang="ko-KR" altLang="en-US" sz="1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그러나 벡터 연산에서 </a:t>
                </a:r>
                <a:r>
                  <a:rPr lang="en-US" altLang="ko-KR" sz="1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X</a:t>
                </a:r>
                <a:r>
                  <a:rPr lang="ko-KR" altLang="en-US" sz="1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의 크기는 </a:t>
                </a:r>
                <a:r>
                  <a:rPr lang="en-US" altLang="ko-KR" sz="1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(364, 30) </a:t>
                </a:r>
                <a:r>
                  <a:rPr lang="ko-KR" altLang="en-US" sz="1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이고 </a:t>
                </a:r>
                <a:endParaRPr lang="en-US" altLang="ko-KR" sz="14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  <a:p>
                <a:pPr algn="l"/>
                <a:r>
                  <a:rPr lang="en-US" altLang="ko-KR" sz="1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E</a:t>
                </a:r>
                <a:r>
                  <a:rPr lang="ko-KR" altLang="en-US" sz="1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는 </a:t>
                </a:r>
                <a:r>
                  <a:rPr lang="en-US" altLang="ko-KR" sz="1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( 364, 1) </a:t>
                </a:r>
                <a:r>
                  <a:rPr lang="ko-KR" altLang="en-US" sz="1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이므로  행렬의 곱을 할 수 없다</a:t>
                </a:r>
                <a:r>
                  <a:rPr lang="en-US" altLang="ko-KR" sz="1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.</a:t>
                </a:r>
              </a:p>
              <a:p>
                <a:pPr algn="l"/>
                <a:endParaRPr lang="en-US" altLang="ko-KR" sz="14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  <a:p>
                <a:pPr algn="l"/>
                <a:endParaRPr lang="en-US" altLang="ko-KR" sz="14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  <a:p>
                <a:pPr algn="l"/>
                <a:r>
                  <a:rPr lang="ko-KR" altLang="en-US" sz="1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이때 </a:t>
                </a:r>
                <a:r>
                  <a:rPr lang="en-US" altLang="ko-KR" sz="1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X</a:t>
                </a:r>
                <a:r>
                  <a:rPr lang="ko-KR" altLang="en-US" sz="1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를 전치하면 행과 열이 바뀌므로 </a:t>
                </a:r>
                <a:endParaRPr lang="en-US" altLang="ko-KR" sz="14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sz="1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 </a:t>
                </a:r>
                <a:r>
                  <a:rPr lang="en-US" altLang="ko-KR" sz="1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( 30, 364) </a:t>
                </a:r>
                <a:r>
                  <a:rPr lang="ko-KR" altLang="en-US" sz="1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가  되므로 </a:t>
                </a:r>
                <a:endParaRPr lang="en-US" altLang="ko-KR" sz="14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  <a:p>
                <a:endParaRPr lang="en-US" altLang="ko-KR" sz="14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  <a:p>
                <a:endParaRPr lang="en-US" altLang="ko-KR" sz="14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E</a:t>
                </a:r>
                <a:r>
                  <a:rPr lang="ko-KR" altLang="en-US" sz="1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 는  </a:t>
                </a:r>
                <a:r>
                  <a:rPr lang="en-US" altLang="ko-KR" sz="1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( 30, 364 ) •( 364, 1 ) </a:t>
                </a:r>
                <a:r>
                  <a:rPr lang="ko-KR" altLang="en-US" sz="1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이므로 곱이 가능하고 </a:t>
                </a:r>
                <a:endParaRPr lang="en-US" altLang="ko-KR" sz="14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  <a:p>
                <a:r>
                  <a:rPr lang="ko-KR" altLang="en-US" sz="1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결과는  </a:t>
                </a:r>
                <a:r>
                  <a:rPr lang="en-US" altLang="ko-KR" sz="1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( 30, 1) </a:t>
                </a:r>
                <a:r>
                  <a:rPr lang="ko-KR" altLang="en-US" sz="1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이  되므로 </a:t>
                </a:r>
                <a:r>
                  <a:rPr lang="ko-KR" altLang="en-US" sz="1400" err="1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그레디언트와</a:t>
                </a:r>
                <a:r>
                  <a:rPr lang="ko-KR" altLang="en-US" sz="1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 같은 행렬을 구할 수 있다</a:t>
                </a:r>
                <a:r>
                  <a:rPr lang="en-US" altLang="ko-KR" sz="1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.</a:t>
                </a:r>
                <a:endParaRPr lang="ko-KR" altLang="en-US" sz="14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AAD8DF-FF4C-54DF-F306-076FCC001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118" y="3816857"/>
                <a:ext cx="6587939" cy="2469779"/>
              </a:xfrm>
              <a:prstGeom prst="rect">
                <a:avLst/>
              </a:prstGeom>
              <a:blipFill>
                <a:blip r:embed="rId3"/>
                <a:stretch>
                  <a:fillRect l="-278" t="-494" b="-17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67C4E5-573C-4ADB-C33F-DAB5ADCE4ADF}"/>
                  </a:ext>
                </a:extLst>
              </p:cNvPr>
              <p:cNvSpPr txBox="1"/>
              <p:nvPr/>
            </p:nvSpPr>
            <p:spPr>
              <a:xfrm>
                <a:off x="7048587" y="3183348"/>
                <a:ext cx="135703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⇒(364, 30)</m:t>
                      </m:r>
                    </m:oMath>
                  </m:oMathPara>
                </a14:m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67C4E5-573C-4ADB-C33F-DAB5ADCE4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587" y="3183348"/>
                <a:ext cx="1357038" cy="246221"/>
              </a:xfrm>
              <a:prstGeom prst="rect">
                <a:avLst/>
              </a:prstGeom>
              <a:blipFill>
                <a:blip r:embed="rId4"/>
                <a:stretch>
                  <a:fillRect l="-448" r="-2691" b="-317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C6D996-A4D8-FBD1-AA92-5E3F6A3FB3A6}"/>
                  </a:ext>
                </a:extLst>
              </p:cNvPr>
              <p:cNvSpPr txBox="1"/>
              <p:nvPr/>
            </p:nvSpPr>
            <p:spPr>
              <a:xfrm>
                <a:off x="7048587" y="3702861"/>
                <a:ext cx="119532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30, </m:t>
                          </m:r>
                          <m:r>
                            <a:rPr lang="en-US" altLang="ko-K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ko-KR" sz="16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C6D996-A4D8-FBD1-AA92-5E3F6A3FB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587" y="3702861"/>
                <a:ext cx="1195327" cy="246221"/>
              </a:xfrm>
              <a:prstGeom prst="rect">
                <a:avLst/>
              </a:prstGeom>
              <a:blipFill>
                <a:blip r:embed="rId5"/>
                <a:stretch>
                  <a:fillRect l="-510" b="-4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963A8B-1B7F-A099-8D9C-B3A640F9CD5B}"/>
                  </a:ext>
                </a:extLst>
              </p:cNvPr>
              <p:cNvSpPr txBox="1"/>
              <p:nvPr/>
            </p:nvSpPr>
            <p:spPr>
              <a:xfrm>
                <a:off x="7048587" y="4199673"/>
                <a:ext cx="123200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⇒(364, 1)</m:t>
                      </m:r>
                    </m:oMath>
                  </m:oMathPara>
                </a14:m>
                <a:endParaRPr lang="en-US" altLang="ko-KR" sz="16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963A8B-1B7F-A099-8D9C-B3A640F9C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587" y="4199673"/>
                <a:ext cx="1232004" cy="246221"/>
              </a:xfrm>
              <a:prstGeom prst="rect">
                <a:avLst/>
              </a:prstGeom>
              <a:blipFill>
                <a:blip r:embed="rId6"/>
                <a:stretch>
                  <a:fillRect l="-495" r="-2970" b="-3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09E07E-6430-6149-C181-224E5CD88DF5}"/>
                  </a:ext>
                </a:extLst>
              </p:cNvPr>
              <p:cNvSpPr txBox="1"/>
              <p:nvPr/>
            </p:nvSpPr>
            <p:spPr>
              <a:xfrm>
                <a:off x="7048587" y="4676507"/>
                <a:ext cx="12688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 (364, 1)</m:t>
                      </m:r>
                    </m:oMath>
                  </m:oMathPara>
                </a14:m>
                <a:endParaRPr lang="en-US" altLang="ko-KR" sz="16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09E07E-6430-6149-C181-224E5CD88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587" y="4676507"/>
                <a:ext cx="1268872" cy="246221"/>
              </a:xfrm>
              <a:prstGeom prst="rect">
                <a:avLst/>
              </a:prstGeom>
              <a:blipFill>
                <a:blip r:embed="rId7"/>
                <a:stretch>
                  <a:fillRect r="-2885" b="-317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DCD2B9B-9C72-6C3A-1652-0E1500D0E9AF}"/>
                  </a:ext>
                </a:extLst>
              </p:cNvPr>
              <p:cNvSpPr txBox="1"/>
              <p:nvPr/>
            </p:nvSpPr>
            <p:spPr>
              <a:xfrm>
                <a:off x="7045926" y="5117452"/>
                <a:ext cx="239777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</m:t>
                      </m:r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 (364, 1)</m:t>
                      </m:r>
                    </m:oMath>
                  </m:oMathPara>
                </a14:m>
                <a:endParaRPr lang="en-US" altLang="ko-KR" sz="16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DCD2B9B-9C72-6C3A-1652-0E1500D0E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5926" y="5117452"/>
                <a:ext cx="2397771" cy="246221"/>
              </a:xfrm>
              <a:prstGeom prst="rect">
                <a:avLst/>
              </a:prstGeom>
              <a:blipFill>
                <a:blip r:embed="rId8"/>
                <a:stretch>
                  <a:fillRect r="-1018" b="-317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1CB2DB-0104-80A2-6AD3-71EFD5954393}"/>
                  </a:ext>
                </a:extLst>
              </p:cNvPr>
              <p:cNvSpPr txBox="1"/>
              <p:nvPr/>
            </p:nvSpPr>
            <p:spPr>
              <a:xfrm>
                <a:off x="6808149" y="1528088"/>
                <a:ext cx="17198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1CB2DB-0104-80A2-6AD3-71EFD5954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149" y="1528088"/>
                <a:ext cx="1719893" cy="246221"/>
              </a:xfrm>
              <a:prstGeom prst="rect">
                <a:avLst/>
              </a:prstGeom>
              <a:blipFill>
                <a:blip r:embed="rId9"/>
                <a:stretch>
                  <a:fillRect l="-709" b="-27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887E719-506A-D8F5-4FCA-F2E755DE7EEE}"/>
                  </a:ext>
                </a:extLst>
              </p:cNvPr>
              <p:cNvSpPr txBox="1"/>
              <p:nvPr/>
            </p:nvSpPr>
            <p:spPr>
              <a:xfrm>
                <a:off x="7194262" y="1901207"/>
                <a:ext cx="92704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(30, 364)</m:t>
                      </m:r>
                    </m:oMath>
                  </m:oMathPara>
                </a14:m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887E719-506A-D8F5-4FCA-F2E755DE7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262" y="1901207"/>
                <a:ext cx="927049" cy="246221"/>
              </a:xfrm>
              <a:prstGeom prst="rect">
                <a:avLst/>
              </a:prstGeom>
              <a:blipFill>
                <a:blip r:embed="rId10"/>
                <a:stretch>
                  <a:fillRect l="-3289" r="-3947" b="-3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664F04-92D8-E0F8-AA3B-D5F78C118B8D}"/>
                  </a:ext>
                </a:extLst>
              </p:cNvPr>
              <p:cNvSpPr txBox="1"/>
              <p:nvPr/>
            </p:nvSpPr>
            <p:spPr>
              <a:xfrm>
                <a:off x="8061950" y="1900719"/>
                <a:ext cx="81323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(364, 1)</m:t>
                      </m:r>
                    </m:oMath>
                  </m:oMathPara>
                </a14:m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664F04-92D8-E0F8-AA3B-D5F78C118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1950" y="1900719"/>
                <a:ext cx="813236" cy="246221"/>
              </a:xfrm>
              <a:prstGeom prst="rect">
                <a:avLst/>
              </a:prstGeom>
              <a:blipFill>
                <a:blip r:embed="rId11"/>
                <a:stretch>
                  <a:fillRect l="-3731" r="-4478" b="-3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3EA500-287B-A6DC-D977-F423E38C2EC3}"/>
                  </a:ext>
                </a:extLst>
              </p:cNvPr>
              <p:cNvSpPr txBox="1"/>
              <p:nvPr/>
            </p:nvSpPr>
            <p:spPr>
              <a:xfrm>
                <a:off x="7904709" y="2324290"/>
                <a:ext cx="66524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(30,1)</m:t>
                      </m:r>
                    </m:oMath>
                  </m:oMathPara>
                </a14:m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3EA500-287B-A6DC-D977-F423E38C2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4709" y="2324290"/>
                <a:ext cx="665247" cy="246221"/>
              </a:xfrm>
              <a:prstGeom prst="rect">
                <a:avLst/>
              </a:prstGeom>
              <a:blipFill>
                <a:blip r:embed="rId12"/>
                <a:stretch>
                  <a:fillRect l="-5505" r="-5505" b="-317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896A908-3769-1A44-49CC-25096B419391}"/>
                  </a:ext>
                </a:extLst>
              </p:cNvPr>
              <p:cNvSpPr txBox="1"/>
              <p:nvPr/>
            </p:nvSpPr>
            <p:spPr>
              <a:xfrm>
                <a:off x="7420118" y="5649153"/>
                <a:ext cx="240508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(30,</m:t>
                      </m:r>
                      <m:r>
                        <a:rPr lang="en-US" altLang="ko-KR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364</m:t>
                      </m:r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364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⇒(30,1)</m:t>
                      </m:r>
                    </m:oMath>
                  </m:oMathPara>
                </a14:m>
                <a:endParaRPr lang="en-US" altLang="ko-KR" sz="16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896A908-3769-1A44-49CC-25096B419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118" y="5649153"/>
                <a:ext cx="2405081" cy="246221"/>
              </a:xfrm>
              <a:prstGeom prst="rect">
                <a:avLst/>
              </a:prstGeom>
              <a:blipFill>
                <a:blip r:embed="rId13"/>
                <a:stretch>
                  <a:fillRect l="-1013" r="-1266" b="-3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1F955F2-F570-1663-84AA-8F333F5861CC}"/>
                  </a:ext>
                </a:extLst>
              </p:cNvPr>
              <p:cNvSpPr txBox="1"/>
              <p:nvPr/>
            </p:nvSpPr>
            <p:spPr>
              <a:xfrm>
                <a:off x="9280477" y="2707298"/>
                <a:ext cx="120372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𝑋𝑊</m:t>
                      </m:r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1F955F2-F570-1663-84AA-8F333F586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0477" y="2707298"/>
                <a:ext cx="1203727" cy="246221"/>
              </a:xfrm>
              <a:prstGeom prst="rect">
                <a:avLst/>
              </a:prstGeom>
              <a:blipFill>
                <a:blip r:embed="rId14"/>
                <a:stretch>
                  <a:fillRect l="-505" r="-505" b="-4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5C0A3318-E858-CFA4-1094-0579EFD1A59A}"/>
              </a:ext>
            </a:extLst>
          </p:cNvPr>
          <p:cNvSpPr txBox="1"/>
          <p:nvPr/>
        </p:nvSpPr>
        <p:spPr>
          <a:xfrm>
            <a:off x="3227866" y="1296437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(30,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364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364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1CFB49-F4F6-8D2C-6A99-B7976694FF4E}"/>
              </a:ext>
            </a:extLst>
          </p:cNvPr>
          <p:cNvSpPr txBox="1"/>
          <p:nvPr/>
        </p:nvSpPr>
        <p:spPr>
          <a:xfrm>
            <a:off x="9280477" y="2312963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(364,</a:t>
            </a:r>
            <a:r>
              <a:rPr lang="en-US" altLang="ko-KR" sz="1600">
                <a:solidFill>
                  <a:srgbClr val="FF0000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600">
                <a:solidFill>
                  <a:srgbClr val="FF0000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7F2D4C9-4BA1-A906-99AB-E8F0D9BFDEF8}"/>
                  </a:ext>
                </a:extLst>
              </p:cNvPr>
              <p:cNvSpPr txBox="1"/>
              <p:nvPr/>
            </p:nvSpPr>
            <p:spPr>
              <a:xfrm>
                <a:off x="3623129" y="4562792"/>
                <a:ext cx="156010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(364,30)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364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en-US" altLang="ko-KR" sz="16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7F2D4C9-4BA1-A906-99AB-E8F0D9BFD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129" y="4562792"/>
                <a:ext cx="1560107" cy="246221"/>
              </a:xfrm>
              <a:prstGeom prst="rect">
                <a:avLst/>
              </a:prstGeom>
              <a:blipFill>
                <a:blip r:embed="rId15"/>
                <a:stretch>
                  <a:fillRect l="-1953" b="-317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23FB9CB-6651-D49B-95F0-778714FBA14C}"/>
                  </a:ext>
                </a:extLst>
              </p:cNvPr>
              <p:cNvSpPr txBox="1"/>
              <p:nvPr/>
            </p:nvSpPr>
            <p:spPr>
              <a:xfrm>
                <a:off x="3088811" y="5117451"/>
                <a:ext cx="156010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(30,</m:t>
                      </m:r>
                      <m:r>
                        <a:rPr lang="en-US" altLang="ko-KR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364</m:t>
                      </m:r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364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en-US" altLang="ko-KR" sz="16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23FB9CB-6651-D49B-95F0-778714FBA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811" y="5117451"/>
                <a:ext cx="1560107" cy="246221"/>
              </a:xfrm>
              <a:prstGeom prst="rect">
                <a:avLst/>
              </a:prstGeom>
              <a:blipFill>
                <a:blip r:embed="rId16"/>
                <a:stretch>
                  <a:fillRect l="-2344" b="-317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ADEBF20D-0422-BE43-3621-54A2BC22604C}"/>
              </a:ext>
            </a:extLst>
          </p:cNvPr>
          <p:cNvSpPr txBox="1"/>
          <p:nvPr/>
        </p:nvSpPr>
        <p:spPr>
          <a:xfrm>
            <a:off x="9494532" y="3062809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(364,1) + ()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71FC23-8D8D-86E9-74B4-01409270CC49}"/>
              </a:ext>
            </a:extLst>
          </p:cNvPr>
          <p:cNvSpPr txBox="1"/>
          <p:nvPr/>
        </p:nvSpPr>
        <p:spPr>
          <a:xfrm>
            <a:off x="9487155" y="3771287"/>
            <a:ext cx="2092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(364,1) + (364,1)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CB89A5-539E-56B7-0D4F-96FD173CF369}"/>
              </a:ext>
            </a:extLst>
          </p:cNvPr>
          <p:cNvSpPr txBox="1"/>
          <p:nvPr/>
        </p:nvSpPr>
        <p:spPr>
          <a:xfrm>
            <a:off x="10455640" y="3342092"/>
            <a:ext cx="2049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Repeat </a:t>
            </a:r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연산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87F09F-38A9-DDA7-CBB5-80DF5F4333D2}"/>
              </a:ext>
            </a:extLst>
          </p:cNvPr>
          <p:cNvSpPr txBox="1"/>
          <p:nvPr/>
        </p:nvSpPr>
        <p:spPr>
          <a:xfrm>
            <a:off x="9223710" y="4151583"/>
            <a:ext cx="2751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Repeat </a:t>
            </a:r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연산의</a:t>
            </a:r>
            <a:r>
              <a:rPr lang="en-US" altLang="ko-KR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미분은 </a:t>
            </a:r>
            <a:r>
              <a:rPr lang="en-US" altLang="ko-KR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sum</a:t>
            </a:r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이다</a:t>
            </a:r>
            <a:r>
              <a:rPr lang="en-US" altLang="ko-KR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32423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135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배치경사 하강법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4.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다층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4.2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배치경사 하강법 구현 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C10FF8-8A31-7563-2D9B-C881CF6EF076}"/>
              </a:ext>
            </a:extLst>
          </p:cNvPr>
          <p:cNvSpPr txBox="1"/>
          <p:nvPr/>
        </p:nvSpPr>
        <p:spPr>
          <a:xfrm>
            <a:off x="1717539" y="1205741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행렬곱의 미분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(MatMul)</a:t>
            </a:r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C306D28-0CC1-4BB2-0085-B55FC8D5E109}"/>
                  </a:ext>
                </a:extLst>
              </p:cNvPr>
              <p:cNvSpPr/>
              <p:nvPr/>
            </p:nvSpPr>
            <p:spPr>
              <a:xfrm>
                <a:off x="6695681" y="1840212"/>
                <a:ext cx="2651495" cy="19870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XW + b</a:t>
                </a:r>
              </a:p>
              <a:p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4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6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endParaRPr lang="ko-KR" altLang="en-US" sz="16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C306D28-0CC1-4BB2-0085-B55FC8D5E1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681" y="1840212"/>
                <a:ext cx="2651495" cy="1987019"/>
              </a:xfrm>
              <a:prstGeom prst="rect">
                <a:avLst/>
              </a:prstGeom>
              <a:blipFill>
                <a:blip r:embed="rId2"/>
                <a:stretch>
                  <a:fillRect l="-3448" t="-24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C09532D9-1757-79B5-ED94-2EC672C179AA}"/>
                  </a:ext>
                </a:extLst>
              </p:cNvPr>
              <p:cNvSpPr/>
              <p:nvPr/>
            </p:nvSpPr>
            <p:spPr>
              <a:xfrm>
                <a:off x="1675019" y="1684980"/>
                <a:ext cx="2311723" cy="41440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600">
                    <a:latin typeface="Cambria Math" panose="02040503050406030204" pitchFamily="18" charset="0"/>
                  </a:rPr>
                  <a:t> </a:t>
                </a:r>
                <a:endParaRPr lang="en-US" altLang="ko-KR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m:rPr>
                        <m:nor/>
                      </m:rPr>
                      <a:rPr lang="en-US" altLang="ko-KR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m:rPr>
                        <m:nor/>
                      </m:rPr>
                      <a:rPr lang="en-US" altLang="ko-KR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en-US" altLang="ko-KR" sz="2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m:rPr>
                        <m:nor/>
                      </m:rPr>
                      <a:rPr lang="en-US" altLang="ko-KR" sz="2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altLang="ko-KR" sz="1600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 = e </a:t>
                </a:r>
              </a:p>
              <a:p>
                <a:endParaRPr lang="en-US" altLang="ko-KR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XW + b</a:t>
                </a:r>
              </a:p>
              <a:p>
                <a:endParaRPr lang="en-US" altLang="ko-KR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ko-KR" sz="2400" i="1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</a:p>
              <a:p>
                <a:endParaRPr lang="en-US" altLang="ko-KR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600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ko-KR" altLang="en-US" sz="160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sSup>
                      <m:sSup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m:rPr>
                        <m:nor/>
                      </m:rPr>
                      <a:rPr lang="en-US" altLang="ko-KR" sz="16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 sz="16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C09532D9-1757-79B5-ED94-2EC672C179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019" y="1684980"/>
                <a:ext cx="2311723" cy="41440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A2101C4-F81A-F54B-F39C-69E96BC9F3AD}"/>
              </a:ext>
            </a:extLst>
          </p:cNvPr>
          <p:cNvSpPr txBox="1"/>
          <p:nvPr/>
        </p:nvSpPr>
        <p:spPr>
          <a:xfrm>
            <a:off x="6643336" y="1205741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586DB5-F269-4D6B-1D57-06E3607F5F1F}"/>
              </a:ext>
            </a:extLst>
          </p:cNvPr>
          <p:cNvSpPr txBox="1"/>
          <p:nvPr/>
        </p:nvSpPr>
        <p:spPr>
          <a:xfrm>
            <a:off x="5216768" y="4513832"/>
            <a:ext cx="61307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전체식을 </a:t>
            </a:r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W</a:t>
            </a:r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로 편미분한 경우</a:t>
            </a:r>
            <a:endParaRPr lang="en-US" altLang="ko-KR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사라진 </a:t>
            </a:r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W</a:t>
            </a:r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의 자리에는 뒤에서 날라</a:t>
            </a:r>
            <a:r>
              <a:rPr lang="ko-KR" altLang="en-US" sz="200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온</a:t>
            </a:r>
            <a:r>
              <a:rPr lang="en-US" altLang="ko-KR" sz="200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미분값인 </a:t>
            </a:r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E</a:t>
            </a:r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를 </a:t>
            </a:r>
            <a:endParaRPr lang="en-US" altLang="ko-KR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쓰고 남아 있는 </a:t>
            </a:r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X</a:t>
            </a:r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는 전치하여</a:t>
            </a:r>
            <a:r>
              <a:rPr lang="en-US" altLang="ko-KR" sz="200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행렬 곱을 한다</a:t>
            </a:r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719584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136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배치경사 하강법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4.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다층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4.2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배치경사 하강법 구현 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AF8C1CA-2E6C-C5B0-9CBA-289FE2A1348A}"/>
                  </a:ext>
                </a:extLst>
              </p:cNvPr>
              <p:cNvSpPr/>
              <p:nvPr/>
            </p:nvSpPr>
            <p:spPr>
              <a:xfrm>
                <a:off x="2807821" y="1142557"/>
                <a:ext cx="136050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altLang="ko-KR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AF8C1CA-2E6C-C5B0-9CBA-289FE2A134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821" y="1142557"/>
                <a:ext cx="1360501" cy="923330"/>
              </a:xfrm>
              <a:prstGeom prst="rect">
                <a:avLst/>
              </a:prstGeom>
              <a:blipFill>
                <a:blip r:embed="rId2"/>
                <a:stretch>
                  <a:fillRect t="-19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A7345A7-F515-7963-F0BC-D922EF340B82}"/>
                  </a:ext>
                </a:extLst>
              </p:cNvPr>
              <p:cNvSpPr txBox="1"/>
              <p:nvPr/>
            </p:nvSpPr>
            <p:spPr>
              <a:xfrm>
                <a:off x="7428600" y="1796836"/>
                <a:ext cx="1008546" cy="46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A7345A7-F515-7963-F0BC-D922EF340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600" y="1796836"/>
                <a:ext cx="1008546" cy="461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26B7070-0023-80CD-50C7-38EF2154C666}"/>
                  </a:ext>
                </a:extLst>
              </p:cNvPr>
              <p:cNvSpPr txBox="1"/>
              <p:nvPr/>
            </p:nvSpPr>
            <p:spPr>
              <a:xfrm>
                <a:off x="7305378" y="4053458"/>
                <a:ext cx="1569211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ko-KR" alt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26B7070-0023-80CD-50C7-38EF2154C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378" y="4053458"/>
                <a:ext cx="1569211" cy="672172"/>
              </a:xfrm>
              <a:prstGeom prst="rect">
                <a:avLst/>
              </a:prstGeom>
              <a:blipFill>
                <a:blip r:embed="rId4"/>
                <a:stretch>
                  <a:fillRect b="-9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B0C19607-BC43-243A-F619-5BFB349B2695}"/>
              </a:ext>
            </a:extLst>
          </p:cNvPr>
          <p:cNvSpPr txBox="1"/>
          <p:nvPr/>
        </p:nvSpPr>
        <p:spPr>
          <a:xfrm>
            <a:off x="2885744" y="5934346"/>
            <a:ext cx="2877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(0.25+1+2.25)/6 =&gt; 0.58 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820DC9-6579-14BD-5C2D-7B48BB258D19}"/>
              </a:ext>
            </a:extLst>
          </p:cNvPr>
          <p:cNvSpPr txBox="1"/>
          <p:nvPr/>
        </p:nvSpPr>
        <p:spPr>
          <a:xfrm>
            <a:off x="9434478" y="1926154"/>
            <a:ext cx="1624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확률적 </a:t>
            </a:r>
            <a:r>
              <a:rPr lang="ko-KR" altLang="en-US" sz="1600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경사하강</a:t>
            </a:r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B09E76-36AF-78D2-4E21-06ADA4996A41}"/>
              </a:ext>
            </a:extLst>
          </p:cNvPr>
          <p:cNvSpPr txBox="1"/>
          <p:nvPr/>
        </p:nvSpPr>
        <p:spPr>
          <a:xfrm>
            <a:off x="9504103" y="4793190"/>
            <a:ext cx="1426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배치 </a:t>
            </a:r>
            <a:r>
              <a:rPr lang="ko-KR" altLang="en-US" sz="1600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경사하강</a:t>
            </a:r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E8E4CAC-94C8-82A2-A021-8C72A15E46F4}"/>
              </a:ext>
            </a:extLst>
          </p:cNvPr>
          <p:cNvSpPr txBox="1"/>
          <p:nvPr/>
        </p:nvSpPr>
        <p:spPr>
          <a:xfrm>
            <a:off x="7819247" y="3342139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mse</a:t>
            </a:r>
            <a:endParaRPr lang="ko-KR" altLang="en-US" sz="1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6E4A8AD-7C8A-B691-C52F-085BD49FCE80}"/>
              </a:ext>
            </a:extLst>
          </p:cNvPr>
          <p:cNvSpPr txBox="1"/>
          <p:nvPr/>
        </p:nvSpPr>
        <p:spPr>
          <a:xfrm>
            <a:off x="7819247" y="1155854"/>
            <a:ext cx="394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</a:t>
            </a:r>
            <a:endParaRPr lang="ko-KR" altLang="en-US" sz="1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F6E6C1-C1F0-1B54-9EAD-E1AE1800A240}"/>
              </a:ext>
            </a:extLst>
          </p:cNvPr>
          <p:cNvSpPr txBox="1"/>
          <p:nvPr/>
        </p:nvSpPr>
        <p:spPr>
          <a:xfrm>
            <a:off x="2885744" y="5544669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(0.5+1+1.5)^2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CD19645-6F51-F17D-EFAD-8086132F10AF}"/>
                  </a:ext>
                </a:extLst>
              </p:cNvPr>
              <p:cNvSpPr txBox="1"/>
              <p:nvPr/>
            </p:nvSpPr>
            <p:spPr>
              <a:xfrm>
                <a:off x="7396453" y="2613593"/>
                <a:ext cx="38151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CD19645-6F51-F17D-EFAD-8086132F1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453" y="2613593"/>
                <a:ext cx="381515" cy="246221"/>
              </a:xfrm>
              <a:prstGeom prst="rect">
                <a:avLst/>
              </a:prstGeom>
              <a:blipFill>
                <a:blip r:embed="rId5"/>
                <a:stretch>
                  <a:fillRect l="-3175" r="-3175" b="-7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7EBBF66-8121-DD8F-99FE-4750934E57F5}"/>
                  </a:ext>
                </a:extLst>
              </p:cNvPr>
              <p:cNvSpPr txBox="1"/>
              <p:nvPr/>
            </p:nvSpPr>
            <p:spPr>
              <a:xfrm>
                <a:off x="7571078" y="5226332"/>
                <a:ext cx="49532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0.58</m:t>
                      </m:r>
                    </m:oMath>
                  </m:oMathPara>
                </a14:m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7EBBF66-8121-DD8F-99FE-4750934E5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78" y="5226332"/>
                <a:ext cx="495328" cy="246221"/>
              </a:xfrm>
              <a:prstGeom prst="rect">
                <a:avLst/>
              </a:prstGeom>
              <a:blipFill>
                <a:blip r:embed="rId6"/>
                <a:stretch>
                  <a:fillRect l="-2469" r="-2469" b="-4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그룹 45">
            <a:extLst>
              <a:ext uri="{FF2B5EF4-FFF2-40B4-BE49-F238E27FC236}">
                <a16:creationId xmlns:a16="http://schemas.microsoft.com/office/drawing/2014/main" id="{FE2C44BF-2B9A-C7BA-E2E3-BFFF84BF3C00}"/>
              </a:ext>
            </a:extLst>
          </p:cNvPr>
          <p:cNvGrpSpPr/>
          <p:nvPr/>
        </p:nvGrpSpPr>
        <p:grpSpPr>
          <a:xfrm>
            <a:off x="1815899" y="1920504"/>
            <a:ext cx="4280101" cy="3542566"/>
            <a:chOff x="1815899" y="1830560"/>
            <a:chExt cx="4673022" cy="3867780"/>
          </a:xfrm>
        </p:grpSpPr>
        <p:cxnSp>
          <p:nvCxnSpPr>
            <p:cNvPr id="2" name="직선 연결선 1">
              <a:extLst>
                <a:ext uri="{FF2B5EF4-FFF2-40B4-BE49-F238E27FC236}">
                  <a16:creationId xmlns:a16="http://schemas.microsoft.com/office/drawing/2014/main" id="{A48C9A16-C40F-C888-62A2-524B1D02CF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2788" y="3321978"/>
              <a:ext cx="4506133" cy="2287947"/>
            </a:xfrm>
            <a:prstGeom prst="line">
              <a:avLst/>
            </a:prstGeom>
            <a:ln w="38100">
              <a:solidFill>
                <a:srgbClr val="339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6024A88-53EF-17FF-D697-39A2E131564C}"/>
                </a:ext>
              </a:extLst>
            </p:cNvPr>
            <p:cNvSpPr/>
            <p:nvPr/>
          </p:nvSpPr>
          <p:spPr>
            <a:xfrm>
              <a:off x="2500258" y="2358143"/>
              <a:ext cx="1000552" cy="100055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3996D1D-F5CD-7B60-186B-AB9C5D1379F5}"/>
                </a:ext>
              </a:extLst>
            </p:cNvPr>
            <p:cNvSpPr/>
            <p:nvPr/>
          </p:nvSpPr>
          <p:spPr>
            <a:xfrm>
              <a:off x="3500810" y="2358141"/>
              <a:ext cx="1000552" cy="100055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E3CC067-2822-D409-3D71-99EAABDF7F92}"/>
                </a:ext>
              </a:extLst>
            </p:cNvPr>
            <p:cNvSpPr/>
            <p:nvPr/>
          </p:nvSpPr>
          <p:spPr>
            <a:xfrm>
              <a:off x="4501362" y="2358140"/>
              <a:ext cx="1000552" cy="100055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F3898E3-4BD5-2D28-189B-FF6E9FA3CCAF}"/>
                </a:ext>
              </a:extLst>
            </p:cNvPr>
            <p:cNvSpPr/>
            <p:nvPr/>
          </p:nvSpPr>
          <p:spPr>
            <a:xfrm>
              <a:off x="2500257" y="3358692"/>
              <a:ext cx="1000552" cy="100055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162319B-C7EB-3160-9377-A1034C1E2867}"/>
                </a:ext>
              </a:extLst>
            </p:cNvPr>
            <p:cNvSpPr/>
            <p:nvPr/>
          </p:nvSpPr>
          <p:spPr>
            <a:xfrm>
              <a:off x="3500809" y="3358691"/>
              <a:ext cx="1000552" cy="100055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6ACC52D-98A9-149D-4240-054DCB383E7D}"/>
                </a:ext>
              </a:extLst>
            </p:cNvPr>
            <p:cNvSpPr/>
            <p:nvPr/>
          </p:nvSpPr>
          <p:spPr>
            <a:xfrm>
              <a:off x="4501360" y="3358690"/>
              <a:ext cx="1000552" cy="100055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A63F2D2-0119-596E-D9DB-2295E9B56D01}"/>
                </a:ext>
              </a:extLst>
            </p:cNvPr>
            <p:cNvSpPr/>
            <p:nvPr/>
          </p:nvSpPr>
          <p:spPr>
            <a:xfrm>
              <a:off x="2500257" y="4359237"/>
              <a:ext cx="1000552" cy="100055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F3D42C5-F9BB-AEA1-D53D-F5C7499700EA}"/>
                </a:ext>
              </a:extLst>
            </p:cNvPr>
            <p:cNvSpPr/>
            <p:nvPr/>
          </p:nvSpPr>
          <p:spPr>
            <a:xfrm>
              <a:off x="3500809" y="4359237"/>
              <a:ext cx="1000552" cy="100055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6C710AA-1BE3-E143-4CC3-82714C6E52F8}"/>
                </a:ext>
              </a:extLst>
            </p:cNvPr>
            <p:cNvSpPr/>
            <p:nvPr/>
          </p:nvSpPr>
          <p:spPr>
            <a:xfrm>
              <a:off x="4501360" y="4359237"/>
              <a:ext cx="1000552" cy="100055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23198A9A-9FA8-D6F2-AF7F-D739FE44BF9F}"/>
                </a:ext>
              </a:extLst>
            </p:cNvPr>
            <p:cNvCxnSpPr/>
            <p:nvPr/>
          </p:nvCxnSpPr>
          <p:spPr>
            <a:xfrm flipV="1">
              <a:off x="2500257" y="1838267"/>
              <a:ext cx="0" cy="35215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7FB3ECD2-6B99-AF91-5877-E93845DDC1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0257" y="5359787"/>
              <a:ext cx="3580291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D75B2D-F719-2E1C-C36A-EC4333BACF82}"/>
                </a:ext>
              </a:extLst>
            </p:cNvPr>
            <p:cNvSpPr txBox="1"/>
            <p:nvPr/>
          </p:nvSpPr>
          <p:spPr>
            <a:xfrm>
              <a:off x="2065312" y="5017867"/>
              <a:ext cx="29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44F6021-6A97-57EB-0F63-5B7979E8F73F}"/>
                </a:ext>
              </a:extLst>
            </p:cNvPr>
            <p:cNvSpPr txBox="1"/>
            <p:nvPr/>
          </p:nvSpPr>
          <p:spPr>
            <a:xfrm>
              <a:off x="2065312" y="4078510"/>
              <a:ext cx="29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E2257E5-BF8B-63DB-DE92-E91AD336E1A5}"/>
                </a:ext>
              </a:extLst>
            </p:cNvPr>
            <p:cNvSpPr txBox="1"/>
            <p:nvPr/>
          </p:nvSpPr>
          <p:spPr>
            <a:xfrm>
              <a:off x="2065312" y="3054602"/>
              <a:ext cx="29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691C148-3796-E250-D2F1-A9ECA231B202}"/>
                </a:ext>
              </a:extLst>
            </p:cNvPr>
            <p:cNvSpPr txBox="1"/>
            <p:nvPr/>
          </p:nvSpPr>
          <p:spPr>
            <a:xfrm>
              <a:off x="2065312" y="2060366"/>
              <a:ext cx="29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00EB5B3-BE1E-BE94-1067-B42787EC08DB}"/>
                </a:ext>
              </a:extLst>
            </p:cNvPr>
            <p:cNvSpPr txBox="1"/>
            <p:nvPr/>
          </p:nvSpPr>
          <p:spPr>
            <a:xfrm>
              <a:off x="2280928" y="5268005"/>
              <a:ext cx="29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281F92-0FDE-D83F-C2A5-C18FF6CC1A9B}"/>
                </a:ext>
              </a:extLst>
            </p:cNvPr>
            <p:cNvSpPr txBox="1"/>
            <p:nvPr/>
          </p:nvSpPr>
          <p:spPr>
            <a:xfrm>
              <a:off x="3326084" y="5268004"/>
              <a:ext cx="29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D7A2292-367A-B86E-9926-EEE076934C57}"/>
                </a:ext>
              </a:extLst>
            </p:cNvPr>
            <p:cNvSpPr txBox="1"/>
            <p:nvPr/>
          </p:nvSpPr>
          <p:spPr>
            <a:xfrm>
              <a:off x="4299640" y="5268003"/>
              <a:ext cx="29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F64910-6753-16B3-C1A6-AC5C33C21EDE}"/>
                </a:ext>
              </a:extLst>
            </p:cNvPr>
            <p:cNvSpPr txBox="1"/>
            <p:nvPr/>
          </p:nvSpPr>
          <p:spPr>
            <a:xfrm>
              <a:off x="5303905" y="5268001"/>
              <a:ext cx="29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B2ED133-4336-331C-D445-49AB3BC6C2E1}"/>
                </a:ext>
              </a:extLst>
            </p:cNvPr>
            <p:cNvSpPr txBox="1"/>
            <p:nvPr/>
          </p:nvSpPr>
          <p:spPr>
            <a:xfrm>
              <a:off x="3920124" y="5359786"/>
              <a:ext cx="29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십자형 27">
              <a:extLst>
                <a:ext uri="{FF2B5EF4-FFF2-40B4-BE49-F238E27FC236}">
                  <a16:creationId xmlns:a16="http://schemas.microsoft.com/office/drawing/2014/main" id="{169D0E3F-E674-7949-4C45-9EA054CF6863}"/>
                </a:ext>
              </a:extLst>
            </p:cNvPr>
            <p:cNvSpPr/>
            <p:nvPr/>
          </p:nvSpPr>
          <p:spPr>
            <a:xfrm rot="2700000">
              <a:off x="3401744" y="4246431"/>
              <a:ext cx="205556" cy="211470"/>
            </a:xfrm>
            <a:prstGeom prst="plus">
              <a:avLst>
                <a:gd name="adj" fmla="val 37787"/>
              </a:avLst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십자형 28">
              <a:extLst>
                <a:ext uri="{FF2B5EF4-FFF2-40B4-BE49-F238E27FC236}">
                  <a16:creationId xmlns:a16="http://schemas.microsoft.com/office/drawing/2014/main" id="{E683528D-33FC-EF38-D4E4-FE7587C536D7}"/>
                </a:ext>
              </a:extLst>
            </p:cNvPr>
            <p:cNvSpPr/>
            <p:nvPr/>
          </p:nvSpPr>
          <p:spPr>
            <a:xfrm rot="2700000">
              <a:off x="4402204" y="3260033"/>
              <a:ext cx="205556" cy="211470"/>
            </a:xfrm>
            <a:prstGeom prst="plus">
              <a:avLst>
                <a:gd name="adj" fmla="val 3778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십자형 29">
              <a:extLst>
                <a:ext uri="{FF2B5EF4-FFF2-40B4-BE49-F238E27FC236}">
                  <a16:creationId xmlns:a16="http://schemas.microsoft.com/office/drawing/2014/main" id="{57C34626-34F3-C026-A480-36785F46B492}"/>
                </a:ext>
              </a:extLst>
            </p:cNvPr>
            <p:cNvSpPr/>
            <p:nvPr/>
          </p:nvSpPr>
          <p:spPr>
            <a:xfrm rot="2700000">
              <a:off x="5408270" y="2268855"/>
              <a:ext cx="205556" cy="211470"/>
            </a:xfrm>
            <a:prstGeom prst="plus">
              <a:avLst>
                <a:gd name="adj" fmla="val 37787"/>
              </a:avLst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F8D8327-4FDF-A26D-FB21-F9F8C7752A27}"/>
                </a:ext>
              </a:extLst>
            </p:cNvPr>
            <p:cNvSpPr txBox="1"/>
            <p:nvPr/>
          </p:nvSpPr>
          <p:spPr>
            <a:xfrm>
              <a:off x="1815899" y="3406118"/>
              <a:ext cx="29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540FBF88-A79C-9EAA-6C71-416F2D2DB503}"/>
                </a:ext>
              </a:extLst>
            </p:cNvPr>
            <p:cNvCxnSpPr>
              <a:cxnSpLocks/>
            </p:cNvCxnSpPr>
            <p:nvPr/>
          </p:nvCxnSpPr>
          <p:spPr>
            <a:xfrm>
              <a:off x="4501360" y="3337932"/>
              <a:ext cx="0" cy="1021305"/>
            </a:xfrm>
            <a:prstGeom prst="line">
              <a:avLst/>
            </a:prstGeom>
            <a:ln w="76200">
              <a:solidFill>
                <a:srgbClr val="00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BE93592E-CB52-9DD9-F4A8-FBC7668FBD58}"/>
                </a:ext>
              </a:extLst>
            </p:cNvPr>
            <p:cNvCxnSpPr>
              <a:cxnSpLocks/>
            </p:cNvCxnSpPr>
            <p:nvPr/>
          </p:nvCxnSpPr>
          <p:spPr>
            <a:xfrm>
              <a:off x="5511740" y="2347757"/>
              <a:ext cx="0" cy="1500827"/>
            </a:xfrm>
            <a:prstGeom prst="line">
              <a:avLst/>
            </a:prstGeom>
            <a:ln w="38100">
              <a:solidFill>
                <a:srgbClr val="00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08DC345-0A1D-E42D-5622-E889AFE3D62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500809" y="4352166"/>
              <a:ext cx="0" cy="507347"/>
            </a:xfrm>
            <a:prstGeom prst="line">
              <a:avLst/>
            </a:prstGeom>
            <a:ln w="38100">
              <a:solidFill>
                <a:srgbClr val="00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535F121-081C-322E-1987-3E5B4FB882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0483" y="1830560"/>
              <a:ext cx="3917620" cy="382890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103837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137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전치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4.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다층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4.2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배치경사 하강법 구현 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BA7BEF4-F5EB-EFD7-B5CC-37AF8B9797AD}"/>
              </a:ext>
            </a:extLst>
          </p:cNvPr>
          <p:cNvSpPr/>
          <p:nvPr/>
        </p:nvSpPr>
        <p:spPr>
          <a:xfrm>
            <a:off x="3413468" y="1627360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C81D83D-FEAD-0D46-BFE9-2136D3D30397}"/>
              </a:ext>
            </a:extLst>
          </p:cNvPr>
          <p:cNvSpPr/>
          <p:nvPr/>
        </p:nvSpPr>
        <p:spPr>
          <a:xfrm>
            <a:off x="3995359" y="1627359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DEDA7A0-3B16-6655-32F1-3DDCBE4EE9C6}"/>
              </a:ext>
            </a:extLst>
          </p:cNvPr>
          <p:cNvSpPr/>
          <p:nvPr/>
        </p:nvSpPr>
        <p:spPr>
          <a:xfrm>
            <a:off x="4577250" y="1627358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4529FD-1C6C-C92A-D940-FA22F8EBABF2}"/>
              </a:ext>
            </a:extLst>
          </p:cNvPr>
          <p:cNvSpPr txBox="1"/>
          <p:nvPr/>
        </p:nvSpPr>
        <p:spPr>
          <a:xfrm>
            <a:off x="3300652" y="233394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B1EF99-3A0D-E76D-3DEB-A7F0EFB89C1A}"/>
              </a:ext>
            </a:extLst>
          </p:cNvPr>
          <p:cNvSpPr txBox="1"/>
          <p:nvPr/>
        </p:nvSpPr>
        <p:spPr>
          <a:xfrm>
            <a:off x="2178434" y="3102409"/>
            <a:ext cx="31470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0DE773-3C24-36C2-ADDB-F46DDCFFD7B1}"/>
              </a:ext>
            </a:extLst>
          </p:cNvPr>
          <p:cNvSpPr/>
          <p:nvPr/>
        </p:nvSpPr>
        <p:spPr>
          <a:xfrm>
            <a:off x="3248876" y="4195483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FAFCC1-E860-C896-3B33-15621235BF60}"/>
              </a:ext>
            </a:extLst>
          </p:cNvPr>
          <p:cNvSpPr/>
          <p:nvPr/>
        </p:nvSpPr>
        <p:spPr>
          <a:xfrm>
            <a:off x="3830767" y="4195482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B1E96E1-844E-F536-5491-8626750BB438}"/>
              </a:ext>
            </a:extLst>
          </p:cNvPr>
          <p:cNvSpPr/>
          <p:nvPr/>
        </p:nvSpPr>
        <p:spPr>
          <a:xfrm>
            <a:off x="4412658" y="4195481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EBCB8C-5FC3-642B-1D92-0BA34097E3CD}"/>
              </a:ext>
            </a:extLst>
          </p:cNvPr>
          <p:cNvSpPr txBox="1"/>
          <p:nvPr/>
        </p:nvSpPr>
        <p:spPr>
          <a:xfrm>
            <a:off x="3070464" y="475978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82447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138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전치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4.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다층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4.2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배치경사 하강법 구현 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8B693A-42FD-7911-7455-A2600B4EC191}"/>
              </a:ext>
            </a:extLst>
          </p:cNvPr>
          <p:cNvSpPr/>
          <p:nvPr/>
        </p:nvSpPr>
        <p:spPr>
          <a:xfrm>
            <a:off x="6666624" y="1372968"/>
            <a:ext cx="723142" cy="7422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9CAF61-BB4F-9FD4-7361-F85FB2A5C073}"/>
              </a:ext>
            </a:extLst>
          </p:cNvPr>
          <p:cNvSpPr/>
          <p:nvPr/>
        </p:nvSpPr>
        <p:spPr>
          <a:xfrm>
            <a:off x="6666622" y="2115176"/>
            <a:ext cx="723142" cy="7422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532C843-B1B1-376F-FC2A-1D7C0F800315}"/>
              </a:ext>
            </a:extLst>
          </p:cNvPr>
          <p:cNvSpPr/>
          <p:nvPr/>
        </p:nvSpPr>
        <p:spPr>
          <a:xfrm>
            <a:off x="6666620" y="2857384"/>
            <a:ext cx="723142" cy="7422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EEE22F5-75E9-6DF7-42A7-0D561F127D53}"/>
              </a:ext>
            </a:extLst>
          </p:cNvPr>
          <p:cNvSpPr/>
          <p:nvPr/>
        </p:nvSpPr>
        <p:spPr>
          <a:xfrm>
            <a:off x="3278561" y="1646100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8F2AC3A-5D64-9589-8F73-1F7AEF4BA430}"/>
              </a:ext>
            </a:extLst>
          </p:cNvPr>
          <p:cNvSpPr/>
          <p:nvPr/>
        </p:nvSpPr>
        <p:spPr>
          <a:xfrm>
            <a:off x="3860452" y="1646099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982AA26-013D-8251-3D04-4514FEDC95C5}"/>
              </a:ext>
            </a:extLst>
          </p:cNvPr>
          <p:cNvSpPr/>
          <p:nvPr/>
        </p:nvSpPr>
        <p:spPr>
          <a:xfrm>
            <a:off x="4442343" y="1646098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B0D947-E334-1070-3EAC-FF2B7DA134C1}"/>
              </a:ext>
            </a:extLst>
          </p:cNvPr>
          <p:cNvSpPr txBox="1"/>
          <p:nvPr/>
        </p:nvSpPr>
        <p:spPr>
          <a:xfrm>
            <a:off x="3165745" y="235268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283C02-96AE-5864-1BC9-47B7B9CB0599}"/>
              </a:ext>
            </a:extLst>
          </p:cNvPr>
          <p:cNvSpPr txBox="1"/>
          <p:nvPr/>
        </p:nvSpPr>
        <p:spPr>
          <a:xfrm>
            <a:off x="2043527" y="3121149"/>
            <a:ext cx="28440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DBB8871-676C-2FF1-A011-6BA02E81AD63}"/>
              </a:ext>
            </a:extLst>
          </p:cNvPr>
          <p:cNvSpPr/>
          <p:nvPr/>
        </p:nvSpPr>
        <p:spPr>
          <a:xfrm>
            <a:off x="6737244" y="145312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E77127F-F1EC-BA8D-2C18-C6A4D4E1ED6B}"/>
              </a:ext>
            </a:extLst>
          </p:cNvPr>
          <p:cNvSpPr/>
          <p:nvPr/>
        </p:nvSpPr>
        <p:spPr>
          <a:xfrm>
            <a:off x="6737244" y="219533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AD293D-D7D2-D014-CD08-5B498F34048B}"/>
              </a:ext>
            </a:extLst>
          </p:cNvPr>
          <p:cNvSpPr/>
          <p:nvPr/>
        </p:nvSpPr>
        <p:spPr>
          <a:xfrm>
            <a:off x="6737244" y="294941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645EFF-B943-D97A-A511-91FB8CB7731A}"/>
              </a:ext>
            </a:extLst>
          </p:cNvPr>
          <p:cNvSpPr txBox="1"/>
          <p:nvPr/>
        </p:nvSpPr>
        <p:spPr>
          <a:xfrm>
            <a:off x="6473023" y="355064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F8306B51-7524-78B9-008F-A7719ACB1654}"/>
              </a:ext>
            </a:extLst>
          </p:cNvPr>
          <p:cNvSpPr/>
          <p:nvPr/>
        </p:nvSpPr>
        <p:spPr>
          <a:xfrm>
            <a:off x="5564561" y="2035017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DB37BA-D81F-DE7A-A807-885260299DB3}"/>
              </a:ext>
            </a:extLst>
          </p:cNvPr>
          <p:cNvSpPr txBox="1"/>
          <p:nvPr/>
        </p:nvSpPr>
        <p:spPr>
          <a:xfrm>
            <a:off x="4780790" y="4399216"/>
            <a:ext cx="3223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np.reshape(a, (3,1))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b.shape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F580C2-CD61-DD9D-891E-87C2BD7F0CED}"/>
              </a:ext>
            </a:extLst>
          </p:cNvPr>
          <p:cNvSpPr txBox="1"/>
          <p:nvPr/>
        </p:nvSpPr>
        <p:spPr>
          <a:xfrm>
            <a:off x="4780789" y="5494005"/>
            <a:ext cx="3350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np.reshape(a, (-1,1))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b.shape</a:t>
            </a:r>
          </a:p>
        </p:txBody>
      </p:sp>
    </p:spTree>
    <p:extLst>
      <p:ext uri="{BB962C8B-B14F-4D97-AF65-F5344CB8AC3E}">
        <p14:creationId xmlns:p14="http://schemas.microsoft.com/office/powerpoint/2010/main" val="329277674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139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전치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4.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다층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4.2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배치경사 하강법 구현 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C7138D5-B5AF-5601-8F7F-660A59E9A3EF}"/>
              </a:ext>
            </a:extLst>
          </p:cNvPr>
          <p:cNvSpPr/>
          <p:nvPr/>
        </p:nvSpPr>
        <p:spPr>
          <a:xfrm>
            <a:off x="7579937" y="1311978"/>
            <a:ext cx="1084798" cy="61447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06C7CA-5BE7-DDC4-6E5C-DB469AB30ACF}"/>
              </a:ext>
            </a:extLst>
          </p:cNvPr>
          <p:cNvSpPr txBox="1"/>
          <p:nvPr/>
        </p:nvSpPr>
        <p:spPr>
          <a:xfrm>
            <a:off x="3790841" y="2646674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61978C-A71B-A772-C663-901C16EFC115}"/>
              </a:ext>
            </a:extLst>
          </p:cNvPr>
          <p:cNvSpPr txBox="1"/>
          <p:nvPr/>
        </p:nvSpPr>
        <p:spPr>
          <a:xfrm>
            <a:off x="3122800" y="3222327"/>
            <a:ext cx="30973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np.array([[1,2,3],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[1,2,3]])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a.T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EEB433-B3EA-DFE3-68D7-CC81A3A7324C}"/>
              </a:ext>
            </a:extLst>
          </p:cNvPr>
          <p:cNvSpPr txBox="1"/>
          <p:nvPr/>
        </p:nvSpPr>
        <p:spPr>
          <a:xfrm>
            <a:off x="7672566" y="317522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(3,2)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3CF79641-63A2-CD63-C88D-0775489A8C51}"/>
              </a:ext>
            </a:extLst>
          </p:cNvPr>
          <p:cNvSpPr/>
          <p:nvPr/>
        </p:nvSpPr>
        <p:spPr>
          <a:xfrm>
            <a:off x="6643834" y="2136195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8B2A6C-1422-A9A7-86D1-127758C3BBEA}"/>
              </a:ext>
            </a:extLst>
          </p:cNvPr>
          <p:cNvSpPr txBox="1"/>
          <p:nvPr/>
        </p:nvSpPr>
        <p:spPr>
          <a:xfrm>
            <a:off x="6041157" y="417008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E9E8E6-0F23-E64B-F43E-55A408D6F9CC}"/>
              </a:ext>
            </a:extLst>
          </p:cNvPr>
          <p:cNvSpPr txBox="1"/>
          <p:nvPr/>
        </p:nvSpPr>
        <p:spPr>
          <a:xfrm>
            <a:off x="6041157" y="4799518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4C595BB-D4A4-D60B-B771-F0F87BF96464}"/>
              </a:ext>
            </a:extLst>
          </p:cNvPr>
          <p:cNvCxnSpPr/>
          <p:nvPr/>
        </p:nvCxnSpPr>
        <p:spPr>
          <a:xfrm flipH="1">
            <a:off x="6345026" y="4532002"/>
            <a:ext cx="446227" cy="3474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BF034B8-F4AE-D86F-E1BE-511A63221DF8}"/>
              </a:ext>
            </a:extLst>
          </p:cNvPr>
          <p:cNvCxnSpPr>
            <a:cxnSpLocks/>
          </p:cNvCxnSpPr>
          <p:nvPr/>
        </p:nvCxnSpPr>
        <p:spPr>
          <a:xfrm>
            <a:off x="6326886" y="4583208"/>
            <a:ext cx="398973" cy="3113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10175E8-A2D9-D49D-A547-DF63FADB9E06}"/>
              </a:ext>
            </a:extLst>
          </p:cNvPr>
          <p:cNvSpPr txBox="1"/>
          <p:nvPr/>
        </p:nvSpPr>
        <p:spPr>
          <a:xfrm>
            <a:off x="3001094" y="5563603"/>
            <a:ext cx="3603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np.transpose( a, (1,0))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print(b)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7BFEF8A-9DD3-485B-B4D7-B5FC2246A9F3}"/>
              </a:ext>
            </a:extLst>
          </p:cNvPr>
          <p:cNvGrpSpPr/>
          <p:nvPr/>
        </p:nvGrpSpPr>
        <p:grpSpPr>
          <a:xfrm>
            <a:off x="3498771" y="1454142"/>
            <a:ext cx="1589046" cy="1247208"/>
            <a:chOff x="1100366" y="1060650"/>
            <a:chExt cx="1589046" cy="124720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D88AC56-A097-6DAA-D2F3-D6B4F4E8443C}"/>
                </a:ext>
              </a:extLst>
            </p:cNvPr>
            <p:cNvSpPr/>
            <p:nvPr/>
          </p:nvSpPr>
          <p:spPr>
            <a:xfrm>
              <a:off x="1100366" y="1060650"/>
              <a:ext cx="1589046" cy="626955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2F58F42-ABE8-ADCA-67D1-48834538939E}"/>
                </a:ext>
              </a:extLst>
            </p:cNvPr>
            <p:cNvSpPr/>
            <p:nvPr/>
          </p:nvSpPr>
          <p:spPr>
            <a:xfrm>
              <a:off x="1190065" y="1129553"/>
              <a:ext cx="475812" cy="47581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6B9101A-EE4E-3422-F365-A0FC84CADCEA}"/>
                </a:ext>
              </a:extLst>
            </p:cNvPr>
            <p:cNvSpPr/>
            <p:nvPr/>
          </p:nvSpPr>
          <p:spPr>
            <a:xfrm>
              <a:off x="1665877" y="1129553"/>
              <a:ext cx="475812" cy="47581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D4A43A9-4124-220F-41BD-84315083CF6B}"/>
                </a:ext>
              </a:extLst>
            </p:cNvPr>
            <p:cNvSpPr/>
            <p:nvPr/>
          </p:nvSpPr>
          <p:spPr>
            <a:xfrm>
              <a:off x="2141689" y="1129553"/>
              <a:ext cx="475812" cy="47581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7FD23CF-A08A-E58B-7812-BBEE8788438E}"/>
                </a:ext>
              </a:extLst>
            </p:cNvPr>
            <p:cNvSpPr/>
            <p:nvPr/>
          </p:nvSpPr>
          <p:spPr>
            <a:xfrm>
              <a:off x="1100366" y="1680903"/>
              <a:ext cx="1589046" cy="626955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794C073-C15C-BD6E-DD89-D743BE15A7AA}"/>
                </a:ext>
              </a:extLst>
            </p:cNvPr>
            <p:cNvSpPr/>
            <p:nvPr/>
          </p:nvSpPr>
          <p:spPr>
            <a:xfrm>
              <a:off x="1190065" y="1749806"/>
              <a:ext cx="475812" cy="47581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C332C79-705A-FA35-8316-940C29DC5305}"/>
                </a:ext>
              </a:extLst>
            </p:cNvPr>
            <p:cNvSpPr/>
            <p:nvPr/>
          </p:nvSpPr>
          <p:spPr>
            <a:xfrm>
              <a:off x="1665877" y="1749806"/>
              <a:ext cx="475812" cy="47581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0FE854D-2AD4-D8D4-58A6-B11B8305E5BA}"/>
                </a:ext>
              </a:extLst>
            </p:cNvPr>
            <p:cNvSpPr/>
            <p:nvPr/>
          </p:nvSpPr>
          <p:spPr>
            <a:xfrm>
              <a:off x="2141689" y="1749806"/>
              <a:ext cx="475812" cy="47581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6DF973D-E2A0-E42D-490B-4A98F3F1619D}"/>
              </a:ext>
            </a:extLst>
          </p:cNvPr>
          <p:cNvSpPr/>
          <p:nvPr/>
        </p:nvSpPr>
        <p:spPr>
          <a:xfrm>
            <a:off x="7638400" y="1380902"/>
            <a:ext cx="475812" cy="4758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731B445-2860-D640-BE43-41269299248E}"/>
              </a:ext>
            </a:extLst>
          </p:cNvPr>
          <p:cNvSpPr/>
          <p:nvPr/>
        </p:nvSpPr>
        <p:spPr>
          <a:xfrm>
            <a:off x="8115019" y="1380902"/>
            <a:ext cx="475812" cy="4758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531934D-8370-E20F-358F-6A9D1B86D4BC}"/>
              </a:ext>
            </a:extLst>
          </p:cNvPr>
          <p:cNvSpPr/>
          <p:nvPr/>
        </p:nvSpPr>
        <p:spPr>
          <a:xfrm>
            <a:off x="7579130" y="1929933"/>
            <a:ext cx="1084798" cy="61447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5DDB708-CD87-39E5-E2FE-109B9BFEDDB4}"/>
              </a:ext>
            </a:extLst>
          </p:cNvPr>
          <p:cNvSpPr/>
          <p:nvPr/>
        </p:nvSpPr>
        <p:spPr>
          <a:xfrm>
            <a:off x="7637593" y="1998857"/>
            <a:ext cx="475812" cy="4758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46B0BE5-307B-967C-0D49-46644A9AABCC}"/>
              </a:ext>
            </a:extLst>
          </p:cNvPr>
          <p:cNvSpPr/>
          <p:nvPr/>
        </p:nvSpPr>
        <p:spPr>
          <a:xfrm>
            <a:off x="8114212" y="1998857"/>
            <a:ext cx="475812" cy="4758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4385402-D325-8693-E215-C7BF93B37027}"/>
              </a:ext>
            </a:extLst>
          </p:cNvPr>
          <p:cNvSpPr/>
          <p:nvPr/>
        </p:nvSpPr>
        <p:spPr>
          <a:xfrm>
            <a:off x="7578323" y="2554612"/>
            <a:ext cx="1084798" cy="61447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9C5D0A5-8C95-427C-2C18-07C3D75E1F54}"/>
              </a:ext>
            </a:extLst>
          </p:cNvPr>
          <p:cNvSpPr/>
          <p:nvPr/>
        </p:nvSpPr>
        <p:spPr>
          <a:xfrm>
            <a:off x="7636786" y="2623536"/>
            <a:ext cx="475812" cy="4758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86CCEAE-6442-2459-3746-5168E940B82E}"/>
              </a:ext>
            </a:extLst>
          </p:cNvPr>
          <p:cNvSpPr/>
          <p:nvPr/>
        </p:nvSpPr>
        <p:spPr>
          <a:xfrm>
            <a:off x="8113405" y="2623536"/>
            <a:ext cx="475812" cy="4758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957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딥러닝 작동 원리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1. </a:t>
            </a:r>
            <a:r>
              <a:rPr lang="ko-KR" altLang="en-US" sz="1200" dirty="0" err="1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딥러닝이란</a:t>
            </a:r>
            <a:r>
              <a:rPr lang="ko-KR" altLang="en-US" sz="1200" dirty="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무엇인가</a:t>
            </a:r>
            <a:r>
              <a:rPr lang="en-US" altLang="ko-KR" sz="1200" dirty="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1.1 </a:t>
            </a:r>
            <a:r>
              <a:rPr lang="ko-KR" altLang="en-US" sz="1400" spc="-150" dirty="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인공지능과 </a:t>
            </a:r>
            <a:r>
              <a:rPr lang="ko-KR" altLang="en-US" sz="1400" spc="-150" dirty="0" err="1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머신러닝</a:t>
            </a:r>
            <a:r>
              <a:rPr lang="en-US" altLang="ko-KR" sz="1400" spc="-150" dirty="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</a:t>
            </a:r>
            <a:r>
              <a:rPr lang="ko-KR" altLang="en-US" sz="1400" spc="-150" dirty="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딥러닝</a:t>
            </a:r>
            <a:endParaRPr lang="en-US" altLang="ko-KR" sz="1400" spc="-150" dirty="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0CA195-1E06-7E6B-027C-6080A8A2ED0F}"/>
              </a:ext>
            </a:extLst>
          </p:cNvPr>
          <p:cNvSpPr/>
          <p:nvPr/>
        </p:nvSpPr>
        <p:spPr>
          <a:xfrm>
            <a:off x="6393523" y="3539985"/>
            <a:ext cx="2092464" cy="505522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층</a:t>
            </a:r>
            <a:endParaRPr lang="en-US" altLang="ko-KR" sz="14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</a:t>
            </a:r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데이터 변환</a:t>
            </a:r>
            <a:r>
              <a:rPr lang="en-US" altLang="ko-KR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  <a:endParaRPr lang="ko-KR" altLang="en-US" sz="14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97B7156-905E-8C01-88AB-33F709311546}"/>
              </a:ext>
            </a:extLst>
          </p:cNvPr>
          <p:cNvSpPr/>
          <p:nvPr/>
        </p:nvSpPr>
        <p:spPr>
          <a:xfrm>
            <a:off x="6393523" y="4480023"/>
            <a:ext cx="2092464" cy="505522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층</a:t>
            </a:r>
            <a:endParaRPr lang="en-US" altLang="ko-KR" sz="14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</a:t>
            </a:r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데이터 변환</a:t>
            </a:r>
            <a:r>
              <a:rPr lang="en-US" altLang="ko-KR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  <a:endParaRPr lang="ko-KR" altLang="en-US" sz="14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94C0EE-0FD1-783D-8C81-22F83CB711BA}"/>
              </a:ext>
            </a:extLst>
          </p:cNvPr>
          <p:cNvSpPr txBox="1"/>
          <p:nvPr/>
        </p:nvSpPr>
        <p:spPr>
          <a:xfrm>
            <a:off x="7028425" y="2797673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입력 </a:t>
            </a:r>
            <a:r>
              <a:rPr lang="en-US" altLang="ko-KR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X</a:t>
            </a:r>
            <a:endParaRPr lang="ko-KR" altLang="en-US" sz="14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C874551-814A-1B44-8BDB-783C04240231}"/>
              </a:ext>
            </a:extLst>
          </p:cNvPr>
          <p:cNvCxnSpPr/>
          <p:nvPr/>
        </p:nvCxnSpPr>
        <p:spPr>
          <a:xfrm flipH="1">
            <a:off x="7439755" y="3167005"/>
            <a:ext cx="1" cy="3729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B490976-CF8E-2559-973E-C7600CD4FF6A}"/>
              </a:ext>
            </a:extLst>
          </p:cNvPr>
          <p:cNvCxnSpPr>
            <a:cxnSpLocks/>
          </p:cNvCxnSpPr>
          <p:nvPr/>
        </p:nvCxnSpPr>
        <p:spPr>
          <a:xfrm>
            <a:off x="7439755" y="4045507"/>
            <a:ext cx="0" cy="4345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2B48CCC-9CE0-2158-7E5D-5199F396EE93}"/>
              </a:ext>
            </a:extLst>
          </p:cNvPr>
          <p:cNvSpPr/>
          <p:nvPr/>
        </p:nvSpPr>
        <p:spPr>
          <a:xfrm>
            <a:off x="6908214" y="5419546"/>
            <a:ext cx="1063083" cy="50552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예측</a:t>
            </a:r>
            <a:endParaRPr lang="en-US" altLang="ko-KR" sz="14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Y'</a:t>
            </a:r>
            <a:endParaRPr lang="ko-KR" altLang="en-US" sz="14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9D21202-2CD1-1D45-D167-77F69A8678FD}"/>
              </a:ext>
            </a:extLst>
          </p:cNvPr>
          <p:cNvCxnSpPr>
            <a:cxnSpLocks/>
          </p:cNvCxnSpPr>
          <p:nvPr/>
        </p:nvCxnSpPr>
        <p:spPr>
          <a:xfrm>
            <a:off x="7439755" y="4985545"/>
            <a:ext cx="1" cy="4340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C6DC50-C2C4-5C1B-D8D0-3A879F63C099}"/>
              </a:ext>
            </a:extLst>
          </p:cNvPr>
          <p:cNvSpPr/>
          <p:nvPr/>
        </p:nvSpPr>
        <p:spPr>
          <a:xfrm>
            <a:off x="4672268" y="3629833"/>
            <a:ext cx="1018478" cy="325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가중치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BAD1AE3-72B1-BD92-5851-9DED663A0EE1}"/>
              </a:ext>
            </a:extLst>
          </p:cNvPr>
          <p:cNvCxnSpPr>
            <a:cxnSpLocks/>
            <a:stCxn id="13" idx="3"/>
            <a:endCxn id="2" idx="1"/>
          </p:cNvCxnSpPr>
          <p:nvPr/>
        </p:nvCxnSpPr>
        <p:spPr>
          <a:xfrm>
            <a:off x="5690746" y="3792746"/>
            <a:ext cx="702777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5E3E76-6627-C71D-C297-308475EA9035}"/>
              </a:ext>
            </a:extLst>
          </p:cNvPr>
          <p:cNvSpPr/>
          <p:nvPr/>
        </p:nvSpPr>
        <p:spPr>
          <a:xfrm>
            <a:off x="4672268" y="4593194"/>
            <a:ext cx="1018478" cy="325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가중치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A11CB6F-6BAB-ACBD-D5F1-2640E9418360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690746" y="4756107"/>
            <a:ext cx="702777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왼쪽 중괄호 16">
            <a:extLst>
              <a:ext uri="{FF2B5EF4-FFF2-40B4-BE49-F238E27FC236}">
                <a16:creationId xmlns:a16="http://schemas.microsoft.com/office/drawing/2014/main" id="{E62F843E-9287-BEFA-6B79-E09DDC7DC494}"/>
              </a:ext>
            </a:extLst>
          </p:cNvPr>
          <p:cNvSpPr/>
          <p:nvPr/>
        </p:nvSpPr>
        <p:spPr>
          <a:xfrm>
            <a:off x="4263392" y="3792746"/>
            <a:ext cx="381112" cy="963361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47D242-866D-E777-EE65-393190F643A1}"/>
              </a:ext>
            </a:extLst>
          </p:cNvPr>
          <p:cNvSpPr txBox="1"/>
          <p:nvPr/>
        </p:nvSpPr>
        <p:spPr>
          <a:xfrm>
            <a:off x="2599565" y="4012816"/>
            <a:ext cx="1782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목표</a:t>
            </a:r>
            <a:r>
              <a:rPr lang="en-US" altLang="ko-KR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: </a:t>
            </a:r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이런 가중치의 </a:t>
            </a:r>
            <a:endParaRPr lang="en-US" altLang="ko-KR" sz="14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정확한 값을 찾는 것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FD7FD08-64CC-0622-640B-CD26795FE040}"/>
              </a:ext>
            </a:extLst>
          </p:cNvPr>
          <p:cNvSpPr/>
          <p:nvPr/>
        </p:nvSpPr>
        <p:spPr>
          <a:xfrm>
            <a:off x="1688514" y="1328221"/>
            <a:ext cx="52197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데이터를 입력한다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여러 층을 통해 예상 결과값을 만든다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매핑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실제 값과 비교해서 그 차이를 구한다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 (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타깃과 손실함수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차이를 줄이기 위한 방법으로 앞의 층들의 가중치를 수정해준다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 (</a:t>
            </a:r>
            <a:r>
              <a:rPr lang="ko-KR" altLang="en-US" err="1">
                <a:solidFill>
                  <a:schemeClr val="bg1">
                    <a:lumMod val="8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역전파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 방법의 반복으로 규칙을 계속 개선한다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en-US" altLang="ko-KR" b="0" i="0">
              <a:solidFill>
                <a:schemeClr val="bg1">
                  <a:lumMod val="85000"/>
                </a:schemeClr>
              </a:solidFill>
              <a:effectLst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255573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140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전치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4.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다층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4.2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배치경사 하강법 구현 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20EE68E-DD1F-8A38-7BDF-38CEB4757A71}"/>
              </a:ext>
            </a:extLst>
          </p:cNvPr>
          <p:cNvSpPr/>
          <p:nvPr/>
        </p:nvSpPr>
        <p:spPr>
          <a:xfrm>
            <a:off x="2797866" y="1606201"/>
            <a:ext cx="1008907" cy="5516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C52D7A-7E51-C483-6EAA-360342FA87B6}"/>
              </a:ext>
            </a:extLst>
          </p:cNvPr>
          <p:cNvSpPr txBox="1"/>
          <p:nvPr/>
        </p:nvSpPr>
        <p:spPr>
          <a:xfrm>
            <a:off x="2768676" y="288209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20FBD4-F83C-F426-7C78-ADD3157A92C9}"/>
              </a:ext>
            </a:extLst>
          </p:cNvPr>
          <p:cNvSpPr txBox="1"/>
          <p:nvPr/>
        </p:nvSpPr>
        <p:spPr>
          <a:xfrm>
            <a:off x="2073508" y="3525878"/>
            <a:ext cx="39934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 = np.array([[1,2],[1,2]])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06E8DD-7FA1-9595-BD14-BC8C1D6944DF}"/>
              </a:ext>
            </a:extLst>
          </p:cNvPr>
          <p:cNvSpPr txBox="1"/>
          <p:nvPr/>
        </p:nvSpPr>
        <p:spPr>
          <a:xfrm>
            <a:off x="6727007" y="288209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4F5F23C9-FABE-39B2-4F85-670AFE7D64F6}"/>
              </a:ext>
            </a:extLst>
          </p:cNvPr>
          <p:cNvSpPr/>
          <p:nvPr/>
        </p:nvSpPr>
        <p:spPr>
          <a:xfrm>
            <a:off x="5594542" y="2439746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DAB5457-D264-2360-A6C5-4D9506E64CBC}"/>
              </a:ext>
            </a:extLst>
          </p:cNvPr>
          <p:cNvGrpSpPr/>
          <p:nvPr/>
        </p:nvGrpSpPr>
        <p:grpSpPr>
          <a:xfrm>
            <a:off x="2842800" y="1652290"/>
            <a:ext cx="919038" cy="459520"/>
            <a:chOff x="2914650" y="4136230"/>
            <a:chExt cx="919038" cy="45952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5403464-8B61-1835-2A95-B255522E7DA0}"/>
                </a:ext>
              </a:extLst>
            </p:cNvPr>
            <p:cNvSpPr/>
            <p:nvPr/>
          </p:nvSpPr>
          <p:spPr>
            <a:xfrm>
              <a:off x="2914650" y="4136231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8F808D0-9390-5A42-3D91-5EA1C3946325}"/>
                </a:ext>
              </a:extLst>
            </p:cNvPr>
            <p:cNvSpPr/>
            <p:nvPr/>
          </p:nvSpPr>
          <p:spPr>
            <a:xfrm>
              <a:off x="3374169" y="4136230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9F40F4C-69C6-7F6B-3C8A-A24679444839}"/>
              </a:ext>
            </a:extLst>
          </p:cNvPr>
          <p:cNvSpPr/>
          <p:nvPr/>
        </p:nvSpPr>
        <p:spPr>
          <a:xfrm>
            <a:off x="2797865" y="2157898"/>
            <a:ext cx="1008907" cy="5516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27476A4-DD3D-80E8-0336-7F3F11BD718F}"/>
              </a:ext>
            </a:extLst>
          </p:cNvPr>
          <p:cNvGrpSpPr/>
          <p:nvPr/>
        </p:nvGrpSpPr>
        <p:grpSpPr>
          <a:xfrm>
            <a:off x="2842799" y="2203987"/>
            <a:ext cx="919038" cy="459520"/>
            <a:chOff x="2914650" y="4136230"/>
            <a:chExt cx="919038" cy="45952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B16F100-5A4D-8C0A-C1BA-629465DE5975}"/>
                </a:ext>
              </a:extLst>
            </p:cNvPr>
            <p:cNvSpPr/>
            <p:nvPr/>
          </p:nvSpPr>
          <p:spPr>
            <a:xfrm>
              <a:off x="2914650" y="4136231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A0401A7-F54D-B837-89D0-25325EDDA726}"/>
                </a:ext>
              </a:extLst>
            </p:cNvPr>
            <p:cNvSpPr/>
            <p:nvPr/>
          </p:nvSpPr>
          <p:spPr>
            <a:xfrm>
              <a:off x="3374169" y="4136230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DC95D54-73B7-2BBA-F567-0C7AEDEAA995}"/>
              </a:ext>
            </a:extLst>
          </p:cNvPr>
          <p:cNvSpPr txBox="1"/>
          <p:nvPr/>
        </p:nvSpPr>
        <p:spPr>
          <a:xfrm>
            <a:off x="8108392" y="3703631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4C2FA2-2C81-EED5-F7AD-9D5BF865ADB9}"/>
              </a:ext>
            </a:extLst>
          </p:cNvPr>
          <p:cNvSpPr txBox="1"/>
          <p:nvPr/>
        </p:nvSpPr>
        <p:spPr>
          <a:xfrm>
            <a:off x="8108392" y="4403718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25EF0F9-9BE6-03BD-1F07-1EA29CBC275A}"/>
              </a:ext>
            </a:extLst>
          </p:cNvPr>
          <p:cNvCxnSpPr/>
          <p:nvPr/>
        </p:nvCxnSpPr>
        <p:spPr>
          <a:xfrm>
            <a:off x="8521439" y="4208196"/>
            <a:ext cx="389334" cy="3357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7FFF295-8F79-553D-0E2F-C10FCC7DB0B5}"/>
              </a:ext>
            </a:extLst>
          </p:cNvPr>
          <p:cNvCxnSpPr>
            <a:cxnSpLocks/>
          </p:cNvCxnSpPr>
          <p:nvPr/>
        </p:nvCxnSpPr>
        <p:spPr>
          <a:xfrm flipH="1">
            <a:off x="8567873" y="4211768"/>
            <a:ext cx="418722" cy="3321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E8E8E1C-F7D4-D69D-9EF1-F2388E5E9350}"/>
              </a:ext>
            </a:extLst>
          </p:cNvPr>
          <p:cNvSpPr/>
          <p:nvPr/>
        </p:nvSpPr>
        <p:spPr>
          <a:xfrm>
            <a:off x="6758818" y="1587493"/>
            <a:ext cx="1008907" cy="5516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487BFEA-47A8-2E4B-35A1-4EFCBCC8314F}"/>
              </a:ext>
            </a:extLst>
          </p:cNvPr>
          <p:cNvGrpSpPr/>
          <p:nvPr/>
        </p:nvGrpSpPr>
        <p:grpSpPr>
          <a:xfrm>
            <a:off x="6803752" y="1633582"/>
            <a:ext cx="919038" cy="459520"/>
            <a:chOff x="2914650" y="4136230"/>
            <a:chExt cx="919038" cy="45952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0DE7FAC-4276-D2CA-3F74-EB56A71B1E8F}"/>
                </a:ext>
              </a:extLst>
            </p:cNvPr>
            <p:cNvSpPr/>
            <p:nvPr/>
          </p:nvSpPr>
          <p:spPr>
            <a:xfrm>
              <a:off x="2914650" y="4136231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294F7EC-A9E4-6D06-EE55-D16C88FDCD8B}"/>
                </a:ext>
              </a:extLst>
            </p:cNvPr>
            <p:cNvSpPr/>
            <p:nvPr/>
          </p:nvSpPr>
          <p:spPr>
            <a:xfrm>
              <a:off x="3374169" y="4136230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4843DA3-FF98-22E7-2EFA-C0DDD8E04AC0}"/>
              </a:ext>
            </a:extLst>
          </p:cNvPr>
          <p:cNvSpPr/>
          <p:nvPr/>
        </p:nvSpPr>
        <p:spPr>
          <a:xfrm>
            <a:off x="6758817" y="2139190"/>
            <a:ext cx="1008907" cy="5516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D72A4DA-5D6C-1EA9-BD92-1BDD3C9D20D5}"/>
              </a:ext>
            </a:extLst>
          </p:cNvPr>
          <p:cNvGrpSpPr/>
          <p:nvPr/>
        </p:nvGrpSpPr>
        <p:grpSpPr>
          <a:xfrm>
            <a:off x="6803751" y="2185279"/>
            <a:ext cx="919038" cy="459520"/>
            <a:chOff x="2914650" y="4136230"/>
            <a:chExt cx="919038" cy="45952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C4356DE-E087-3C9A-67DE-25D5DA4E4BE6}"/>
                </a:ext>
              </a:extLst>
            </p:cNvPr>
            <p:cNvSpPr/>
            <p:nvPr/>
          </p:nvSpPr>
          <p:spPr>
            <a:xfrm>
              <a:off x="2914650" y="4136231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0E04754-8CFF-8E94-54ED-D6B6D6FB24E7}"/>
                </a:ext>
              </a:extLst>
            </p:cNvPr>
            <p:cNvSpPr/>
            <p:nvPr/>
          </p:nvSpPr>
          <p:spPr>
            <a:xfrm>
              <a:off x="3374169" y="4136230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864016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141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행렬의 교환 법칙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4.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다층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4.2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배치경사 하강법 구현 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0A3ECF-10F7-2C7A-53D2-1E0A7A6C8233}"/>
              </a:ext>
            </a:extLst>
          </p:cNvPr>
          <p:cNvSpPr txBox="1"/>
          <p:nvPr/>
        </p:nvSpPr>
        <p:spPr>
          <a:xfrm>
            <a:off x="893803" y="1286522"/>
            <a:ext cx="456086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16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a = np.array([[1,2,3]]) # (1,3)</a:t>
            </a:r>
          </a:p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b = np.array([[2],[2],[2]]) # (3,1)</a:t>
            </a:r>
          </a:p>
          <a:p>
            <a:pPr algn="l"/>
            <a:endParaRPr lang="en-US" altLang="ko-KR" sz="16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c = np.dot(a,b)   # (1,3)(3,1) =&gt; (1,1)</a:t>
            </a:r>
          </a:p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print(c.shape)  </a:t>
            </a:r>
          </a:p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</a:p>
          <a:p>
            <a:pPr algn="l"/>
            <a:endParaRPr lang="en-US" altLang="ko-KR" sz="16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c = np.dot(b,a)  # (3,1)(1,3) =&gt; (3,3)</a:t>
            </a:r>
          </a:p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print(c.shape)  </a:t>
            </a:r>
          </a:p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print(c) 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B24565C-18BC-9F6B-AF74-5DF393067B70}"/>
              </a:ext>
            </a:extLst>
          </p:cNvPr>
          <p:cNvGrpSpPr/>
          <p:nvPr/>
        </p:nvGrpSpPr>
        <p:grpSpPr>
          <a:xfrm>
            <a:off x="5842593" y="3779222"/>
            <a:ext cx="4155849" cy="2269314"/>
            <a:chOff x="5823853" y="3644306"/>
            <a:chExt cx="4236516" cy="25410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033BABC-C042-2B69-C8A9-8A675EA7417A}"/>
                </a:ext>
              </a:extLst>
            </p:cNvPr>
            <p:cNvSpPr txBox="1"/>
            <p:nvPr/>
          </p:nvSpPr>
          <p:spPr>
            <a:xfrm>
              <a:off x="6522847" y="4592521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BCB2C22-B6FA-8A31-1FAE-B480763E1C90}"/>
                </a:ext>
              </a:extLst>
            </p:cNvPr>
            <p:cNvSpPr txBox="1"/>
            <p:nvPr/>
          </p:nvSpPr>
          <p:spPr>
            <a:xfrm>
              <a:off x="5823853" y="5877621"/>
              <a:ext cx="18742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(3,</a:t>
              </a:r>
              <a:r>
                <a:rPr lang="en-US" altLang="ko-KR" sz="1400">
                  <a:solidFill>
                    <a:srgbClr val="FF0000"/>
                  </a:solidFill>
                  <a:latin typeface="Consolas" panose="020B0609020204030204" pitchFamily="49" charset="0"/>
                </a:rPr>
                <a:t>1</a:t>
              </a:r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)(</a:t>
              </a:r>
              <a:r>
                <a:rPr lang="en-US" altLang="ko-KR" sz="1400">
                  <a:solidFill>
                    <a:srgbClr val="FF0000"/>
                  </a:solidFill>
                  <a:latin typeface="Consolas" panose="020B0609020204030204" pitchFamily="49" charset="0"/>
                </a:rPr>
                <a:t>1</a:t>
              </a:r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,3)=&gt;(3,3)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AD9D39A-21F2-2D54-D3D0-78B01DB88690}"/>
                </a:ext>
              </a:extLst>
            </p:cNvPr>
            <p:cNvSpPr/>
            <p:nvPr/>
          </p:nvSpPr>
          <p:spPr>
            <a:xfrm>
              <a:off x="5960885" y="4105972"/>
              <a:ext cx="557698" cy="55721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B18D8AA-6EEC-781B-2DE6-F944C92218A7}"/>
                </a:ext>
              </a:extLst>
            </p:cNvPr>
            <p:cNvSpPr/>
            <p:nvPr/>
          </p:nvSpPr>
          <p:spPr>
            <a:xfrm>
              <a:off x="6014463" y="4161336"/>
              <a:ext cx="446484" cy="44648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B981E6E-D391-57E7-ABF3-99E08F6D94A1}"/>
                </a:ext>
              </a:extLst>
            </p:cNvPr>
            <p:cNvSpPr/>
            <p:nvPr/>
          </p:nvSpPr>
          <p:spPr>
            <a:xfrm>
              <a:off x="5960885" y="4663184"/>
              <a:ext cx="557698" cy="55721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292CEA2-102C-8CA1-EA33-56D987A78288}"/>
                </a:ext>
              </a:extLst>
            </p:cNvPr>
            <p:cNvSpPr/>
            <p:nvPr/>
          </p:nvSpPr>
          <p:spPr>
            <a:xfrm>
              <a:off x="6014463" y="4718548"/>
              <a:ext cx="446484" cy="44648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8122B9C-A9D9-EA72-3EC8-C093FEFB9C7D}"/>
                </a:ext>
              </a:extLst>
            </p:cNvPr>
            <p:cNvSpPr/>
            <p:nvPr/>
          </p:nvSpPr>
          <p:spPr>
            <a:xfrm>
              <a:off x="5960885" y="5220396"/>
              <a:ext cx="557698" cy="55721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1116C13-EDC0-1874-821C-6BC5115E1F7F}"/>
                </a:ext>
              </a:extLst>
            </p:cNvPr>
            <p:cNvSpPr/>
            <p:nvPr/>
          </p:nvSpPr>
          <p:spPr>
            <a:xfrm>
              <a:off x="6014463" y="5275760"/>
              <a:ext cx="446484" cy="44648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315A7FA-59ED-9443-1E37-89DF85567CDA}"/>
                </a:ext>
              </a:extLst>
            </p:cNvPr>
            <p:cNvSpPr txBox="1"/>
            <p:nvPr/>
          </p:nvSpPr>
          <p:spPr>
            <a:xfrm>
              <a:off x="6060413" y="364430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A3ED2E6-59B6-874F-5429-17EF9792AF09}"/>
                </a:ext>
              </a:extLst>
            </p:cNvPr>
            <p:cNvSpPr/>
            <p:nvPr/>
          </p:nvSpPr>
          <p:spPr>
            <a:xfrm>
              <a:off x="6824559" y="4658153"/>
              <a:ext cx="1446609" cy="55721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5B5BF75-09C1-16D5-0EF9-2B8CCBD79E15}"/>
                </a:ext>
              </a:extLst>
            </p:cNvPr>
            <p:cNvSpPr/>
            <p:nvPr/>
          </p:nvSpPr>
          <p:spPr>
            <a:xfrm>
              <a:off x="6878137" y="4713517"/>
              <a:ext cx="446484" cy="44648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6FB52B1-EA41-9EAB-35F9-AD0604923C7B}"/>
                </a:ext>
              </a:extLst>
            </p:cNvPr>
            <p:cNvSpPr/>
            <p:nvPr/>
          </p:nvSpPr>
          <p:spPr>
            <a:xfrm>
              <a:off x="7324621" y="4713517"/>
              <a:ext cx="446484" cy="44648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612EB6D-EEDA-8ADB-9F4B-9BA0FBF6C0C6}"/>
                </a:ext>
              </a:extLst>
            </p:cNvPr>
            <p:cNvSpPr/>
            <p:nvPr/>
          </p:nvSpPr>
          <p:spPr>
            <a:xfrm>
              <a:off x="7771105" y="4713517"/>
              <a:ext cx="446484" cy="44648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AFC0099-0410-557C-8B0F-D63BB3C9C082}"/>
                </a:ext>
              </a:extLst>
            </p:cNvPr>
            <p:cNvSpPr txBox="1"/>
            <p:nvPr/>
          </p:nvSpPr>
          <p:spPr>
            <a:xfrm>
              <a:off x="7210807" y="403006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7C17B95-9B30-DC79-DEA4-91B83CC8BFFA}"/>
                </a:ext>
              </a:extLst>
            </p:cNvPr>
            <p:cNvSpPr txBox="1"/>
            <p:nvPr/>
          </p:nvSpPr>
          <p:spPr>
            <a:xfrm>
              <a:off x="8226511" y="468282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72AE0CD-76BD-8E29-3C50-EE400CB0DC6F}"/>
                </a:ext>
              </a:extLst>
            </p:cNvPr>
            <p:cNvSpPr/>
            <p:nvPr/>
          </p:nvSpPr>
          <p:spPr>
            <a:xfrm>
              <a:off x="8613760" y="3974704"/>
              <a:ext cx="1446609" cy="55721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950037F-724D-2588-F76F-6497A937DB70}"/>
                </a:ext>
              </a:extLst>
            </p:cNvPr>
            <p:cNvSpPr/>
            <p:nvPr/>
          </p:nvSpPr>
          <p:spPr>
            <a:xfrm>
              <a:off x="8667338" y="4030068"/>
              <a:ext cx="446484" cy="44648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879CB6C-7394-D0AB-E813-1934CCABCD83}"/>
                </a:ext>
              </a:extLst>
            </p:cNvPr>
            <p:cNvSpPr/>
            <p:nvPr/>
          </p:nvSpPr>
          <p:spPr>
            <a:xfrm>
              <a:off x="9113822" y="4030068"/>
              <a:ext cx="446484" cy="44648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028F820-3105-9CF1-704D-8AC023CE789E}"/>
                </a:ext>
              </a:extLst>
            </p:cNvPr>
            <p:cNvSpPr/>
            <p:nvPr/>
          </p:nvSpPr>
          <p:spPr>
            <a:xfrm>
              <a:off x="9560306" y="4030068"/>
              <a:ext cx="446484" cy="44648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63AC113-277B-52B3-E5A2-882F83E8DCD4}"/>
                </a:ext>
              </a:extLst>
            </p:cNvPr>
            <p:cNvSpPr/>
            <p:nvPr/>
          </p:nvSpPr>
          <p:spPr>
            <a:xfrm>
              <a:off x="8610191" y="4531917"/>
              <a:ext cx="1446609" cy="55721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1E11AC6-B98C-8C45-B267-3AD58EEC9F5A}"/>
                </a:ext>
              </a:extLst>
            </p:cNvPr>
            <p:cNvSpPr/>
            <p:nvPr/>
          </p:nvSpPr>
          <p:spPr>
            <a:xfrm>
              <a:off x="8663769" y="4587281"/>
              <a:ext cx="446484" cy="44648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9C54BD6-D5A8-A728-346E-4AEC3D85DC5C}"/>
                </a:ext>
              </a:extLst>
            </p:cNvPr>
            <p:cNvSpPr/>
            <p:nvPr/>
          </p:nvSpPr>
          <p:spPr>
            <a:xfrm>
              <a:off x="9110253" y="4587281"/>
              <a:ext cx="446484" cy="44648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5984AC2-F5E5-9E6D-D501-A954DCF7199C}"/>
                </a:ext>
              </a:extLst>
            </p:cNvPr>
            <p:cNvSpPr/>
            <p:nvPr/>
          </p:nvSpPr>
          <p:spPr>
            <a:xfrm>
              <a:off x="9556737" y="4587281"/>
              <a:ext cx="446484" cy="44648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2A97481-8CE6-6DB3-89EF-6DA6F0C5597E}"/>
                </a:ext>
              </a:extLst>
            </p:cNvPr>
            <p:cNvSpPr/>
            <p:nvPr/>
          </p:nvSpPr>
          <p:spPr>
            <a:xfrm>
              <a:off x="8606622" y="5089130"/>
              <a:ext cx="1446609" cy="55721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24985D1-F860-3AE6-E5AF-7333332B6762}"/>
                </a:ext>
              </a:extLst>
            </p:cNvPr>
            <p:cNvSpPr/>
            <p:nvPr/>
          </p:nvSpPr>
          <p:spPr>
            <a:xfrm>
              <a:off x="8660200" y="5144494"/>
              <a:ext cx="446484" cy="44648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C18593-A653-E9DE-0C5F-92EF6AA29742}"/>
                </a:ext>
              </a:extLst>
            </p:cNvPr>
            <p:cNvSpPr/>
            <p:nvPr/>
          </p:nvSpPr>
          <p:spPr>
            <a:xfrm>
              <a:off x="9106684" y="5144494"/>
              <a:ext cx="446484" cy="44648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918422B-18D7-C027-6F64-13D38C1DD553}"/>
                </a:ext>
              </a:extLst>
            </p:cNvPr>
            <p:cNvSpPr/>
            <p:nvPr/>
          </p:nvSpPr>
          <p:spPr>
            <a:xfrm>
              <a:off x="9553168" y="5144494"/>
              <a:ext cx="446484" cy="44648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08AF9F0-0748-A479-2BEA-E55AFB2FBBF3}"/>
              </a:ext>
            </a:extLst>
          </p:cNvPr>
          <p:cNvGrpSpPr/>
          <p:nvPr/>
        </p:nvGrpSpPr>
        <p:grpSpPr>
          <a:xfrm>
            <a:off x="7232451" y="1341792"/>
            <a:ext cx="3560467" cy="2201130"/>
            <a:chOff x="7232451" y="1341792"/>
            <a:chExt cx="3690720" cy="228165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E1DDC55-E10C-A36C-CB82-1407AC56FA08}"/>
                </a:ext>
              </a:extLst>
            </p:cNvPr>
            <p:cNvSpPr/>
            <p:nvPr/>
          </p:nvSpPr>
          <p:spPr>
            <a:xfrm>
              <a:off x="7232451" y="1969877"/>
              <a:ext cx="1446609" cy="55721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15137F0-F085-C936-E23D-AE3ED8D82160}"/>
                </a:ext>
              </a:extLst>
            </p:cNvPr>
            <p:cNvSpPr/>
            <p:nvPr/>
          </p:nvSpPr>
          <p:spPr>
            <a:xfrm>
              <a:off x="7286029" y="2025241"/>
              <a:ext cx="446484" cy="44648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C23A4A5-2F98-73FB-D63D-B87D2C6D7159}"/>
                </a:ext>
              </a:extLst>
            </p:cNvPr>
            <p:cNvSpPr/>
            <p:nvPr/>
          </p:nvSpPr>
          <p:spPr>
            <a:xfrm>
              <a:off x="7732513" y="2025241"/>
              <a:ext cx="446484" cy="44648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FB75B89-603E-6C2A-D721-E3A724995523}"/>
                </a:ext>
              </a:extLst>
            </p:cNvPr>
            <p:cNvSpPr/>
            <p:nvPr/>
          </p:nvSpPr>
          <p:spPr>
            <a:xfrm>
              <a:off x="8178997" y="2025241"/>
              <a:ext cx="446484" cy="44648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65E4B30-4C44-9E52-4C30-9B0D0A4DA3F9}"/>
                </a:ext>
              </a:extLst>
            </p:cNvPr>
            <p:cNvSpPr/>
            <p:nvPr/>
          </p:nvSpPr>
          <p:spPr>
            <a:xfrm>
              <a:off x="9218413" y="1412665"/>
              <a:ext cx="557698" cy="55721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9260F43-4EAF-AEF8-29D5-ADA891502DF1}"/>
                </a:ext>
              </a:extLst>
            </p:cNvPr>
            <p:cNvSpPr/>
            <p:nvPr/>
          </p:nvSpPr>
          <p:spPr>
            <a:xfrm>
              <a:off x="9271991" y="1468029"/>
              <a:ext cx="446484" cy="44648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7331FB1-B64D-708B-FEAB-590B25E20E39}"/>
                </a:ext>
              </a:extLst>
            </p:cNvPr>
            <p:cNvSpPr/>
            <p:nvPr/>
          </p:nvSpPr>
          <p:spPr>
            <a:xfrm>
              <a:off x="9218413" y="1969877"/>
              <a:ext cx="557698" cy="55721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0D19494-3E79-3419-EC97-F51026C73EA7}"/>
                </a:ext>
              </a:extLst>
            </p:cNvPr>
            <p:cNvSpPr/>
            <p:nvPr/>
          </p:nvSpPr>
          <p:spPr>
            <a:xfrm>
              <a:off x="9271991" y="2025241"/>
              <a:ext cx="446484" cy="44648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4CACF5B-5A9E-4ED0-F66E-A7F836FD5135}"/>
                </a:ext>
              </a:extLst>
            </p:cNvPr>
            <p:cNvSpPr/>
            <p:nvPr/>
          </p:nvSpPr>
          <p:spPr>
            <a:xfrm>
              <a:off x="9218413" y="2527089"/>
              <a:ext cx="557698" cy="55721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30E98A6-45E3-55AA-2925-BE04CED2FAC2}"/>
                </a:ext>
              </a:extLst>
            </p:cNvPr>
            <p:cNvSpPr/>
            <p:nvPr/>
          </p:nvSpPr>
          <p:spPr>
            <a:xfrm>
              <a:off x="9271991" y="2582453"/>
              <a:ext cx="446484" cy="44648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ACF6272-308E-FB96-8918-E05DD8701758}"/>
                </a:ext>
              </a:extLst>
            </p:cNvPr>
            <p:cNvSpPr txBox="1"/>
            <p:nvPr/>
          </p:nvSpPr>
          <p:spPr>
            <a:xfrm>
              <a:off x="8575908" y="3284892"/>
              <a:ext cx="20922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(1,</a:t>
              </a:r>
              <a:r>
                <a:rPr lang="en-US" altLang="ko-KR" sz="1600">
                  <a:solidFill>
                    <a:srgbClr val="FF0000"/>
                  </a:solidFill>
                  <a:latin typeface="Consolas" panose="020B0609020204030204" pitchFamily="49" charset="0"/>
                </a:rPr>
                <a:t>3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)(</a:t>
              </a:r>
              <a:r>
                <a:rPr lang="en-US" altLang="ko-KR" sz="1600">
                  <a:solidFill>
                    <a:srgbClr val="FF0000"/>
                  </a:solidFill>
                  <a:latin typeface="Consolas" panose="020B0609020204030204" pitchFamily="49" charset="0"/>
                </a:rPr>
                <a:t>3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,1)=&gt;(1,1)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6C327E3-0ED3-2AC0-B2D1-CF44F18EB56A}"/>
                </a:ext>
              </a:extLst>
            </p:cNvPr>
            <p:cNvSpPr/>
            <p:nvPr/>
          </p:nvSpPr>
          <p:spPr>
            <a:xfrm>
              <a:off x="10365473" y="1929694"/>
              <a:ext cx="557698" cy="55721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0735C7F-759C-8258-CEE6-DB6322D1A1D0}"/>
                </a:ext>
              </a:extLst>
            </p:cNvPr>
            <p:cNvSpPr/>
            <p:nvPr/>
          </p:nvSpPr>
          <p:spPr>
            <a:xfrm>
              <a:off x="10419051" y="1985058"/>
              <a:ext cx="446484" cy="44648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D527165-97DD-D833-6B89-778153FE5AE3}"/>
                </a:ext>
              </a:extLst>
            </p:cNvPr>
            <p:cNvSpPr txBox="1"/>
            <p:nvPr/>
          </p:nvSpPr>
          <p:spPr>
            <a:xfrm>
              <a:off x="9893500" y="1969877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02430E9-D4C3-CD4D-E89C-B0ACB2FE3B79}"/>
                </a:ext>
              </a:extLst>
            </p:cNvPr>
            <p:cNvSpPr txBox="1"/>
            <p:nvPr/>
          </p:nvSpPr>
          <p:spPr>
            <a:xfrm>
              <a:off x="7618699" y="134179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88E85E2-DD13-85C5-13B6-279F7E17FC5F}"/>
                </a:ext>
              </a:extLst>
            </p:cNvPr>
            <p:cNvSpPr txBox="1"/>
            <p:nvPr/>
          </p:nvSpPr>
          <p:spPr>
            <a:xfrm>
              <a:off x="8766858" y="200083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6BF803D-4091-6EEA-6819-3B59F378A091}"/>
              </a:ext>
            </a:extLst>
          </p:cNvPr>
          <p:cNvSpPr txBox="1"/>
          <p:nvPr/>
        </p:nvSpPr>
        <p:spPr>
          <a:xfrm>
            <a:off x="5223503" y="1148085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3*4==4*3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48003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142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행렬의 교환 법칙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4.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다층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4.2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배치경사 하강법 구현 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8E64C0-E8F5-1E64-E13B-5A238397521A}"/>
              </a:ext>
            </a:extLst>
          </p:cNvPr>
          <p:cNvSpPr txBox="1"/>
          <p:nvPr/>
        </p:nvSpPr>
        <p:spPr>
          <a:xfrm>
            <a:off x="1171109" y="1342739"/>
            <a:ext cx="456086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16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a = np.array([[1,2,3],[4,5,6]]) # (2,3)</a:t>
            </a:r>
          </a:p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b = np.array([[2],[2],[2]]) # (3,1)</a:t>
            </a:r>
          </a:p>
          <a:p>
            <a:pPr algn="l"/>
            <a:endParaRPr lang="en-US" altLang="ko-KR" sz="16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c = np.dot(a,b)   # (2,3)(3,1) =&gt; (2,1)</a:t>
            </a:r>
          </a:p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print(c.shape)  </a:t>
            </a:r>
          </a:p>
          <a:p>
            <a:pPr algn="l"/>
            <a:endParaRPr lang="en-US" altLang="ko-KR" sz="16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c = np.dot(b,a)  # (3,1)(2,3) </a:t>
            </a:r>
          </a:p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print(c.shape) 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BFC7340-DCD8-63D0-E1E8-A81A6F778007}"/>
              </a:ext>
            </a:extLst>
          </p:cNvPr>
          <p:cNvGrpSpPr/>
          <p:nvPr/>
        </p:nvGrpSpPr>
        <p:grpSpPr>
          <a:xfrm>
            <a:off x="7224951" y="1326806"/>
            <a:ext cx="3403075" cy="2132207"/>
            <a:chOff x="7224951" y="1326806"/>
            <a:chExt cx="3690720" cy="231243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27932A1-F953-9C50-83F1-A9FA9EA1674C}"/>
                </a:ext>
              </a:extLst>
            </p:cNvPr>
            <p:cNvSpPr/>
            <p:nvPr/>
          </p:nvSpPr>
          <p:spPr>
            <a:xfrm>
              <a:off x="7224951" y="1954891"/>
              <a:ext cx="1446609" cy="55721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D66E067-4498-07A6-552A-122BC2BD1174}"/>
                </a:ext>
              </a:extLst>
            </p:cNvPr>
            <p:cNvSpPr/>
            <p:nvPr/>
          </p:nvSpPr>
          <p:spPr>
            <a:xfrm>
              <a:off x="7278529" y="2010255"/>
              <a:ext cx="446484" cy="44648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DC53C10-6412-D02D-2CD7-E800AB5EE5BB}"/>
                </a:ext>
              </a:extLst>
            </p:cNvPr>
            <p:cNvSpPr/>
            <p:nvPr/>
          </p:nvSpPr>
          <p:spPr>
            <a:xfrm>
              <a:off x="7725013" y="2010255"/>
              <a:ext cx="446484" cy="44648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9421F48-7C27-3CE8-8EC1-2ADF0EC9CE9A}"/>
                </a:ext>
              </a:extLst>
            </p:cNvPr>
            <p:cNvSpPr/>
            <p:nvPr/>
          </p:nvSpPr>
          <p:spPr>
            <a:xfrm>
              <a:off x="8171497" y="2010255"/>
              <a:ext cx="446484" cy="44648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2ED4436-7CAB-2AA5-AC9A-93A95DF04783}"/>
                </a:ext>
              </a:extLst>
            </p:cNvPr>
            <p:cNvSpPr/>
            <p:nvPr/>
          </p:nvSpPr>
          <p:spPr>
            <a:xfrm>
              <a:off x="9210913" y="1397679"/>
              <a:ext cx="557698" cy="55721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ACC168A-F65F-B807-528C-0962CB314EB5}"/>
                </a:ext>
              </a:extLst>
            </p:cNvPr>
            <p:cNvSpPr/>
            <p:nvPr/>
          </p:nvSpPr>
          <p:spPr>
            <a:xfrm>
              <a:off x="9264491" y="1453043"/>
              <a:ext cx="446484" cy="44648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46135C-29B0-781F-34B6-C1D28F828CF2}"/>
                </a:ext>
              </a:extLst>
            </p:cNvPr>
            <p:cNvSpPr/>
            <p:nvPr/>
          </p:nvSpPr>
          <p:spPr>
            <a:xfrm>
              <a:off x="9210913" y="1954891"/>
              <a:ext cx="557698" cy="55721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C57F8E3-EE58-1B87-73E3-302229C7FF5E}"/>
                </a:ext>
              </a:extLst>
            </p:cNvPr>
            <p:cNvSpPr/>
            <p:nvPr/>
          </p:nvSpPr>
          <p:spPr>
            <a:xfrm>
              <a:off x="9264491" y="2010255"/>
              <a:ext cx="446484" cy="44648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F92F093-497A-79D1-AE2E-9FFFDB10EC0A}"/>
                </a:ext>
              </a:extLst>
            </p:cNvPr>
            <p:cNvSpPr/>
            <p:nvPr/>
          </p:nvSpPr>
          <p:spPr>
            <a:xfrm>
              <a:off x="9210913" y="2512103"/>
              <a:ext cx="557698" cy="55721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8D77961-373E-CDA3-4BC7-FCC35CAF0FE7}"/>
                </a:ext>
              </a:extLst>
            </p:cNvPr>
            <p:cNvSpPr/>
            <p:nvPr/>
          </p:nvSpPr>
          <p:spPr>
            <a:xfrm>
              <a:off x="9264491" y="2567467"/>
              <a:ext cx="446484" cy="44648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882C08-3586-721F-A361-FE36C02128DF}"/>
                </a:ext>
              </a:extLst>
            </p:cNvPr>
            <p:cNvSpPr txBox="1"/>
            <p:nvPr/>
          </p:nvSpPr>
          <p:spPr>
            <a:xfrm>
              <a:off x="8036252" y="3269906"/>
              <a:ext cx="2337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(2,</a:t>
              </a:r>
              <a:r>
                <a:rPr lang="en-US" altLang="ko-KR">
                  <a:solidFill>
                    <a:srgbClr val="FF0000"/>
                  </a:solidFill>
                  <a:latin typeface="Consolas" panose="020B0609020204030204" pitchFamily="49" charset="0"/>
                </a:rPr>
                <a:t>3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)(</a:t>
              </a:r>
              <a:r>
                <a:rPr lang="en-US" altLang="ko-KR">
                  <a:solidFill>
                    <a:srgbClr val="FF0000"/>
                  </a:solidFill>
                  <a:latin typeface="Consolas" panose="020B0609020204030204" pitchFamily="49" charset="0"/>
                </a:rPr>
                <a:t>3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,1)=&gt;(2,1)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2924316-8A9F-9210-983D-4BB3D6153C58}"/>
                </a:ext>
              </a:extLst>
            </p:cNvPr>
            <p:cNvSpPr/>
            <p:nvPr/>
          </p:nvSpPr>
          <p:spPr>
            <a:xfrm>
              <a:off x="10357973" y="1914708"/>
              <a:ext cx="557698" cy="55721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63D9DDA-A3D2-900A-84F6-77134831B126}"/>
                </a:ext>
              </a:extLst>
            </p:cNvPr>
            <p:cNvSpPr/>
            <p:nvPr/>
          </p:nvSpPr>
          <p:spPr>
            <a:xfrm>
              <a:off x="10411551" y="1970072"/>
              <a:ext cx="446484" cy="44648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F657C4-C867-A010-4BAD-2EF217CD4250}"/>
                </a:ext>
              </a:extLst>
            </p:cNvPr>
            <p:cNvSpPr txBox="1"/>
            <p:nvPr/>
          </p:nvSpPr>
          <p:spPr>
            <a:xfrm>
              <a:off x="9877055" y="219850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3502CD2-D6E2-AC4D-187C-12C2A6F50E2A}"/>
                </a:ext>
              </a:extLst>
            </p:cNvPr>
            <p:cNvSpPr txBox="1"/>
            <p:nvPr/>
          </p:nvSpPr>
          <p:spPr>
            <a:xfrm>
              <a:off x="7611199" y="132680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9BF14AF-004D-23FF-51A3-111651BC1293}"/>
                </a:ext>
              </a:extLst>
            </p:cNvPr>
            <p:cNvSpPr txBox="1"/>
            <p:nvPr/>
          </p:nvSpPr>
          <p:spPr>
            <a:xfrm>
              <a:off x="8759358" y="198584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EF7A498-2F57-8DD3-9B62-F3094E106BD2}"/>
                </a:ext>
              </a:extLst>
            </p:cNvPr>
            <p:cNvSpPr/>
            <p:nvPr/>
          </p:nvSpPr>
          <p:spPr>
            <a:xfrm>
              <a:off x="7224951" y="2501387"/>
              <a:ext cx="1446609" cy="55721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875A0C6-DEC4-135A-7FC2-F077C97C2BE1}"/>
                </a:ext>
              </a:extLst>
            </p:cNvPr>
            <p:cNvSpPr/>
            <p:nvPr/>
          </p:nvSpPr>
          <p:spPr>
            <a:xfrm>
              <a:off x="7278529" y="2556751"/>
              <a:ext cx="446484" cy="44648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EF89945-9798-11C4-4397-E2123F77A717}"/>
                </a:ext>
              </a:extLst>
            </p:cNvPr>
            <p:cNvSpPr/>
            <p:nvPr/>
          </p:nvSpPr>
          <p:spPr>
            <a:xfrm>
              <a:off x="7725013" y="2556751"/>
              <a:ext cx="446484" cy="44648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45363F1-C611-6E66-5E3D-E5F7CCEE9E23}"/>
                </a:ext>
              </a:extLst>
            </p:cNvPr>
            <p:cNvSpPr/>
            <p:nvPr/>
          </p:nvSpPr>
          <p:spPr>
            <a:xfrm>
              <a:off x="8171497" y="2556751"/>
              <a:ext cx="446484" cy="44648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057315F-3EB7-66DE-3381-A384888333F7}"/>
                </a:ext>
              </a:extLst>
            </p:cNvPr>
            <p:cNvSpPr/>
            <p:nvPr/>
          </p:nvSpPr>
          <p:spPr>
            <a:xfrm>
              <a:off x="10357973" y="2474599"/>
              <a:ext cx="557698" cy="55721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428F325-BAF5-EB5C-3C55-D86EA3DC9601}"/>
                </a:ext>
              </a:extLst>
            </p:cNvPr>
            <p:cNvSpPr/>
            <p:nvPr/>
          </p:nvSpPr>
          <p:spPr>
            <a:xfrm>
              <a:off x="10411551" y="2529963"/>
              <a:ext cx="446484" cy="44648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2005515-1511-15C1-C17F-18A1059A6A2E}"/>
              </a:ext>
            </a:extLst>
          </p:cNvPr>
          <p:cNvGrpSpPr/>
          <p:nvPr/>
        </p:nvGrpSpPr>
        <p:grpSpPr>
          <a:xfrm>
            <a:off x="5640228" y="3629324"/>
            <a:ext cx="2810479" cy="2500434"/>
            <a:chOff x="5625236" y="3764237"/>
            <a:chExt cx="2925366" cy="260264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CCE8A2E-C630-7670-2B38-EE638D63DE6D}"/>
                </a:ext>
              </a:extLst>
            </p:cNvPr>
            <p:cNvSpPr txBox="1"/>
            <p:nvPr/>
          </p:nvSpPr>
          <p:spPr>
            <a:xfrm>
              <a:off x="6690108" y="476302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ECEF45E-56DB-A725-FD52-F99F73856391}"/>
                </a:ext>
              </a:extLst>
            </p:cNvPr>
            <p:cNvSpPr txBox="1"/>
            <p:nvPr/>
          </p:nvSpPr>
          <p:spPr>
            <a:xfrm>
              <a:off x="6048702" y="5997552"/>
              <a:ext cx="2337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(3,</a:t>
              </a:r>
              <a:r>
                <a:rPr lang="en-US" altLang="ko-KR">
                  <a:solidFill>
                    <a:srgbClr val="FF0000"/>
                  </a:solidFill>
                  <a:latin typeface="Consolas" panose="020B0609020204030204" pitchFamily="49" charset="0"/>
                </a:rPr>
                <a:t>1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)(</a:t>
              </a:r>
              <a:r>
                <a:rPr lang="en-US" altLang="ko-KR">
                  <a:solidFill>
                    <a:srgbClr val="FF0000"/>
                  </a:solidFill>
                  <a:latin typeface="Consolas" panose="020B0609020204030204" pitchFamily="49" charset="0"/>
                </a:rPr>
                <a:t>2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,3)=&gt;(3,3)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B9487F7-5DC6-70C8-12AD-938898B7D4A6}"/>
                </a:ext>
              </a:extLst>
            </p:cNvPr>
            <p:cNvSpPr/>
            <p:nvPr/>
          </p:nvSpPr>
          <p:spPr>
            <a:xfrm>
              <a:off x="6185734" y="4225903"/>
              <a:ext cx="557698" cy="55721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FAC9196-9DB9-18EF-BDED-D0AFF4CBF838}"/>
                </a:ext>
              </a:extLst>
            </p:cNvPr>
            <p:cNvSpPr/>
            <p:nvPr/>
          </p:nvSpPr>
          <p:spPr>
            <a:xfrm>
              <a:off x="6239312" y="4281267"/>
              <a:ext cx="446484" cy="44648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48B2E19-D316-5B3A-F2BF-B95A71DB1E71}"/>
                </a:ext>
              </a:extLst>
            </p:cNvPr>
            <p:cNvSpPr/>
            <p:nvPr/>
          </p:nvSpPr>
          <p:spPr>
            <a:xfrm>
              <a:off x="6185734" y="4783115"/>
              <a:ext cx="557698" cy="55721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882E0BC-45ED-5F12-2DED-56BAB45487C6}"/>
                </a:ext>
              </a:extLst>
            </p:cNvPr>
            <p:cNvSpPr/>
            <p:nvPr/>
          </p:nvSpPr>
          <p:spPr>
            <a:xfrm>
              <a:off x="6239312" y="4838479"/>
              <a:ext cx="446484" cy="44648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70F3880-B61B-DD56-CA27-67DBFC367057}"/>
                </a:ext>
              </a:extLst>
            </p:cNvPr>
            <p:cNvSpPr/>
            <p:nvPr/>
          </p:nvSpPr>
          <p:spPr>
            <a:xfrm>
              <a:off x="6185734" y="5340327"/>
              <a:ext cx="557698" cy="55721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75B565D-7E8E-1FF3-1E52-7C2769BFB2E9}"/>
                </a:ext>
              </a:extLst>
            </p:cNvPr>
            <p:cNvSpPr/>
            <p:nvPr/>
          </p:nvSpPr>
          <p:spPr>
            <a:xfrm>
              <a:off x="6239312" y="5395691"/>
              <a:ext cx="446484" cy="44648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0F8347B-2320-63F1-AC89-3FC1D7A280F5}"/>
                </a:ext>
              </a:extLst>
            </p:cNvPr>
            <p:cNvSpPr txBox="1"/>
            <p:nvPr/>
          </p:nvSpPr>
          <p:spPr>
            <a:xfrm>
              <a:off x="6285262" y="3764237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A50D550-9FF3-5EA7-733B-F1D561933111}"/>
                </a:ext>
              </a:extLst>
            </p:cNvPr>
            <p:cNvSpPr txBox="1"/>
            <p:nvPr/>
          </p:nvSpPr>
          <p:spPr>
            <a:xfrm>
              <a:off x="7435656" y="414999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88C1008-43B9-68DD-72DE-6D3F3DA171F9}"/>
                </a:ext>
              </a:extLst>
            </p:cNvPr>
            <p:cNvSpPr/>
            <p:nvPr/>
          </p:nvSpPr>
          <p:spPr>
            <a:xfrm>
              <a:off x="7015923" y="4515224"/>
              <a:ext cx="1446609" cy="55721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3130EA5-ADEE-B6EE-2B80-DFDA723EEA2B}"/>
                </a:ext>
              </a:extLst>
            </p:cNvPr>
            <p:cNvSpPr/>
            <p:nvPr/>
          </p:nvSpPr>
          <p:spPr>
            <a:xfrm>
              <a:off x="7069501" y="4570588"/>
              <a:ext cx="446484" cy="44648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B912B03-D278-5CEC-182D-F3C410B65618}"/>
                </a:ext>
              </a:extLst>
            </p:cNvPr>
            <p:cNvSpPr/>
            <p:nvPr/>
          </p:nvSpPr>
          <p:spPr>
            <a:xfrm>
              <a:off x="7515985" y="4570588"/>
              <a:ext cx="446484" cy="44648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1737126-8BA2-5521-E680-A1F4BC1B914E}"/>
                </a:ext>
              </a:extLst>
            </p:cNvPr>
            <p:cNvSpPr/>
            <p:nvPr/>
          </p:nvSpPr>
          <p:spPr>
            <a:xfrm>
              <a:off x="7962469" y="4570588"/>
              <a:ext cx="446484" cy="44648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0AB5B0A-55BF-A569-46A4-ACEFBAA64A73}"/>
                </a:ext>
              </a:extLst>
            </p:cNvPr>
            <p:cNvSpPr/>
            <p:nvPr/>
          </p:nvSpPr>
          <p:spPr>
            <a:xfrm>
              <a:off x="7015923" y="5061720"/>
              <a:ext cx="1446609" cy="55721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AC616FA-D0D7-39B4-C6EA-2299C8ED3E0E}"/>
                </a:ext>
              </a:extLst>
            </p:cNvPr>
            <p:cNvSpPr/>
            <p:nvPr/>
          </p:nvSpPr>
          <p:spPr>
            <a:xfrm>
              <a:off x="7069501" y="5117084"/>
              <a:ext cx="446484" cy="44648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DD716BB3-E95C-D753-6370-A61D81A5C432}"/>
                </a:ext>
              </a:extLst>
            </p:cNvPr>
            <p:cNvSpPr/>
            <p:nvPr/>
          </p:nvSpPr>
          <p:spPr>
            <a:xfrm>
              <a:off x="7515985" y="5117084"/>
              <a:ext cx="446484" cy="44648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941F5A1-382D-CA4A-D9E7-45A5B6EC352E}"/>
                </a:ext>
              </a:extLst>
            </p:cNvPr>
            <p:cNvSpPr/>
            <p:nvPr/>
          </p:nvSpPr>
          <p:spPr>
            <a:xfrm>
              <a:off x="7962469" y="5117084"/>
              <a:ext cx="446484" cy="44648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ADAE49AB-2FA7-8FAA-3F2A-B077D6C2EBF0}"/>
                </a:ext>
              </a:extLst>
            </p:cNvPr>
            <p:cNvCxnSpPr/>
            <p:nvPr/>
          </p:nvCxnSpPr>
          <p:spPr>
            <a:xfrm flipH="1">
              <a:off x="5625236" y="3913661"/>
              <a:ext cx="2925366" cy="213598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876986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ED05D0-C67A-EC92-37BC-ECF6A7A51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143</a:t>
            </a:fld>
            <a:endParaRPr lang="ko-KR" altLang="en-US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B6D34754-02E7-688D-813D-50117F305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다층 신경망 이해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90C06151-416B-3979-BEA1-F05FF9175614}"/>
              </a:ext>
            </a:extLst>
          </p:cNvPr>
          <p:cNvCxnSpPr>
            <a:cxnSpLocks/>
          </p:cNvCxnSpPr>
          <p:nvPr/>
        </p:nvCxnSpPr>
        <p:spPr>
          <a:xfrm>
            <a:off x="3434500" y="3460601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6B2F8AA-E570-69A7-A515-D750E4FBFBAE}"/>
              </a:ext>
            </a:extLst>
          </p:cNvPr>
          <p:cNvSpPr txBox="1"/>
          <p:nvPr/>
        </p:nvSpPr>
        <p:spPr>
          <a:xfrm>
            <a:off x="3448498" y="2805524"/>
            <a:ext cx="5295001" cy="388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2738" indent="-312738">
              <a:lnSpc>
                <a:spcPct val="200000"/>
              </a:lnSpc>
              <a:buFontTx/>
              <a:buAutoNum type="arabicPeriod"/>
            </a:pPr>
            <a:r>
              <a:rPr kumimoji="0" lang="ko-KR" altLang="en-US">
                <a:solidFill>
                  <a:prstClr val="black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행렬 곱 연산</a:t>
            </a:r>
          </a:p>
          <a:p>
            <a:pPr marL="312738" lvl="0" indent="-312738">
              <a:lnSpc>
                <a:spcPct val="200000"/>
              </a:lnSpc>
              <a:buAutoNum type="arabicPeriod"/>
            </a:pPr>
            <a:r>
              <a:rPr kumimoji="0" lang="ko-KR" altLang="en-US" sz="1800">
                <a:solidFill>
                  <a:prstClr val="black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배치경사 하강법 구현</a:t>
            </a:r>
            <a:endParaRPr lang="ko-KR" altLang="en-US" sz="1800">
              <a:solidFill>
                <a:schemeClr val="tx1">
                  <a:lumMod val="85000"/>
                  <a:lumOff val="15000"/>
                </a:schemeClr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12738" indent="-312738">
              <a:lnSpc>
                <a:spcPct val="200000"/>
              </a:lnSpc>
              <a:buFontTx/>
              <a:buAutoNum type="arabicPeriod"/>
            </a:pPr>
            <a:r>
              <a:rPr kumimoji="0" lang="en-US" altLang="ko-KR" sz="1800" b="1" u="sng">
                <a:solidFill>
                  <a:prstClr val="black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</a:t>
            </a:r>
            <a:r>
              <a:rPr kumimoji="0" lang="ko-KR" altLang="en-US" sz="1800" b="1" u="sng">
                <a:solidFill>
                  <a:prstClr val="black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개의 층을 가진 신경망 구현</a:t>
            </a:r>
          </a:p>
          <a:p>
            <a:pPr marL="312738" lvl="0" indent="-312738">
              <a:lnSpc>
                <a:spcPct val="200000"/>
              </a:lnSpc>
              <a:buAutoNum type="arabicPeriod"/>
            </a:pPr>
            <a:r>
              <a:rPr kumimoji="0" lang="ko-KR" altLang="en-US" sz="1800">
                <a:solidFill>
                  <a:prstClr val="black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다층 신경망의 경사 하강법 구현</a:t>
            </a:r>
            <a:endParaRPr lang="ko-KR" altLang="en-US" sz="1800">
              <a:solidFill>
                <a:schemeClr val="tx1">
                  <a:lumMod val="85000"/>
                  <a:lumOff val="15000"/>
                </a:schemeClr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12738" lvl="0" indent="-312738">
              <a:lnSpc>
                <a:spcPct val="200000"/>
              </a:lnSpc>
              <a:buAutoNum type="arabicPeriod"/>
            </a:pPr>
            <a:r>
              <a:rPr kumimoji="0" lang="ko-KR" altLang="en-US" sz="1800">
                <a:solidFill>
                  <a:prstClr val="black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미니배치 경사 하강법 구현 </a:t>
            </a:r>
            <a:endParaRPr kumimoji="0" lang="en-US" altLang="ko-KR" sz="1800">
              <a:solidFill>
                <a:prstClr val="black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12738" indent="-312738">
              <a:lnSpc>
                <a:spcPct val="200000"/>
              </a:lnSpc>
              <a:buFontTx/>
              <a:buAutoNum type="arabicPeriod"/>
            </a:pPr>
            <a:r>
              <a:rPr kumimoji="0" lang="ko-KR" altLang="en-US" sz="1800">
                <a:solidFill>
                  <a:prstClr val="black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다중분류 다층 신경망을 이해한다</a:t>
            </a:r>
            <a:r>
              <a:rPr kumimoji="0" lang="en-US" altLang="ko-KR" sz="1800">
                <a:solidFill>
                  <a:prstClr val="black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800" b="1" u="sng">
              <a:solidFill>
                <a:schemeClr val="tx1">
                  <a:lumMod val="85000"/>
                  <a:lumOff val="15000"/>
                </a:schemeClr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C19F9420-9E66-37FF-1A0D-375D79C37D12}"/>
              </a:ext>
            </a:extLst>
          </p:cNvPr>
          <p:cNvCxnSpPr>
            <a:cxnSpLocks/>
          </p:cNvCxnSpPr>
          <p:nvPr/>
        </p:nvCxnSpPr>
        <p:spPr>
          <a:xfrm>
            <a:off x="3434500" y="3986467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[R] 13">
            <a:extLst>
              <a:ext uri="{FF2B5EF4-FFF2-40B4-BE49-F238E27FC236}">
                <a16:creationId xmlns:a16="http://schemas.microsoft.com/office/drawing/2014/main" id="{1E9E605E-3F0C-F98B-415B-495AFAE9DFD3}"/>
              </a:ext>
            </a:extLst>
          </p:cNvPr>
          <p:cNvCxnSpPr>
            <a:cxnSpLocks/>
          </p:cNvCxnSpPr>
          <p:nvPr/>
        </p:nvCxnSpPr>
        <p:spPr>
          <a:xfrm>
            <a:off x="3434500" y="4535474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[R] 13">
            <a:extLst>
              <a:ext uri="{FF2B5EF4-FFF2-40B4-BE49-F238E27FC236}">
                <a16:creationId xmlns:a16="http://schemas.microsoft.com/office/drawing/2014/main" id="{ACCF2A85-C98C-26FB-BF78-720FAB3EA411}"/>
              </a:ext>
            </a:extLst>
          </p:cNvPr>
          <p:cNvCxnSpPr>
            <a:cxnSpLocks/>
          </p:cNvCxnSpPr>
          <p:nvPr/>
        </p:nvCxnSpPr>
        <p:spPr>
          <a:xfrm>
            <a:off x="3434500" y="5084481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13">
            <a:extLst>
              <a:ext uri="{FF2B5EF4-FFF2-40B4-BE49-F238E27FC236}">
                <a16:creationId xmlns:a16="http://schemas.microsoft.com/office/drawing/2014/main" id="{F5868C1C-8942-A283-A141-467DED385DF2}"/>
              </a:ext>
            </a:extLst>
          </p:cNvPr>
          <p:cNvCxnSpPr>
            <a:cxnSpLocks/>
          </p:cNvCxnSpPr>
          <p:nvPr/>
        </p:nvCxnSpPr>
        <p:spPr>
          <a:xfrm>
            <a:off x="3434500" y="5633488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13">
            <a:extLst>
              <a:ext uri="{FF2B5EF4-FFF2-40B4-BE49-F238E27FC236}">
                <a16:creationId xmlns:a16="http://schemas.microsoft.com/office/drawing/2014/main" id="{7736E6A9-DDF1-3EF7-59C9-2A43965EE547}"/>
              </a:ext>
            </a:extLst>
          </p:cNvPr>
          <p:cNvCxnSpPr>
            <a:cxnSpLocks/>
          </p:cNvCxnSpPr>
          <p:nvPr/>
        </p:nvCxnSpPr>
        <p:spPr>
          <a:xfrm>
            <a:off x="3434500" y="6151518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45369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144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하나의 층에 여러개의 뉴런 사용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4.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다층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4.3  2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개의 층을 가진 신경망 구현 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EE56444F-B9A8-393E-B7F3-B97AEC6B35FB}"/>
                  </a:ext>
                </a:extLst>
              </p:cNvPr>
              <p:cNvSpPr/>
              <p:nvPr/>
            </p:nvSpPr>
            <p:spPr>
              <a:xfrm>
                <a:off x="1449404" y="5368903"/>
                <a:ext cx="397852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>
                  <a:solidFill>
                    <a:schemeClr val="tx1"/>
                  </a:solidFill>
                </a:endParaRPr>
              </a:p>
              <a:p>
                <a:endParaRPr lang="en-US" altLang="ko-KR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EE56444F-B9A8-393E-B7F3-B97AEC6B35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404" y="5368903"/>
                <a:ext cx="3978525" cy="923330"/>
              </a:xfrm>
              <a:prstGeom prst="rect">
                <a:avLst/>
              </a:prstGeom>
              <a:blipFill>
                <a:blip r:embed="rId2"/>
                <a:stretch>
                  <a:fillRect b="-6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105B7B0-A49C-44F5-86BD-14F29FB98F8F}"/>
                  </a:ext>
                </a:extLst>
              </p:cNvPr>
              <p:cNvSpPr txBox="1"/>
              <p:nvPr/>
            </p:nvSpPr>
            <p:spPr>
              <a:xfrm>
                <a:off x="6011616" y="5249534"/>
                <a:ext cx="4513030" cy="718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eqArr>
                      </m:e>
                    </m:d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105B7B0-A49C-44F5-86BD-14F29FB98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616" y="5249534"/>
                <a:ext cx="4513030" cy="7184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8B40E184-074D-5882-7116-E89FC9E177E4}"/>
                  </a:ext>
                </a:extLst>
              </p:cNvPr>
              <p:cNvSpPr/>
              <p:nvPr/>
            </p:nvSpPr>
            <p:spPr>
              <a:xfrm>
                <a:off x="6052531" y="2574112"/>
                <a:ext cx="192982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8B40E184-074D-5882-7116-E89FC9E17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531" y="2574112"/>
                <a:ext cx="1929824" cy="400110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9327DB5A-35E2-3997-2EA2-906DF4C7315E}"/>
                  </a:ext>
                </a:extLst>
              </p:cNvPr>
              <p:cNvSpPr/>
              <p:nvPr/>
            </p:nvSpPr>
            <p:spPr>
              <a:xfrm>
                <a:off x="6052530" y="3029121"/>
                <a:ext cx="194771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9327DB5A-35E2-3997-2EA2-906DF4C731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530" y="3029121"/>
                <a:ext cx="1947713" cy="400110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0C2E464B-F93B-0D0A-A571-1146D45989A6}"/>
              </a:ext>
            </a:extLst>
          </p:cNvPr>
          <p:cNvSpPr txBox="1"/>
          <p:nvPr/>
        </p:nvSpPr>
        <p:spPr>
          <a:xfrm>
            <a:off x="3974647" y="4440749"/>
            <a:ext cx="49744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(3,2) =&gt; 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특성수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뉴런수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 =&gt; (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입력수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출력수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  <a:endParaRPr lang="ko-KR" altLang="en-US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F485532-366B-B8F3-2350-F0326FFD6EF9}"/>
              </a:ext>
            </a:extLst>
          </p:cNvPr>
          <p:cNvSpPr txBox="1"/>
          <p:nvPr/>
        </p:nvSpPr>
        <p:spPr>
          <a:xfrm>
            <a:off x="6494852" y="6069730"/>
            <a:ext cx="259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(m,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,2) =&gt; (m,2)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A7F7182E-4ED9-E553-5E2A-99663B056B98}"/>
              </a:ext>
            </a:extLst>
          </p:cNvPr>
          <p:cNvGrpSpPr/>
          <p:nvPr/>
        </p:nvGrpSpPr>
        <p:grpSpPr>
          <a:xfrm>
            <a:off x="1474256" y="1334104"/>
            <a:ext cx="3226581" cy="3751309"/>
            <a:chOff x="1032044" y="925620"/>
            <a:chExt cx="3284543" cy="4038349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CF33B082-5629-9980-36F3-9041C2DCFE0F}"/>
                </a:ext>
              </a:extLst>
            </p:cNvPr>
            <p:cNvSpPr/>
            <p:nvPr/>
          </p:nvSpPr>
          <p:spPr>
            <a:xfrm>
              <a:off x="2645849" y="1771000"/>
              <a:ext cx="806602" cy="806602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3A250090-2041-9011-70CE-CAEC42DFD187}"/>
                </a:ext>
              </a:extLst>
            </p:cNvPr>
            <p:cNvSpPr/>
            <p:nvPr/>
          </p:nvSpPr>
          <p:spPr>
            <a:xfrm>
              <a:off x="2654629" y="3154732"/>
              <a:ext cx="806602" cy="806602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DFFE3C83-3B07-C5D5-46CB-595339E0A7C4}"/>
                </a:ext>
              </a:extLst>
            </p:cNvPr>
            <p:cNvCxnSpPr>
              <a:cxnSpLocks/>
            </p:cNvCxnSpPr>
            <p:nvPr/>
          </p:nvCxnSpPr>
          <p:spPr>
            <a:xfrm>
              <a:off x="3461231" y="2133319"/>
              <a:ext cx="454624" cy="0"/>
            </a:xfrm>
            <a:prstGeom prst="straightConnector1">
              <a:avLst/>
            </a:prstGeom>
            <a:ln w="28575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FA5DC427-0107-B374-A799-CBB7DAC54322}"/>
                </a:ext>
              </a:extLst>
            </p:cNvPr>
            <p:cNvCxnSpPr>
              <a:cxnSpLocks/>
            </p:cNvCxnSpPr>
            <p:nvPr/>
          </p:nvCxnSpPr>
          <p:spPr>
            <a:xfrm>
              <a:off x="3461231" y="3595914"/>
              <a:ext cx="454624" cy="0"/>
            </a:xfrm>
            <a:prstGeom prst="straightConnector1">
              <a:avLst/>
            </a:prstGeom>
            <a:ln w="28575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84DF0D8E-6E0F-6482-A9C6-C3C183DF7F87}"/>
                    </a:ext>
                  </a:extLst>
                </p:cNvPr>
                <p:cNvSpPr txBox="1"/>
                <p:nvPr/>
              </p:nvSpPr>
              <p:spPr>
                <a:xfrm>
                  <a:off x="3944819" y="1904665"/>
                  <a:ext cx="37176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84DF0D8E-6E0F-6482-A9C6-C3C183DF7F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4819" y="1904665"/>
                  <a:ext cx="371768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234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F93FA3C-3A07-F779-9048-49DDC5DF0702}"/>
                    </a:ext>
                  </a:extLst>
                </p:cNvPr>
                <p:cNvSpPr txBox="1"/>
                <p:nvPr/>
              </p:nvSpPr>
              <p:spPr>
                <a:xfrm>
                  <a:off x="3937702" y="3354369"/>
                  <a:ext cx="37773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F93FA3C-3A07-F779-9048-49DDC5DF07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7702" y="3354369"/>
                  <a:ext cx="377732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234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4B7DD58-36C3-12D5-3325-BCA131493975}"/>
                    </a:ext>
                  </a:extLst>
                </p:cNvPr>
                <p:cNvSpPr txBox="1"/>
                <p:nvPr/>
              </p:nvSpPr>
              <p:spPr>
                <a:xfrm>
                  <a:off x="1170635" y="1596234"/>
                  <a:ext cx="3831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4B7DD58-36C3-12D5-3325-BCA1314939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0635" y="1596234"/>
                  <a:ext cx="383182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234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39204528-7707-756C-D226-2FBAEBD7ADC9}"/>
                </a:ext>
              </a:extLst>
            </p:cNvPr>
            <p:cNvCxnSpPr>
              <a:cxnSpLocks/>
              <a:stCxn id="48" idx="3"/>
              <a:endCxn id="42" idx="2"/>
            </p:cNvCxnSpPr>
            <p:nvPr/>
          </p:nvCxnSpPr>
          <p:spPr>
            <a:xfrm>
              <a:off x="1553817" y="1750123"/>
              <a:ext cx="1092032" cy="424178"/>
            </a:xfrm>
            <a:prstGeom prst="straightConnector1">
              <a:avLst/>
            </a:prstGeom>
            <a:ln w="28575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B8241AA9-CA27-7825-BDF8-3E217AFA3F59}"/>
                </a:ext>
              </a:extLst>
            </p:cNvPr>
            <p:cNvCxnSpPr>
              <a:cxnSpLocks/>
              <a:stCxn id="48" idx="3"/>
              <a:endCxn id="43" idx="2"/>
            </p:cNvCxnSpPr>
            <p:nvPr/>
          </p:nvCxnSpPr>
          <p:spPr>
            <a:xfrm>
              <a:off x="1553817" y="1750123"/>
              <a:ext cx="1100812" cy="1807910"/>
            </a:xfrm>
            <a:prstGeom prst="straightConnector1">
              <a:avLst/>
            </a:prstGeom>
            <a:ln w="28575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AAC32C11-B522-9283-F2C7-89C67C83B1BE}"/>
                    </a:ext>
                  </a:extLst>
                </p:cNvPr>
                <p:cNvSpPr txBox="1"/>
                <p:nvPr/>
              </p:nvSpPr>
              <p:spPr>
                <a:xfrm>
                  <a:off x="1137381" y="2605128"/>
                  <a:ext cx="389145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AAC32C11-B522-9283-F2C7-89C67C83B1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7381" y="2605128"/>
                  <a:ext cx="389145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234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B9015499-A540-4EF2-742D-A3B29997E4CC}"/>
                </a:ext>
              </a:extLst>
            </p:cNvPr>
            <p:cNvCxnSpPr>
              <a:cxnSpLocks/>
              <a:stCxn id="51" idx="3"/>
              <a:endCxn id="42" idx="2"/>
            </p:cNvCxnSpPr>
            <p:nvPr/>
          </p:nvCxnSpPr>
          <p:spPr>
            <a:xfrm flipV="1">
              <a:off x="1526526" y="2174301"/>
              <a:ext cx="1119323" cy="584716"/>
            </a:xfrm>
            <a:prstGeom prst="straightConnector1">
              <a:avLst/>
            </a:prstGeom>
            <a:ln w="28575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B7FA5358-D5EB-40A8-A856-654CC1DAB7B2}"/>
                </a:ext>
              </a:extLst>
            </p:cNvPr>
            <p:cNvCxnSpPr>
              <a:cxnSpLocks/>
              <a:stCxn id="51" idx="3"/>
              <a:endCxn id="43" idx="2"/>
            </p:cNvCxnSpPr>
            <p:nvPr/>
          </p:nvCxnSpPr>
          <p:spPr>
            <a:xfrm>
              <a:off x="1526526" y="2759017"/>
              <a:ext cx="1128103" cy="799016"/>
            </a:xfrm>
            <a:prstGeom prst="straightConnector1">
              <a:avLst/>
            </a:prstGeom>
            <a:ln w="28575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3473834-D4C1-8D2F-14AF-0E260F0EE436}"/>
                    </a:ext>
                  </a:extLst>
                </p:cNvPr>
                <p:cNvSpPr txBox="1"/>
                <p:nvPr/>
              </p:nvSpPr>
              <p:spPr>
                <a:xfrm>
                  <a:off x="1137381" y="3672947"/>
                  <a:ext cx="389145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3473834-D4C1-8D2F-14AF-0E260F0EE4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7381" y="3672947"/>
                  <a:ext cx="389145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255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C898A4C1-E4EA-DF95-4E12-52428DBE06EF}"/>
                </a:ext>
              </a:extLst>
            </p:cNvPr>
            <p:cNvCxnSpPr>
              <a:cxnSpLocks/>
              <a:stCxn id="54" idx="3"/>
              <a:endCxn id="42" idx="2"/>
            </p:cNvCxnSpPr>
            <p:nvPr/>
          </p:nvCxnSpPr>
          <p:spPr>
            <a:xfrm flipV="1">
              <a:off x="1526526" y="2174301"/>
              <a:ext cx="1119323" cy="1652535"/>
            </a:xfrm>
            <a:prstGeom prst="straightConnector1">
              <a:avLst/>
            </a:prstGeom>
            <a:ln w="28575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34B4E9B7-8E0F-1B57-C8EC-150DE626D6EE}"/>
                </a:ext>
              </a:extLst>
            </p:cNvPr>
            <p:cNvCxnSpPr>
              <a:cxnSpLocks/>
              <a:stCxn id="54" idx="3"/>
              <a:endCxn id="43" idx="2"/>
            </p:cNvCxnSpPr>
            <p:nvPr/>
          </p:nvCxnSpPr>
          <p:spPr>
            <a:xfrm flipV="1">
              <a:off x="1526526" y="3558033"/>
              <a:ext cx="1128103" cy="268803"/>
            </a:xfrm>
            <a:prstGeom prst="straightConnector1">
              <a:avLst/>
            </a:prstGeom>
            <a:ln w="28575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BB853287-10EF-A2EB-1BF8-D7C19894E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2533" y="3899295"/>
              <a:ext cx="466136" cy="441631"/>
            </a:xfrm>
            <a:prstGeom prst="straightConnector1">
              <a:avLst/>
            </a:prstGeom>
            <a:ln w="28575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523B3D70-AD45-669B-5A7A-BF217BFA2170}"/>
                    </a:ext>
                  </a:extLst>
                </p:cNvPr>
                <p:cNvSpPr txBox="1"/>
                <p:nvPr/>
              </p:nvSpPr>
              <p:spPr>
                <a:xfrm>
                  <a:off x="2057803" y="4209917"/>
                  <a:ext cx="38657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523B3D70-AD45-669B-5A7A-BF217BFA21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803" y="4209917"/>
                  <a:ext cx="386575" cy="400110"/>
                </a:xfrm>
                <a:prstGeom prst="rect">
                  <a:avLst/>
                </a:prstGeom>
                <a:blipFill>
                  <a:blip r:embed="rId11"/>
                  <a:stretch>
                    <a:fillRect r="-8065" b="-1147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28137FC6-49A2-AB8F-2F46-5DFE7A1A5EF0}"/>
                </a:ext>
              </a:extLst>
            </p:cNvPr>
            <p:cNvCxnSpPr>
              <a:cxnSpLocks/>
              <a:stCxn id="60" idx="2"/>
              <a:endCxn id="42" idx="1"/>
            </p:cNvCxnSpPr>
            <p:nvPr/>
          </p:nvCxnSpPr>
          <p:spPr>
            <a:xfrm>
              <a:off x="2386211" y="1448292"/>
              <a:ext cx="377762" cy="440832"/>
            </a:xfrm>
            <a:prstGeom prst="straightConnector1">
              <a:avLst/>
            </a:prstGeom>
            <a:ln w="28575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0602EBE9-BAE6-5C92-D8D6-30C7A9AD22D0}"/>
                    </a:ext>
                  </a:extLst>
                </p:cNvPr>
                <p:cNvSpPr txBox="1"/>
                <p:nvPr/>
              </p:nvSpPr>
              <p:spPr>
                <a:xfrm>
                  <a:off x="2192923" y="1048182"/>
                  <a:ext cx="38657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0602EBE9-BAE6-5C92-D8D6-30C7A9AD22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2923" y="1048182"/>
                  <a:ext cx="386575" cy="400110"/>
                </a:xfrm>
                <a:prstGeom prst="rect">
                  <a:avLst/>
                </a:prstGeom>
                <a:blipFill>
                  <a:blip r:embed="rId12"/>
                  <a:stretch>
                    <a:fillRect r="-4839" b="-11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4DD80510-DD3D-2906-0DA9-991AACD3CA8B}"/>
                    </a:ext>
                  </a:extLst>
                </p:cNvPr>
                <p:cNvSpPr txBox="1"/>
                <p:nvPr/>
              </p:nvSpPr>
              <p:spPr>
                <a:xfrm>
                  <a:off x="1895862" y="1641479"/>
                  <a:ext cx="44781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4DD80510-DD3D-2906-0DA9-991AACD3CA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5862" y="1641479"/>
                  <a:ext cx="447815" cy="246221"/>
                </a:xfrm>
                <a:prstGeom prst="rect">
                  <a:avLst/>
                </a:prstGeom>
                <a:blipFill>
                  <a:blip r:embed="rId13"/>
                  <a:stretch>
                    <a:fillRect b="-2432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584186E-5065-1826-0D8D-EC4FBE80E3B1}"/>
                    </a:ext>
                  </a:extLst>
                </p:cNvPr>
                <p:cNvSpPr txBox="1"/>
                <p:nvPr/>
              </p:nvSpPr>
              <p:spPr>
                <a:xfrm>
                  <a:off x="1463615" y="2063043"/>
                  <a:ext cx="44781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584186E-5065-1826-0D8D-EC4FBE80E3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3615" y="2063043"/>
                  <a:ext cx="447815" cy="246221"/>
                </a:xfrm>
                <a:prstGeom prst="rect">
                  <a:avLst/>
                </a:prstGeom>
                <a:blipFill>
                  <a:blip r:embed="rId14"/>
                  <a:stretch>
                    <a:fillRect b="-210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2E153B1-BEC3-8A19-A760-758F92DFBF2F}"/>
                    </a:ext>
                  </a:extLst>
                </p:cNvPr>
                <p:cNvSpPr txBox="1"/>
                <p:nvPr/>
              </p:nvSpPr>
              <p:spPr>
                <a:xfrm>
                  <a:off x="1679202" y="2579906"/>
                  <a:ext cx="45256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2E153B1-BEC3-8A19-A760-758F92DFBF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9202" y="2579906"/>
                  <a:ext cx="452560" cy="246221"/>
                </a:xfrm>
                <a:prstGeom prst="rect">
                  <a:avLst/>
                </a:prstGeom>
                <a:blipFill>
                  <a:blip r:embed="rId15"/>
                  <a:stretch>
                    <a:fillRect b="-2432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A2EB00F6-8DA4-69C8-C25A-FA33876048FA}"/>
                    </a:ext>
                  </a:extLst>
                </p:cNvPr>
                <p:cNvSpPr txBox="1"/>
                <p:nvPr/>
              </p:nvSpPr>
              <p:spPr>
                <a:xfrm>
                  <a:off x="1530816" y="2958833"/>
                  <a:ext cx="45256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A2EB00F6-8DA4-69C8-C25A-FA33876048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0816" y="2958833"/>
                  <a:ext cx="452560" cy="246221"/>
                </a:xfrm>
                <a:prstGeom prst="rect">
                  <a:avLst/>
                </a:prstGeom>
                <a:blipFill>
                  <a:blip r:embed="rId16"/>
                  <a:stretch>
                    <a:fillRect b="-2432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490C3C9-933D-A3C0-AD95-12DDA6271295}"/>
                    </a:ext>
                  </a:extLst>
                </p:cNvPr>
                <p:cNvSpPr txBox="1"/>
                <p:nvPr/>
              </p:nvSpPr>
              <p:spPr>
                <a:xfrm>
                  <a:off x="1784792" y="3382509"/>
                  <a:ext cx="45256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490C3C9-933D-A3C0-AD95-12DDA62712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4792" y="3382509"/>
                  <a:ext cx="452560" cy="246221"/>
                </a:xfrm>
                <a:prstGeom prst="rect">
                  <a:avLst/>
                </a:prstGeom>
                <a:blipFill>
                  <a:blip r:embed="rId17"/>
                  <a:stretch>
                    <a:fillRect b="-210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91C1159B-0C68-859E-BB55-4E6457547333}"/>
                    </a:ext>
                  </a:extLst>
                </p:cNvPr>
                <p:cNvSpPr txBox="1"/>
                <p:nvPr/>
              </p:nvSpPr>
              <p:spPr>
                <a:xfrm>
                  <a:off x="1827439" y="3742591"/>
                  <a:ext cx="45256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91C1159B-0C68-859E-BB55-4E64575473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7439" y="3742591"/>
                  <a:ext cx="452560" cy="246221"/>
                </a:xfrm>
                <a:prstGeom prst="rect">
                  <a:avLst/>
                </a:prstGeom>
                <a:blipFill>
                  <a:blip r:embed="rId18"/>
                  <a:stretch>
                    <a:fillRect b="-210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A65ED18-4FF4-6954-F23E-D39E2FD27BE9}"/>
                </a:ext>
              </a:extLst>
            </p:cNvPr>
            <p:cNvSpPr txBox="1"/>
            <p:nvPr/>
          </p:nvSpPr>
          <p:spPr>
            <a:xfrm>
              <a:off x="1032044" y="4256083"/>
              <a:ext cx="8631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입력층</a:t>
              </a:r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E6978714-2220-AD4A-E0E6-31754E8804E8}"/>
                </a:ext>
              </a:extLst>
            </p:cNvPr>
            <p:cNvCxnSpPr/>
            <p:nvPr/>
          </p:nvCxnSpPr>
          <p:spPr>
            <a:xfrm>
              <a:off x="3034910" y="925620"/>
              <a:ext cx="0" cy="39324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F04ADF4-CF83-EF38-57CC-5E0F48CC6259}"/>
                </a:ext>
              </a:extLst>
            </p:cNvPr>
            <p:cNvSpPr txBox="1"/>
            <p:nvPr/>
          </p:nvSpPr>
          <p:spPr>
            <a:xfrm>
              <a:off x="2617580" y="4625415"/>
              <a:ext cx="8631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은닉층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B2CF6A2C-14FF-96DF-E194-C7A107716FA1}"/>
              </a:ext>
            </a:extLst>
          </p:cNvPr>
          <p:cNvSpPr txBox="1"/>
          <p:nvPr/>
        </p:nvSpPr>
        <p:spPr>
          <a:xfrm>
            <a:off x="6504329" y="1315370"/>
            <a:ext cx="37112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playground.tensorflow.org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798820C9-35D5-D79E-E1FD-3495D40BB33C}"/>
                  </a:ext>
                </a:extLst>
              </p:cNvPr>
              <p:cNvSpPr/>
              <p:nvPr/>
            </p:nvSpPr>
            <p:spPr>
              <a:xfrm>
                <a:off x="6069547" y="3708366"/>
                <a:ext cx="161723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altLang="ko-KR" sz="2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798820C9-35D5-D79E-E1FD-3495D40BB3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547" y="3708366"/>
                <a:ext cx="1617238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>
            <a:extLst>
              <a:ext uri="{FF2B5EF4-FFF2-40B4-BE49-F238E27FC236}">
                <a16:creationId xmlns:a16="http://schemas.microsoft.com/office/drawing/2014/main" id="{E26AD477-92BB-A7E9-C361-934DC6515F83}"/>
              </a:ext>
            </a:extLst>
          </p:cNvPr>
          <p:cNvSpPr txBox="1"/>
          <p:nvPr/>
        </p:nvSpPr>
        <p:spPr>
          <a:xfrm>
            <a:off x="3690660" y="1595858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(364,3)(3,2)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08004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145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하나의 층에 여러개의 뉴런 사용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4.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다층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4.3  2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개의 층을 가진 신경망 구현 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B6AC3AA-D97D-6452-5EFD-7A90B45D95E4}"/>
                  </a:ext>
                </a:extLst>
              </p:cNvPr>
              <p:cNvSpPr/>
              <p:nvPr/>
            </p:nvSpPr>
            <p:spPr>
              <a:xfrm>
                <a:off x="2532825" y="5131724"/>
                <a:ext cx="215802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1600">
                    <a:solidFill>
                      <a:schemeClr val="tx1"/>
                    </a:solidFill>
                  </a:rPr>
                  <a:t> z</a:t>
                </a: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B6AC3AA-D97D-6452-5EFD-7A90B45D95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2825" y="5131724"/>
                <a:ext cx="2158027" cy="338554"/>
              </a:xfrm>
              <a:prstGeom prst="rect">
                <a:avLst/>
              </a:prstGeom>
              <a:blipFill>
                <a:blip r:embed="rId2"/>
                <a:stretch>
                  <a:fillRect t="-5455" r="-847" b="-2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0DF59D-318F-24E5-FF01-E3ACE702A1BD}"/>
                  </a:ext>
                </a:extLst>
              </p:cNvPr>
              <p:cNvSpPr txBox="1"/>
              <p:nvPr/>
            </p:nvSpPr>
            <p:spPr>
              <a:xfrm>
                <a:off x="2572346" y="5677212"/>
                <a:ext cx="1955343" cy="4083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:r>
                  <a:rPr lang="en-US" altLang="ko-KR" sz="16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= z</a:t>
                </a:r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0DF59D-318F-24E5-FF01-E3ACE702A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346" y="5677212"/>
                <a:ext cx="1955343" cy="408317"/>
              </a:xfrm>
              <a:prstGeom prst="rect">
                <a:avLst/>
              </a:prstGeom>
              <a:blipFill>
                <a:blip r:embed="rId3"/>
                <a:stretch>
                  <a:fillRect r="-4984" b="-10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5DE6A1F9-98C4-B9BF-B6F2-B74577448ADE}"/>
                  </a:ext>
                </a:extLst>
              </p:cNvPr>
              <p:cNvSpPr/>
              <p:nvPr/>
            </p:nvSpPr>
            <p:spPr>
              <a:xfrm>
                <a:off x="6210596" y="5621766"/>
                <a:ext cx="18913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5DE6A1F9-98C4-B9BF-B6F2-B74577448A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596" y="5621766"/>
                <a:ext cx="1891352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91D6F0CB-0480-5F65-FD8B-688326EE611C}"/>
              </a:ext>
            </a:extLst>
          </p:cNvPr>
          <p:cNvSpPr txBox="1"/>
          <p:nvPr/>
        </p:nvSpPr>
        <p:spPr>
          <a:xfrm>
            <a:off x="6210596" y="5149649"/>
            <a:ext cx="2316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(m,2)(2,1) =&gt; (m,1)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55B9287-C65D-3228-37F2-27721B419BF0}"/>
              </a:ext>
            </a:extLst>
          </p:cNvPr>
          <p:cNvGrpSpPr/>
          <p:nvPr/>
        </p:nvGrpSpPr>
        <p:grpSpPr>
          <a:xfrm>
            <a:off x="2029212" y="1309965"/>
            <a:ext cx="6571002" cy="3423085"/>
            <a:chOff x="2242827" y="923965"/>
            <a:chExt cx="6571002" cy="3423085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1E7CE8F0-3A1C-B18D-0CC0-6B826B0DEF8A}"/>
                </a:ext>
              </a:extLst>
            </p:cNvPr>
            <p:cNvSpPr/>
            <p:nvPr/>
          </p:nvSpPr>
          <p:spPr>
            <a:xfrm>
              <a:off x="2242827" y="1685732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0DE19A65-C26C-A342-0BF9-73965D921E7D}"/>
                </a:ext>
              </a:extLst>
            </p:cNvPr>
            <p:cNvSpPr/>
            <p:nvPr/>
          </p:nvSpPr>
          <p:spPr>
            <a:xfrm>
              <a:off x="2242827" y="3148327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4E949295-215C-03FF-3263-3A09ED3D6B7F}"/>
                </a:ext>
              </a:extLst>
            </p:cNvPr>
            <p:cNvCxnSpPr>
              <a:cxnSpLocks/>
              <a:stCxn id="2" idx="6"/>
              <a:endCxn id="14" idx="2"/>
            </p:cNvCxnSpPr>
            <p:nvPr/>
          </p:nvCxnSpPr>
          <p:spPr>
            <a:xfrm>
              <a:off x="2829486" y="1979062"/>
              <a:ext cx="1070356" cy="0"/>
            </a:xfrm>
            <a:prstGeom prst="straightConnector1">
              <a:avLst/>
            </a:prstGeom>
            <a:ln w="28575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50D14980-9152-2783-7559-4CF4A1A08EF3}"/>
                </a:ext>
              </a:extLst>
            </p:cNvPr>
            <p:cNvCxnSpPr>
              <a:cxnSpLocks/>
              <a:stCxn id="3" idx="6"/>
              <a:endCxn id="15" idx="2"/>
            </p:cNvCxnSpPr>
            <p:nvPr/>
          </p:nvCxnSpPr>
          <p:spPr>
            <a:xfrm>
              <a:off x="2829486" y="3441657"/>
              <a:ext cx="1070356" cy="0"/>
            </a:xfrm>
            <a:prstGeom prst="straightConnector1">
              <a:avLst/>
            </a:prstGeom>
            <a:ln w="28575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E93E6E7-007D-1E0B-9080-C44176991D74}"/>
                    </a:ext>
                  </a:extLst>
                </p:cNvPr>
                <p:cNvSpPr txBox="1"/>
                <p:nvPr/>
              </p:nvSpPr>
              <p:spPr>
                <a:xfrm>
                  <a:off x="3112323" y="1519843"/>
                  <a:ext cx="33284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E93E6E7-007D-1E0B-9080-C44176991D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2323" y="1519843"/>
                  <a:ext cx="332847" cy="276999"/>
                </a:xfrm>
                <a:prstGeom prst="rect">
                  <a:avLst/>
                </a:prstGeom>
                <a:blipFill>
                  <a:blip r:embed="rId5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64BDBCD-84C5-4F59-CA74-CB0BBE1BB997}"/>
                    </a:ext>
                  </a:extLst>
                </p:cNvPr>
                <p:cNvSpPr txBox="1"/>
                <p:nvPr/>
              </p:nvSpPr>
              <p:spPr>
                <a:xfrm>
                  <a:off x="3112323" y="2972183"/>
                  <a:ext cx="33816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64BDBCD-84C5-4F59-CA74-CB0BBE1BB9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2323" y="2972183"/>
                  <a:ext cx="338169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9394080-5860-2DC3-6086-D0E581FA8EE6}"/>
                </a:ext>
              </a:extLst>
            </p:cNvPr>
            <p:cNvSpPr/>
            <p:nvPr/>
          </p:nvSpPr>
          <p:spPr>
            <a:xfrm>
              <a:off x="3899842" y="1685732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42ECF5C-F65E-5C59-7CEC-09F10D265912}"/>
                </a:ext>
              </a:extLst>
            </p:cNvPr>
            <p:cNvSpPr/>
            <p:nvPr/>
          </p:nvSpPr>
          <p:spPr>
            <a:xfrm>
              <a:off x="3899842" y="3148327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F73EB75-CECB-26D4-6087-97220D58BC4D}"/>
                </a:ext>
              </a:extLst>
            </p:cNvPr>
            <p:cNvGrpSpPr/>
            <p:nvPr/>
          </p:nvGrpSpPr>
          <p:grpSpPr>
            <a:xfrm>
              <a:off x="3899842" y="1815991"/>
              <a:ext cx="586659" cy="319377"/>
              <a:chOff x="5385434" y="3104384"/>
              <a:chExt cx="803274" cy="437302"/>
            </a:xfrm>
          </p:grpSpPr>
          <p:sp>
            <p:nvSpPr>
              <p:cNvPr id="17" name="원호 16">
                <a:extLst>
                  <a:ext uri="{FF2B5EF4-FFF2-40B4-BE49-F238E27FC236}">
                    <a16:creationId xmlns:a16="http://schemas.microsoft.com/office/drawing/2014/main" id="{4179BEB7-A4C1-09DF-2BD7-AC7D24CAD707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8" name="원호 17">
                <a:extLst>
                  <a:ext uri="{FF2B5EF4-FFF2-40B4-BE49-F238E27FC236}">
                    <a16:creationId xmlns:a16="http://schemas.microsoft.com/office/drawing/2014/main" id="{46A2B28F-C8C6-5DC3-B4FC-5B3F9C2DE36A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E73228B-5546-EF1D-DD15-D8593E6EB6CD}"/>
                </a:ext>
              </a:extLst>
            </p:cNvPr>
            <p:cNvGrpSpPr/>
            <p:nvPr/>
          </p:nvGrpSpPr>
          <p:grpSpPr>
            <a:xfrm>
              <a:off x="3899842" y="3269311"/>
              <a:ext cx="586659" cy="319377"/>
              <a:chOff x="5385434" y="3104384"/>
              <a:chExt cx="803274" cy="437302"/>
            </a:xfrm>
          </p:grpSpPr>
          <p:sp>
            <p:nvSpPr>
              <p:cNvPr id="20" name="원호 19">
                <a:extLst>
                  <a:ext uri="{FF2B5EF4-FFF2-40B4-BE49-F238E27FC236}">
                    <a16:creationId xmlns:a16="http://schemas.microsoft.com/office/drawing/2014/main" id="{9192A46B-C6F4-9954-3142-6E5956172F23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1" name="원호 20">
                <a:extLst>
                  <a:ext uri="{FF2B5EF4-FFF2-40B4-BE49-F238E27FC236}">
                    <a16:creationId xmlns:a16="http://schemas.microsoft.com/office/drawing/2014/main" id="{D9897A83-B2AF-88FA-D23E-C0D6CFC77EB1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2472CA8-D8F6-D6C4-E692-2DD2DDF111CC}"/>
                </a:ext>
              </a:extLst>
            </p:cNvPr>
            <p:cNvSpPr/>
            <p:nvPr/>
          </p:nvSpPr>
          <p:spPr>
            <a:xfrm>
              <a:off x="5513852" y="237811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5B9A1DB1-6C22-961D-7660-089E0741B10D}"/>
                </a:ext>
              </a:extLst>
            </p:cNvPr>
            <p:cNvCxnSpPr>
              <a:cxnSpLocks/>
              <a:stCxn id="14" idx="6"/>
              <a:endCxn id="22" idx="2"/>
            </p:cNvCxnSpPr>
            <p:nvPr/>
          </p:nvCxnSpPr>
          <p:spPr>
            <a:xfrm>
              <a:off x="4486501" y="1979062"/>
              <a:ext cx="1027351" cy="692387"/>
            </a:xfrm>
            <a:prstGeom prst="straightConnector1">
              <a:avLst/>
            </a:prstGeom>
            <a:ln w="28575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36B1665D-CE8A-60DF-2538-1C4884EB338C}"/>
                </a:ext>
              </a:extLst>
            </p:cNvPr>
            <p:cNvCxnSpPr>
              <a:cxnSpLocks/>
              <a:stCxn id="15" idx="6"/>
              <a:endCxn id="22" idx="2"/>
            </p:cNvCxnSpPr>
            <p:nvPr/>
          </p:nvCxnSpPr>
          <p:spPr>
            <a:xfrm flipV="1">
              <a:off x="4486501" y="2671449"/>
              <a:ext cx="1027351" cy="770208"/>
            </a:xfrm>
            <a:prstGeom prst="straightConnector1">
              <a:avLst/>
            </a:prstGeom>
            <a:ln w="28575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A93B2A1-1D92-1C84-E23E-4925E83BC9DE}"/>
                    </a:ext>
                  </a:extLst>
                </p:cNvPr>
                <p:cNvSpPr txBox="1"/>
                <p:nvPr/>
              </p:nvSpPr>
              <p:spPr>
                <a:xfrm>
                  <a:off x="4505628" y="1638246"/>
                  <a:ext cx="3453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A93B2A1-1D92-1C84-E23E-4925E83BC9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5628" y="1638246"/>
                  <a:ext cx="345351" cy="276999"/>
                </a:xfrm>
                <a:prstGeom prst="rect">
                  <a:avLst/>
                </a:prstGeom>
                <a:blipFill>
                  <a:blip r:embed="rId7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EBD7586-F96E-314D-8C44-1ACC80F52E0A}"/>
                    </a:ext>
                  </a:extLst>
                </p:cNvPr>
                <p:cNvSpPr txBox="1"/>
                <p:nvPr/>
              </p:nvSpPr>
              <p:spPr>
                <a:xfrm>
                  <a:off x="4466371" y="3415976"/>
                  <a:ext cx="35067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EBD7586-F96E-314D-8C44-1ACC80F52E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6371" y="3415976"/>
                  <a:ext cx="350673" cy="276999"/>
                </a:xfrm>
                <a:prstGeom prst="rect">
                  <a:avLst/>
                </a:prstGeom>
                <a:blipFill>
                  <a:blip r:embed="rId8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5962A9E-EE12-940E-7E2D-4B2CC4639583}"/>
                    </a:ext>
                  </a:extLst>
                </p:cNvPr>
                <p:cNvSpPr txBox="1"/>
                <p:nvPr/>
              </p:nvSpPr>
              <p:spPr>
                <a:xfrm>
                  <a:off x="5073160" y="2119682"/>
                  <a:ext cx="40818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5962A9E-EE12-940E-7E2D-4B2CC46395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3160" y="2119682"/>
                  <a:ext cx="408189" cy="276999"/>
                </a:xfrm>
                <a:prstGeom prst="rect">
                  <a:avLst/>
                </a:prstGeom>
                <a:blipFill>
                  <a:blip r:embed="rId9"/>
                  <a:stretch>
                    <a:fillRect b="-1777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A699865-7795-957C-49C9-BD08D7F8E372}"/>
                    </a:ext>
                  </a:extLst>
                </p:cNvPr>
                <p:cNvSpPr txBox="1"/>
                <p:nvPr/>
              </p:nvSpPr>
              <p:spPr>
                <a:xfrm>
                  <a:off x="5136571" y="2863989"/>
                  <a:ext cx="41351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A699865-7795-957C-49C9-BD08D7F8E3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6571" y="2863989"/>
                  <a:ext cx="413510" cy="276999"/>
                </a:xfrm>
                <a:prstGeom prst="rect">
                  <a:avLst/>
                </a:prstGeom>
                <a:blipFill>
                  <a:blip r:embed="rId10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39976F9A-4A21-188C-1129-5E9436987003}"/>
                </a:ext>
              </a:extLst>
            </p:cNvPr>
            <p:cNvCxnSpPr>
              <a:cxnSpLocks/>
              <a:stCxn id="30" idx="2"/>
              <a:endCxn id="22" idx="1"/>
            </p:cNvCxnSpPr>
            <p:nvPr/>
          </p:nvCxnSpPr>
          <p:spPr>
            <a:xfrm>
              <a:off x="5333993" y="1704740"/>
              <a:ext cx="265773" cy="759293"/>
            </a:xfrm>
            <a:prstGeom prst="straightConnector1">
              <a:avLst/>
            </a:prstGeom>
            <a:ln w="28575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3FA4371-C3A2-E612-49EE-02D77C270E54}"/>
                    </a:ext>
                  </a:extLst>
                </p:cNvPr>
                <p:cNvSpPr txBox="1"/>
                <p:nvPr/>
              </p:nvSpPr>
              <p:spPr>
                <a:xfrm>
                  <a:off x="5140705" y="1335408"/>
                  <a:ext cx="3865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3FA4371-C3A2-E612-49EE-02D77C270E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0705" y="1335408"/>
                  <a:ext cx="386575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8E752C07-2C0C-6FCC-1534-AB325149AA0C}"/>
                </a:ext>
              </a:extLst>
            </p:cNvPr>
            <p:cNvCxnSpPr>
              <a:cxnSpLocks/>
            </p:cNvCxnSpPr>
            <p:nvPr/>
          </p:nvCxnSpPr>
          <p:spPr>
            <a:xfrm>
              <a:off x="6109585" y="2670186"/>
              <a:ext cx="1070356" cy="0"/>
            </a:xfrm>
            <a:prstGeom prst="straightConnector1">
              <a:avLst/>
            </a:prstGeom>
            <a:ln w="28575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D98E691-F229-E44C-9FAF-591A274ACD1B}"/>
                    </a:ext>
                  </a:extLst>
                </p:cNvPr>
                <p:cNvSpPr txBox="1"/>
                <p:nvPr/>
              </p:nvSpPr>
              <p:spPr>
                <a:xfrm>
                  <a:off x="7312837" y="2459772"/>
                  <a:ext cx="2308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D98E691-F229-E44C-9FAF-591A274AC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2837" y="2459772"/>
                  <a:ext cx="230832" cy="27699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3D44C04-0B95-42B9-9A64-0D91647E58FE}"/>
                </a:ext>
              </a:extLst>
            </p:cNvPr>
            <p:cNvSpPr txBox="1"/>
            <p:nvPr/>
          </p:nvSpPr>
          <p:spPr>
            <a:xfrm>
              <a:off x="5259651" y="4039273"/>
              <a:ext cx="35541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활성화 출력 </a:t>
              </a:r>
              <a:r>
                <a:rPr lang="en-US" altLang="ko-KR" sz="14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: </a:t>
              </a:r>
              <a:r>
                <a:rPr lang="ko-KR" altLang="en-US" sz="14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비선형 함수를 사용해야 한다</a:t>
              </a:r>
              <a:r>
                <a:rPr lang="en-US" altLang="ko-KR" sz="14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.</a:t>
              </a:r>
              <a:endPara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cxnSp>
          <p:nvCxnSpPr>
            <p:cNvPr id="34" name="연결선: 구부러짐 33">
              <a:extLst>
                <a:ext uri="{FF2B5EF4-FFF2-40B4-BE49-F238E27FC236}">
                  <a16:creationId xmlns:a16="http://schemas.microsoft.com/office/drawing/2014/main" id="{2330B369-5BB6-17AE-D497-45A6EFD265B4}"/>
                </a:ext>
              </a:extLst>
            </p:cNvPr>
            <p:cNvCxnSpPr>
              <a:stCxn id="26" idx="2"/>
              <a:endCxn id="33" idx="1"/>
            </p:cNvCxnSpPr>
            <p:nvPr/>
          </p:nvCxnSpPr>
          <p:spPr>
            <a:xfrm rot="16200000" flipH="1">
              <a:off x="4700586" y="3634096"/>
              <a:ext cx="500187" cy="617943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C2B9382-D126-8106-32C4-6B5F9B3F9410}"/>
                </a:ext>
              </a:extLst>
            </p:cNvPr>
            <p:cNvSpPr txBox="1"/>
            <p:nvPr/>
          </p:nvSpPr>
          <p:spPr>
            <a:xfrm>
              <a:off x="3885350" y="923965"/>
              <a:ext cx="25907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(m,</a:t>
              </a:r>
              <a:r>
                <a:rPr lang="en-US" altLang="ko-KR">
                  <a:solidFill>
                    <a:srgbClr val="FF0000"/>
                  </a:solidFill>
                  <a:latin typeface="Consolas" panose="020B0609020204030204" pitchFamily="49" charset="0"/>
                </a:rPr>
                <a:t>2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)(</a:t>
              </a:r>
              <a:r>
                <a:rPr lang="en-US" altLang="ko-KR">
                  <a:solidFill>
                    <a:srgbClr val="FF0000"/>
                  </a:solidFill>
                  <a:latin typeface="Consolas" panose="020B0609020204030204" pitchFamily="49" charset="0"/>
                </a:rPr>
                <a:t>2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,1) =&gt; (m,1)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DB15903F-8EA3-26EB-97A8-B8C6EC984B47}"/>
                </a:ext>
              </a:extLst>
            </p:cNvPr>
            <p:cNvCxnSpPr/>
            <p:nvPr/>
          </p:nvCxnSpPr>
          <p:spPr>
            <a:xfrm>
              <a:off x="5848226" y="1519843"/>
              <a:ext cx="0" cy="25194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BE08297E-4426-3F6F-5673-C2F866F1D23D}"/>
                </a:ext>
              </a:extLst>
            </p:cNvPr>
            <p:cNvCxnSpPr/>
            <p:nvPr/>
          </p:nvCxnSpPr>
          <p:spPr>
            <a:xfrm>
              <a:off x="2532825" y="1518631"/>
              <a:ext cx="0" cy="25194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9867710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146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하나의 층에 여러개의 뉴런 사용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4.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다층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4.3  2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개의 층을 가진 신경망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구현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E9B849D6-1D4D-0657-9DDA-186A5D6B8F29}"/>
              </a:ext>
            </a:extLst>
          </p:cNvPr>
          <p:cNvGrpSpPr/>
          <p:nvPr/>
        </p:nvGrpSpPr>
        <p:grpSpPr>
          <a:xfrm>
            <a:off x="1910192" y="1304695"/>
            <a:ext cx="7274757" cy="4938701"/>
            <a:chOff x="1194411" y="1002764"/>
            <a:chExt cx="8129209" cy="5833715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B09DE131-E609-4BDC-6594-C44E36B8E092}"/>
                </a:ext>
              </a:extLst>
            </p:cNvPr>
            <p:cNvSpPr/>
            <p:nvPr/>
          </p:nvSpPr>
          <p:spPr>
            <a:xfrm>
              <a:off x="3554292" y="1230338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A2BB02C3-49CF-05FD-5274-90401F9345B8}"/>
                </a:ext>
              </a:extLst>
            </p:cNvPr>
            <p:cNvSpPr/>
            <p:nvPr/>
          </p:nvSpPr>
          <p:spPr>
            <a:xfrm>
              <a:off x="3554292" y="2692933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D8592D70-8D39-AC74-9AF6-E9F3FEE6621F}"/>
                </a:ext>
              </a:extLst>
            </p:cNvPr>
            <p:cNvCxnSpPr>
              <a:cxnSpLocks/>
              <a:stCxn id="2" idx="6"/>
              <a:endCxn id="11" idx="2"/>
            </p:cNvCxnSpPr>
            <p:nvPr/>
          </p:nvCxnSpPr>
          <p:spPr>
            <a:xfrm>
              <a:off x="4140951" y="1523668"/>
              <a:ext cx="1070356" cy="0"/>
            </a:xfrm>
            <a:prstGeom prst="straightConnector1">
              <a:avLst/>
            </a:prstGeom>
            <a:ln w="28575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F158DDA3-5383-2208-0AFF-EE4A5A6E98D8}"/>
                </a:ext>
              </a:extLst>
            </p:cNvPr>
            <p:cNvCxnSpPr>
              <a:cxnSpLocks/>
              <a:stCxn id="3" idx="6"/>
              <a:endCxn id="13" idx="2"/>
            </p:cNvCxnSpPr>
            <p:nvPr/>
          </p:nvCxnSpPr>
          <p:spPr>
            <a:xfrm>
              <a:off x="4140951" y="2986263"/>
              <a:ext cx="1070356" cy="0"/>
            </a:xfrm>
            <a:prstGeom prst="straightConnector1">
              <a:avLst/>
            </a:prstGeom>
            <a:ln w="28575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5615525-B7DE-CB7B-5AEA-E076C9621711}"/>
                    </a:ext>
                  </a:extLst>
                </p:cNvPr>
                <p:cNvSpPr txBox="1"/>
                <p:nvPr/>
              </p:nvSpPr>
              <p:spPr>
                <a:xfrm>
                  <a:off x="4423788" y="1064449"/>
                  <a:ext cx="37176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5615525-B7DE-CB7B-5AEA-E076C96217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3788" y="1064449"/>
                  <a:ext cx="371768" cy="307777"/>
                </a:xfrm>
                <a:prstGeom prst="rect">
                  <a:avLst/>
                </a:prstGeom>
                <a:blipFill>
                  <a:blip r:embed="rId2"/>
                  <a:stretch>
                    <a:fillRect l="-3636" b="-380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8619E69-E483-BB16-769E-A6123AE3AE56}"/>
                    </a:ext>
                  </a:extLst>
                </p:cNvPr>
                <p:cNvSpPr txBox="1"/>
                <p:nvPr/>
              </p:nvSpPr>
              <p:spPr>
                <a:xfrm>
                  <a:off x="4423788" y="2516789"/>
                  <a:ext cx="37773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8619E69-E483-BB16-769E-A6123AE3AE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3788" y="2516789"/>
                  <a:ext cx="377732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3571" b="-3720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12E4EFA-E024-C8F9-FDEF-1B48AD5270E4}"/>
                </a:ext>
              </a:extLst>
            </p:cNvPr>
            <p:cNvSpPr/>
            <p:nvPr/>
          </p:nvSpPr>
          <p:spPr>
            <a:xfrm>
              <a:off x="5211307" y="1230338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5CD1021-0423-019B-017C-B5E67314B07A}"/>
                </a:ext>
              </a:extLst>
            </p:cNvPr>
            <p:cNvSpPr/>
            <p:nvPr/>
          </p:nvSpPr>
          <p:spPr>
            <a:xfrm>
              <a:off x="5211307" y="2692933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BC3BF26-4AB5-6CDC-4AAB-A3B453DEDBF6}"/>
                </a:ext>
              </a:extLst>
            </p:cNvPr>
            <p:cNvGrpSpPr/>
            <p:nvPr/>
          </p:nvGrpSpPr>
          <p:grpSpPr>
            <a:xfrm>
              <a:off x="5211307" y="1360597"/>
              <a:ext cx="586659" cy="319377"/>
              <a:chOff x="5385434" y="3104384"/>
              <a:chExt cx="803274" cy="437302"/>
            </a:xfrm>
          </p:grpSpPr>
          <p:sp>
            <p:nvSpPr>
              <p:cNvPr id="15" name="원호 14">
                <a:extLst>
                  <a:ext uri="{FF2B5EF4-FFF2-40B4-BE49-F238E27FC236}">
                    <a16:creationId xmlns:a16="http://schemas.microsoft.com/office/drawing/2014/main" id="{34F6278A-A0E3-C273-12A0-C4F3015B9645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6" name="원호 15">
                <a:extLst>
                  <a:ext uri="{FF2B5EF4-FFF2-40B4-BE49-F238E27FC236}">
                    <a16:creationId xmlns:a16="http://schemas.microsoft.com/office/drawing/2014/main" id="{8A005036-04FD-463E-32BD-0FD08BD5001D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8752506-95D6-93AC-7E8A-5A814A1BE514}"/>
                </a:ext>
              </a:extLst>
            </p:cNvPr>
            <p:cNvGrpSpPr/>
            <p:nvPr/>
          </p:nvGrpSpPr>
          <p:grpSpPr>
            <a:xfrm>
              <a:off x="5211307" y="2813917"/>
              <a:ext cx="586659" cy="319377"/>
              <a:chOff x="5385434" y="3104384"/>
              <a:chExt cx="803274" cy="437302"/>
            </a:xfrm>
          </p:grpSpPr>
          <p:sp>
            <p:nvSpPr>
              <p:cNvPr id="18" name="원호 17">
                <a:extLst>
                  <a:ext uri="{FF2B5EF4-FFF2-40B4-BE49-F238E27FC236}">
                    <a16:creationId xmlns:a16="http://schemas.microsoft.com/office/drawing/2014/main" id="{AEDACB0B-0AC4-537B-A7F7-79E64A53FCFD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9" name="원호 18">
                <a:extLst>
                  <a:ext uri="{FF2B5EF4-FFF2-40B4-BE49-F238E27FC236}">
                    <a16:creationId xmlns:a16="http://schemas.microsoft.com/office/drawing/2014/main" id="{6E22AE43-BFFF-CF56-8F3B-B3BAAF9E85F4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308CC84-6C5C-8C57-B586-6F5880A32506}"/>
                </a:ext>
              </a:extLst>
            </p:cNvPr>
            <p:cNvSpPr/>
            <p:nvPr/>
          </p:nvSpPr>
          <p:spPr>
            <a:xfrm>
              <a:off x="6825317" y="1922725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0135940A-C3B8-0426-6F9E-1EC02C1B5878}"/>
                </a:ext>
              </a:extLst>
            </p:cNvPr>
            <p:cNvCxnSpPr>
              <a:cxnSpLocks/>
              <a:stCxn id="11" idx="6"/>
              <a:endCxn id="20" idx="2"/>
            </p:cNvCxnSpPr>
            <p:nvPr/>
          </p:nvCxnSpPr>
          <p:spPr>
            <a:xfrm>
              <a:off x="5797966" y="1523668"/>
              <a:ext cx="1027351" cy="692387"/>
            </a:xfrm>
            <a:prstGeom prst="straightConnector1">
              <a:avLst/>
            </a:prstGeom>
            <a:ln w="28575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614C0413-31BC-7572-421A-6C698D349B1D}"/>
                </a:ext>
              </a:extLst>
            </p:cNvPr>
            <p:cNvCxnSpPr>
              <a:cxnSpLocks/>
              <a:stCxn id="13" idx="6"/>
              <a:endCxn id="20" idx="2"/>
            </p:cNvCxnSpPr>
            <p:nvPr/>
          </p:nvCxnSpPr>
          <p:spPr>
            <a:xfrm flipV="1">
              <a:off x="5797966" y="2216055"/>
              <a:ext cx="1027351" cy="770208"/>
            </a:xfrm>
            <a:prstGeom prst="straightConnector1">
              <a:avLst/>
            </a:prstGeom>
            <a:ln w="28575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4CF6498-E0DA-FE06-A489-C4CF21571B92}"/>
                    </a:ext>
                  </a:extLst>
                </p:cNvPr>
                <p:cNvSpPr txBox="1"/>
                <p:nvPr/>
              </p:nvSpPr>
              <p:spPr>
                <a:xfrm>
                  <a:off x="5817093" y="1182852"/>
                  <a:ext cx="38478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4CF6498-E0DA-FE06-A489-C4CF21571B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7093" y="1182852"/>
                  <a:ext cx="384784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5357" r="-1786" b="-3488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739C419-F922-6CCE-4E29-5C33F5383CB3}"/>
                    </a:ext>
                  </a:extLst>
                </p:cNvPr>
                <p:cNvSpPr txBox="1"/>
                <p:nvPr/>
              </p:nvSpPr>
              <p:spPr>
                <a:xfrm>
                  <a:off x="5777836" y="2960582"/>
                  <a:ext cx="39074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739C419-F922-6CCE-4E29-5C33F5383C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7836" y="2960582"/>
                  <a:ext cx="390748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3448" r="-1724" b="-3488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50F31-1AFB-9A70-A336-D67ADC1564CA}"/>
                    </a:ext>
                  </a:extLst>
                </p:cNvPr>
                <p:cNvSpPr txBox="1"/>
                <p:nvPr/>
              </p:nvSpPr>
              <p:spPr>
                <a:xfrm>
                  <a:off x="6384625" y="1664288"/>
                  <a:ext cx="45352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5250F31-1AFB-9A70-A336-D67ADC1564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4625" y="1664288"/>
                  <a:ext cx="453522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2985" r="-1493" b="-3488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B530B17-7FDD-7817-B903-456FEE92B9DA}"/>
                    </a:ext>
                  </a:extLst>
                </p:cNvPr>
                <p:cNvSpPr txBox="1"/>
                <p:nvPr/>
              </p:nvSpPr>
              <p:spPr>
                <a:xfrm>
                  <a:off x="6448036" y="2408595"/>
                  <a:ext cx="459485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B530B17-7FDD-7817-B903-456FEE92B9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8036" y="2408595"/>
                  <a:ext cx="459485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4478" r="-2985" b="-3720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80BC6280-85B5-4A04-BDB4-485575D29D1B}"/>
                </a:ext>
              </a:extLst>
            </p:cNvPr>
            <p:cNvCxnSpPr>
              <a:cxnSpLocks/>
            </p:cNvCxnSpPr>
            <p:nvPr/>
          </p:nvCxnSpPr>
          <p:spPr>
            <a:xfrm>
              <a:off x="7421050" y="2214792"/>
              <a:ext cx="518618" cy="0"/>
            </a:xfrm>
            <a:prstGeom prst="straightConnector1">
              <a:avLst/>
            </a:prstGeom>
            <a:ln w="28575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FE5B489-237A-8F56-3DB0-AFEFDFAAD895}"/>
                    </a:ext>
                  </a:extLst>
                </p:cNvPr>
                <p:cNvSpPr txBox="1"/>
                <p:nvPr/>
              </p:nvSpPr>
              <p:spPr>
                <a:xfrm>
                  <a:off x="7979847" y="2030126"/>
                  <a:ext cx="25808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FE5B489-237A-8F56-3DB0-AFEFDFAAD8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9847" y="2030126"/>
                  <a:ext cx="258084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2632" r="-2632" b="-1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EB9D6EE-B39D-7522-8551-86EA6869A795}"/>
                    </a:ext>
                  </a:extLst>
                </p:cNvPr>
                <p:cNvSpPr txBox="1"/>
                <p:nvPr/>
              </p:nvSpPr>
              <p:spPr>
                <a:xfrm>
                  <a:off x="2062616" y="1002764"/>
                  <a:ext cx="3831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EB9D6EE-B39D-7522-8551-86EA6869A7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2616" y="1002764"/>
                  <a:ext cx="383182" cy="307777"/>
                </a:xfrm>
                <a:prstGeom prst="rect">
                  <a:avLst/>
                </a:prstGeom>
                <a:blipFill>
                  <a:blip r:embed="rId9"/>
                  <a:stretch>
                    <a:fillRect l="-5357" b="-3488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8D1C03A0-9D63-41F7-8396-A06E3A8765DD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>
              <a:off x="2445798" y="1156653"/>
              <a:ext cx="1100812" cy="383196"/>
            </a:xfrm>
            <a:prstGeom prst="straightConnector1">
              <a:avLst/>
            </a:prstGeom>
            <a:ln w="28575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AFF9C5F9-7380-1333-E626-23CB6C63E5D5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>
              <a:off x="2445798" y="1156653"/>
              <a:ext cx="1100812" cy="1845791"/>
            </a:xfrm>
            <a:prstGeom prst="straightConnector1">
              <a:avLst/>
            </a:prstGeom>
            <a:ln w="28575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47D9C36-D720-C9E1-77EE-258294BDB8A6}"/>
                    </a:ext>
                  </a:extLst>
                </p:cNvPr>
                <p:cNvSpPr txBox="1"/>
                <p:nvPr/>
              </p:nvSpPr>
              <p:spPr>
                <a:xfrm>
                  <a:off x="2029362" y="2011658"/>
                  <a:ext cx="389145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47D9C36-D720-C9E1-77EE-258294BDB8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9362" y="2011658"/>
                  <a:ext cx="389145" cy="307777"/>
                </a:xfrm>
                <a:prstGeom prst="rect">
                  <a:avLst/>
                </a:prstGeom>
                <a:blipFill>
                  <a:blip r:embed="rId10"/>
                  <a:stretch>
                    <a:fillRect l="-5263" b="-3720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A29CED91-50E6-7DDC-8900-AA4A05959512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 flipV="1">
              <a:off x="2418507" y="1539849"/>
              <a:ext cx="1128103" cy="625698"/>
            </a:xfrm>
            <a:prstGeom prst="straightConnector1">
              <a:avLst/>
            </a:prstGeom>
            <a:ln w="28575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FB786087-7022-DD73-BBBD-14C270470D31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>
              <a:off x="2418507" y="2165547"/>
              <a:ext cx="1128103" cy="836897"/>
            </a:xfrm>
            <a:prstGeom prst="straightConnector1">
              <a:avLst/>
            </a:prstGeom>
            <a:ln w="28575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4169237-C2DE-1465-336C-8A5481A2EF77}"/>
                    </a:ext>
                  </a:extLst>
                </p:cNvPr>
                <p:cNvSpPr txBox="1"/>
                <p:nvPr/>
              </p:nvSpPr>
              <p:spPr>
                <a:xfrm>
                  <a:off x="2029362" y="3079477"/>
                  <a:ext cx="389145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4169237-C2DE-1465-336C-8A5481A2EF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9362" y="3079477"/>
                  <a:ext cx="389145" cy="307777"/>
                </a:xfrm>
                <a:prstGeom prst="rect">
                  <a:avLst/>
                </a:prstGeom>
                <a:blipFill>
                  <a:blip r:embed="rId11"/>
                  <a:stretch>
                    <a:fillRect l="-5263" b="-3720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1FA6833B-7C69-5BF2-3AAB-675FD950B0EC}"/>
                </a:ext>
              </a:extLst>
            </p:cNvPr>
            <p:cNvCxnSpPr>
              <a:cxnSpLocks/>
              <a:stCxn id="35" idx="3"/>
            </p:cNvCxnSpPr>
            <p:nvPr/>
          </p:nvCxnSpPr>
          <p:spPr>
            <a:xfrm flipV="1">
              <a:off x="2418507" y="1539849"/>
              <a:ext cx="1128103" cy="1693517"/>
            </a:xfrm>
            <a:prstGeom prst="straightConnector1">
              <a:avLst/>
            </a:prstGeom>
            <a:ln w="28575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3EAB7061-CDB6-D13A-CB5B-F2ECF188E3B9}"/>
                </a:ext>
              </a:extLst>
            </p:cNvPr>
            <p:cNvCxnSpPr>
              <a:cxnSpLocks/>
              <a:stCxn id="35" idx="3"/>
            </p:cNvCxnSpPr>
            <p:nvPr/>
          </p:nvCxnSpPr>
          <p:spPr>
            <a:xfrm flipV="1">
              <a:off x="2418507" y="3002444"/>
              <a:ext cx="1128103" cy="230922"/>
            </a:xfrm>
            <a:prstGeom prst="straightConnector1">
              <a:avLst/>
            </a:prstGeom>
            <a:ln w="28575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222F128-004B-B618-2B31-FB5E3E05CDC2}"/>
                    </a:ext>
                  </a:extLst>
                </p:cNvPr>
                <p:cNvSpPr txBox="1"/>
                <p:nvPr/>
              </p:nvSpPr>
              <p:spPr>
                <a:xfrm>
                  <a:off x="2787843" y="1048009"/>
                  <a:ext cx="44781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222F128-004B-B618-2B31-FB5E3E05CD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7843" y="1048009"/>
                  <a:ext cx="447815" cy="246221"/>
                </a:xfrm>
                <a:prstGeom prst="rect">
                  <a:avLst/>
                </a:prstGeom>
                <a:blipFill>
                  <a:blip r:embed="rId12"/>
                  <a:stretch>
                    <a:fillRect l="-3030" r="-1515" b="-3142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3EF77FAF-8869-924A-9D46-13D8020E6FD6}"/>
                    </a:ext>
                  </a:extLst>
                </p:cNvPr>
                <p:cNvSpPr txBox="1"/>
                <p:nvPr/>
              </p:nvSpPr>
              <p:spPr>
                <a:xfrm>
                  <a:off x="2355596" y="1469573"/>
                  <a:ext cx="44781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3EF77FAF-8869-924A-9D46-13D8020E6F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5596" y="1469573"/>
                  <a:ext cx="447815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4545" r="-1515" b="-3529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1B1716A-964A-350C-D06A-2401DE754249}"/>
                    </a:ext>
                  </a:extLst>
                </p:cNvPr>
                <p:cNvSpPr txBox="1"/>
                <p:nvPr/>
              </p:nvSpPr>
              <p:spPr>
                <a:xfrm>
                  <a:off x="2571183" y="1986436"/>
                  <a:ext cx="45256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1B1716A-964A-350C-D06A-2401DE7542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1183" y="1986436"/>
                  <a:ext cx="452560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2985" r="-1493" b="-3529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42706A0-A649-6FAE-66CA-C5428D1A5997}"/>
                    </a:ext>
                  </a:extLst>
                </p:cNvPr>
                <p:cNvSpPr txBox="1"/>
                <p:nvPr/>
              </p:nvSpPr>
              <p:spPr>
                <a:xfrm>
                  <a:off x="2422797" y="2365363"/>
                  <a:ext cx="45256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42706A0-A649-6FAE-66CA-C5428D1A59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2797" y="2365363"/>
                  <a:ext cx="452560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4545" r="-3030" b="-3529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9289246-5935-50EE-E1D6-CBD7B93B7B6D}"/>
                    </a:ext>
                  </a:extLst>
                </p:cNvPr>
                <p:cNvSpPr txBox="1"/>
                <p:nvPr/>
              </p:nvSpPr>
              <p:spPr>
                <a:xfrm>
                  <a:off x="2676773" y="2789039"/>
                  <a:ext cx="45256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9289246-5935-50EE-E1D6-CBD7B93B7B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6773" y="2789039"/>
                  <a:ext cx="452560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4545" r="-3030" b="-3529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7CF6234-C241-09C8-126A-0ABC1A436309}"/>
                    </a:ext>
                  </a:extLst>
                </p:cNvPr>
                <p:cNvSpPr txBox="1"/>
                <p:nvPr/>
              </p:nvSpPr>
              <p:spPr>
                <a:xfrm>
                  <a:off x="2745638" y="3197032"/>
                  <a:ext cx="45256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7CF6234-C241-09C8-126A-0ABC1A4363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5638" y="3197032"/>
                  <a:ext cx="452560" cy="246221"/>
                </a:xfrm>
                <a:prstGeom prst="rect">
                  <a:avLst/>
                </a:prstGeom>
                <a:blipFill>
                  <a:blip r:embed="rId17"/>
                  <a:stretch>
                    <a:fillRect l="-2985" r="-1493" b="-3529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E1CA8F4-060A-7509-BAF3-D295CC7B4770}"/>
                </a:ext>
              </a:extLst>
            </p:cNvPr>
            <p:cNvSpPr txBox="1"/>
            <p:nvPr/>
          </p:nvSpPr>
          <p:spPr>
            <a:xfrm>
              <a:off x="1831605" y="3796659"/>
              <a:ext cx="863141" cy="363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입력층</a:t>
              </a:r>
            </a:p>
          </p:txBody>
        </p:sp>
        <p:sp>
          <p:nvSpPr>
            <p:cNvPr id="45" name="오른쪽 중괄호 44">
              <a:extLst>
                <a:ext uri="{FF2B5EF4-FFF2-40B4-BE49-F238E27FC236}">
                  <a16:creationId xmlns:a16="http://schemas.microsoft.com/office/drawing/2014/main" id="{F62696C1-24B6-3971-F399-D012684C88A6}"/>
                </a:ext>
              </a:extLst>
            </p:cNvPr>
            <p:cNvSpPr/>
            <p:nvPr/>
          </p:nvSpPr>
          <p:spPr>
            <a:xfrm rot="5400000">
              <a:off x="2136512" y="3245605"/>
              <a:ext cx="193288" cy="750849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DF75BB-8C9A-85D5-5DA6-4D9C56DB0E8F}"/>
                </a:ext>
              </a:extLst>
            </p:cNvPr>
            <p:cNvSpPr txBox="1"/>
            <p:nvPr/>
          </p:nvSpPr>
          <p:spPr>
            <a:xfrm>
              <a:off x="4402217" y="3686055"/>
              <a:ext cx="863141" cy="363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은닉층</a:t>
              </a:r>
            </a:p>
          </p:txBody>
        </p:sp>
        <p:sp>
          <p:nvSpPr>
            <p:cNvPr id="47" name="오른쪽 중괄호 46">
              <a:extLst>
                <a:ext uri="{FF2B5EF4-FFF2-40B4-BE49-F238E27FC236}">
                  <a16:creationId xmlns:a16="http://schemas.microsoft.com/office/drawing/2014/main" id="{BB8C8C80-1A8D-EA28-CCA4-DE616DB2DFC9}"/>
                </a:ext>
              </a:extLst>
            </p:cNvPr>
            <p:cNvSpPr/>
            <p:nvPr/>
          </p:nvSpPr>
          <p:spPr>
            <a:xfrm rot="5400000">
              <a:off x="4748491" y="2665635"/>
              <a:ext cx="170594" cy="1888094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71C61F7-4E3E-AFB6-B3C6-CE78FAB82628}"/>
                </a:ext>
              </a:extLst>
            </p:cNvPr>
            <p:cNvSpPr txBox="1"/>
            <p:nvPr/>
          </p:nvSpPr>
          <p:spPr>
            <a:xfrm>
              <a:off x="7057420" y="3796659"/>
              <a:ext cx="863141" cy="363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출력층</a:t>
              </a:r>
            </a:p>
          </p:txBody>
        </p:sp>
        <p:sp>
          <p:nvSpPr>
            <p:cNvPr id="49" name="오른쪽 중괄호 48">
              <a:extLst>
                <a:ext uri="{FF2B5EF4-FFF2-40B4-BE49-F238E27FC236}">
                  <a16:creationId xmlns:a16="http://schemas.microsoft.com/office/drawing/2014/main" id="{E0941F68-7136-1BD2-4A37-92D368045945}"/>
                </a:ext>
              </a:extLst>
            </p:cNvPr>
            <p:cNvSpPr/>
            <p:nvPr/>
          </p:nvSpPr>
          <p:spPr>
            <a:xfrm rot="5400000">
              <a:off x="7414056" y="2803480"/>
              <a:ext cx="154264" cy="1596074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4B2F75A4-60FE-646C-FE64-125531639F5A}"/>
                </a:ext>
              </a:extLst>
            </p:cNvPr>
            <p:cNvSpPr/>
            <p:nvPr/>
          </p:nvSpPr>
          <p:spPr>
            <a:xfrm>
              <a:off x="3614559" y="5466776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6BA4CACF-8507-5B5A-D6C4-E885D62B2BF3}"/>
                </a:ext>
              </a:extLst>
            </p:cNvPr>
            <p:cNvSpPr/>
            <p:nvPr/>
          </p:nvSpPr>
          <p:spPr>
            <a:xfrm>
              <a:off x="5271574" y="5466776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03ADC66A-CB6C-68D3-3B83-F0CCDAB07B39}"/>
                </a:ext>
              </a:extLst>
            </p:cNvPr>
            <p:cNvSpPr/>
            <p:nvPr/>
          </p:nvSpPr>
          <p:spPr>
            <a:xfrm>
              <a:off x="6928589" y="5466776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9B7C9D97-D487-41BC-32D6-644503768483}"/>
                </a:ext>
              </a:extLst>
            </p:cNvPr>
            <p:cNvCxnSpPr>
              <a:cxnSpLocks/>
              <a:stCxn id="50" idx="6"/>
              <a:endCxn id="51" idx="2"/>
            </p:cNvCxnSpPr>
            <p:nvPr/>
          </p:nvCxnSpPr>
          <p:spPr>
            <a:xfrm>
              <a:off x="4201218" y="5760106"/>
              <a:ext cx="1070356" cy="0"/>
            </a:xfrm>
            <a:prstGeom prst="straightConnector1">
              <a:avLst/>
            </a:prstGeom>
            <a:ln w="28575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5885BAF3-28FC-C6D0-AF49-0367C062248E}"/>
                </a:ext>
              </a:extLst>
            </p:cNvPr>
            <p:cNvCxnSpPr>
              <a:cxnSpLocks/>
              <a:stCxn id="51" idx="6"/>
              <a:endCxn id="52" idx="2"/>
            </p:cNvCxnSpPr>
            <p:nvPr/>
          </p:nvCxnSpPr>
          <p:spPr>
            <a:xfrm>
              <a:off x="5858233" y="5760106"/>
              <a:ext cx="1070356" cy="0"/>
            </a:xfrm>
            <a:prstGeom prst="straightConnector1">
              <a:avLst/>
            </a:prstGeom>
            <a:ln w="28575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794E23C6-2AF7-695D-CEB5-B5D905D69503}"/>
                </a:ext>
              </a:extLst>
            </p:cNvPr>
            <p:cNvGrpSpPr/>
            <p:nvPr/>
          </p:nvGrpSpPr>
          <p:grpSpPr>
            <a:xfrm>
              <a:off x="5293083" y="5618411"/>
              <a:ext cx="586659" cy="319377"/>
              <a:chOff x="5385434" y="3104384"/>
              <a:chExt cx="803274" cy="437302"/>
            </a:xfrm>
          </p:grpSpPr>
          <p:sp>
            <p:nvSpPr>
              <p:cNvPr id="56" name="원호 55">
                <a:extLst>
                  <a:ext uri="{FF2B5EF4-FFF2-40B4-BE49-F238E27FC236}">
                    <a16:creationId xmlns:a16="http://schemas.microsoft.com/office/drawing/2014/main" id="{6D2EB990-D049-88C2-613A-3A2449287D13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57" name="원호 56">
                <a:extLst>
                  <a:ext uri="{FF2B5EF4-FFF2-40B4-BE49-F238E27FC236}">
                    <a16:creationId xmlns:a16="http://schemas.microsoft.com/office/drawing/2014/main" id="{24B987CB-AE1E-7D58-10C3-4B156905BE0A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25ED9B44-08E6-03AF-6916-695BE270DBD9}"/>
                </a:ext>
              </a:extLst>
            </p:cNvPr>
            <p:cNvCxnSpPr>
              <a:cxnSpLocks/>
            </p:cNvCxnSpPr>
            <p:nvPr/>
          </p:nvCxnSpPr>
          <p:spPr>
            <a:xfrm>
              <a:off x="3293814" y="5188086"/>
              <a:ext cx="403790" cy="368780"/>
            </a:xfrm>
            <a:prstGeom prst="straightConnector1">
              <a:avLst/>
            </a:prstGeom>
            <a:ln w="28575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89BE21C-AC2B-3142-D7ED-B4D3EA415EBC}"/>
                    </a:ext>
                  </a:extLst>
                </p:cNvPr>
                <p:cNvSpPr txBox="1"/>
                <p:nvPr/>
              </p:nvSpPr>
              <p:spPr>
                <a:xfrm>
                  <a:off x="2834108" y="4895638"/>
                  <a:ext cx="37369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89BE21C-AC2B-3142-D7ED-B4D3EA415E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4108" y="4895638"/>
                  <a:ext cx="373692" cy="246221"/>
                </a:xfrm>
                <a:prstGeom prst="rect">
                  <a:avLst/>
                </a:prstGeom>
                <a:blipFill>
                  <a:blip r:embed="rId18"/>
                  <a:stretch>
                    <a:fillRect l="-9091" b="-3529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C64D55E6-D0EF-8319-393B-8DF4668B486A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>
              <a:off x="3021800" y="5738807"/>
              <a:ext cx="592759" cy="21299"/>
            </a:xfrm>
            <a:prstGeom prst="straightConnector1">
              <a:avLst/>
            </a:prstGeom>
            <a:ln w="28575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11B4269-257C-3235-2308-653D09849849}"/>
                </a:ext>
              </a:extLst>
            </p:cNvPr>
            <p:cNvSpPr txBox="1"/>
            <p:nvPr/>
          </p:nvSpPr>
          <p:spPr>
            <a:xfrm>
              <a:off x="2787843" y="5600308"/>
              <a:ext cx="117020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altLang="ko-KR" sz="16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endParaRPr lang="ko-KR" altLang="en-US" sz="160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E3C6C23B-85A8-F304-768A-792A71088ECD}"/>
                </a:ext>
              </a:extLst>
            </p:cNvPr>
            <p:cNvCxnSpPr>
              <a:cxnSpLocks/>
              <a:endCxn id="50" idx="3"/>
            </p:cNvCxnSpPr>
            <p:nvPr/>
          </p:nvCxnSpPr>
          <p:spPr>
            <a:xfrm flipV="1">
              <a:off x="3263040" y="5967521"/>
              <a:ext cx="437433" cy="358755"/>
            </a:xfrm>
            <a:prstGeom prst="straightConnector1">
              <a:avLst/>
            </a:prstGeom>
            <a:ln w="28575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4064FFC-8409-2F11-0FF7-A48381AC67FE}"/>
                    </a:ext>
                  </a:extLst>
                </p:cNvPr>
                <p:cNvSpPr txBox="1"/>
                <p:nvPr/>
              </p:nvSpPr>
              <p:spPr>
                <a:xfrm>
                  <a:off x="2897618" y="6256518"/>
                  <a:ext cx="31476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4064FFC-8409-2F11-0FF7-A48381AC67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7618" y="6256518"/>
                  <a:ext cx="314766" cy="246221"/>
                </a:xfrm>
                <a:prstGeom prst="rect">
                  <a:avLst/>
                </a:prstGeom>
                <a:blipFill>
                  <a:blip r:embed="rId19"/>
                  <a:stretch>
                    <a:fillRect l="-10638" b="-3529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EEBD39F-72BB-0779-BB52-19E5D80DC923}"/>
                    </a:ext>
                  </a:extLst>
                </p:cNvPr>
                <p:cNvSpPr txBox="1"/>
                <p:nvPr/>
              </p:nvSpPr>
              <p:spPr>
                <a:xfrm>
                  <a:off x="4432631" y="5418366"/>
                  <a:ext cx="313163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EEBD39F-72BB-0779-BB52-19E5D80DC9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2631" y="5418366"/>
                  <a:ext cx="313163" cy="246221"/>
                </a:xfrm>
                <a:prstGeom prst="rect">
                  <a:avLst/>
                </a:prstGeom>
                <a:blipFill>
                  <a:blip r:embed="rId20"/>
                  <a:stretch>
                    <a:fillRect l="-10870" b="-3529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C450232-A8F1-BA31-E2A6-86209D98E06F}"/>
                    </a:ext>
                  </a:extLst>
                </p:cNvPr>
                <p:cNvSpPr txBox="1"/>
                <p:nvPr/>
              </p:nvSpPr>
              <p:spPr>
                <a:xfrm>
                  <a:off x="6135599" y="5380534"/>
                  <a:ext cx="33483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C450232-A8F1-BA31-E2A6-86209D98E0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5599" y="5380534"/>
                  <a:ext cx="334835" cy="246221"/>
                </a:xfrm>
                <a:prstGeom prst="rect">
                  <a:avLst/>
                </a:prstGeom>
                <a:blipFill>
                  <a:blip r:embed="rId21"/>
                  <a:stretch>
                    <a:fillRect l="-12245" b="-3529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735AA328-2F7C-85A4-A27B-8529CE8E75E5}"/>
                </a:ext>
              </a:extLst>
            </p:cNvPr>
            <p:cNvCxnSpPr>
              <a:cxnSpLocks/>
            </p:cNvCxnSpPr>
            <p:nvPr/>
          </p:nvCxnSpPr>
          <p:spPr>
            <a:xfrm>
              <a:off x="6585997" y="5180655"/>
              <a:ext cx="403790" cy="368780"/>
            </a:xfrm>
            <a:prstGeom prst="straightConnector1">
              <a:avLst/>
            </a:prstGeom>
            <a:ln w="28575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1825C6CD-9D06-D424-F1CA-B7942A38A7DA}"/>
                    </a:ext>
                  </a:extLst>
                </p:cNvPr>
                <p:cNvSpPr txBox="1"/>
                <p:nvPr/>
              </p:nvSpPr>
              <p:spPr>
                <a:xfrm>
                  <a:off x="6126291" y="4888207"/>
                  <a:ext cx="37843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1825C6CD-9D06-D424-F1CA-B7942A38A7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6291" y="4888207"/>
                  <a:ext cx="378437" cy="246221"/>
                </a:xfrm>
                <a:prstGeom prst="rect">
                  <a:avLst/>
                </a:prstGeom>
                <a:blipFill>
                  <a:blip r:embed="rId22"/>
                  <a:stretch>
                    <a:fillRect l="-8929" b="-3529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9CD69974-670D-E62D-C376-6090E0B63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5223" y="5960090"/>
              <a:ext cx="437433" cy="358755"/>
            </a:xfrm>
            <a:prstGeom prst="straightConnector1">
              <a:avLst/>
            </a:prstGeom>
            <a:ln w="28575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72ED4F97-9769-C523-83C0-323B793155E5}"/>
                    </a:ext>
                  </a:extLst>
                </p:cNvPr>
                <p:cNvSpPr txBox="1"/>
                <p:nvPr/>
              </p:nvSpPr>
              <p:spPr>
                <a:xfrm>
                  <a:off x="6189801" y="6249087"/>
                  <a:ext cx="31951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72ED4F97-9769-C523-83C0-323B793155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9801" y="6249087"/>
                  <a:ext cx="319510" cy="246221"/>
                </a:xfrm>
                <a:prstGeom prst="rect">
                  <a:avLst/>
                </a:prstGeom>
                <a:blipFill>
                  <a:blip r:embed="rId23"/>
                  <a:stretch>
                    <a:fillRect l="-10638" b="-3529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6B2EE70C-4012-1CB0-A653-D88BE27B3378}"/>
                </a:ext>
              </a:extLst>
            </p:cNvPr>
            <p:cNvCxnSpPr>
              <a:cxnSpLocks/>
            </p:cNvCxnSpPr>
            <p:nvPr/>
          </p:nvCxnSpPr>
          <p:spPr>
            <a:xfrm>
              <a:off x="7544394" y="5762589"/>
              <a:ext cx="518618" cy="0"/>
            </a:xfrm>
            <a:prstGeom prst="straightConnector1">
              <a:avLst/>
            </a:prstGeom>
            <a:ln w="28575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FCD5AFB8-039A-705E-9385-1E31A2D8B338}"/>
                    </a:ext>
                  </a:extLst>
                </p:cNvPr>
                <p:cNvSpPr txBox="1"/>
                <p:nvPr/>
              </p:nvSpPr>
              <p:spPr>
                <a:xfrm>
                  <a:off x="8092158" y="5534082"/>
                  <a:ext cx="25808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FCD5AFB8-039A-705E-9385-1E31A2D8B3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2158" y="5534082"/>
                  <a:ext cx="258084" cy="307777"/>
                </a:xfrm>
                <a:prstGeom prst="rect">
                  <a:avLst/>
                </a:prstGeom>
                <a:blipFill>
                  <a:blip r:embed="rId24"/>
                  <a:stretch>
                    <a:fillRect l="-5263" b="-162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02683B4-21CB-7804-BFBE-D6922B9B3D52}"/>
                </a:ext>
              </a:extLst>
            </p:cNvPr>
            <p:cNvSpPr txBox="1"/>
            <p:nvPr/>
          </p:nvSpPr>
          <p:spPr>
            <a:xfrm>
              <a:off x="1194411" y="4407538"/>
              <a:ext cx="1517575" cy="4362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행렬로 표기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EF3DF33-FEBE-3234-8E60-BBB06754301A}"/>
                </a:ext>
              </a:extLst>
            </p:cNvPr>
            <p:cNvSpPr txBox="1"/>
            <p:nvPr/>
          </p:nvSpPr>
          <p:spPr>
            <a:xfrm>
              <a:off x="6601517" y="6233257"/>
              <a:ext cx="1112744" cy="4726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값</a:t>
              </a:r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=&gt;()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116C95A-2F43-38A8-F705-9BC5FF168276}"/>
                </a:ext>
              </a:extLst>
            </p:cNvPr>
            <p:cNvSpPr txBox="1"/>
            <p:nvPr/>
          </p:nvSpPr>
          <p:spPr>
            <a:xfrm>
              <a:off x="1241426" y="5541326"/>
              <a:ext cx="1338447" cy="4362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(364,30)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4882233-CF97-312A-70F1-C1B109F8B238}"/>
                </a:ext>
              </a:extLst>
            </p:cNvPr>
            <p:cNvSpPr txBox="1"/>
            <p:nvPr/>
          </p:nvSpPr>
          <p:spPr>
            <a:xfrm>
              <a:off x="2975067" y="4433739"/>
              <a:ext cx="1055423" cy="4362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(30,2)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20F1742-903F-1180-FBBA-BD0298AD8412}"/>
                </a:ext>
              </a:extLst>
            </p:cNvPr>
            <p:cNvSpPr txBox="1"/>
            <p:nvPr/>
          </p:nvSpPr>
          <p:spPr>
            <a:xfrm>
              <a:off x="3021800" y="6436369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(2,)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9D6B81A-E956-07F0-D707-771977D16213}"/>
                </a:ext>
              </a:extLst>
            </p:cNvPr>
            <p:cNvSpPr txBox="1"/>
            <p:nvPr/>
          </p:nvSpPr>
          <p:spPr>
            <a:xfrm>
              <a:off x="4096647" y="5037251"/>
              <a:ext cx="1196936" cy="4362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(364,2)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1495CAB-D63A-77FF-7499-46EAD6CB2C69}"/>
                </a:ext>
              </a:extLst>
            </p:cNvPr>
            <p:cNvSpPr txBox="1"/>
            <p:nvPr/>
          </p:nvSpPr>
          <p:spPr>
            <a:xfrm>
              <a:off x="5742562" y="5672562"/>
              <a:ext cx="1196936" cy="4362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(364,2)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D1E4302-6323-A04E-0D32-41A7B6F81D7B}"/>
                </a:ext>
              </a:extLst>
            </p:cNvPr>
            <p:cNvSpPr txBox="1"/>
            <p:nvPr/>
          </p:nvSpPr>
          <p:spPr>
            <a:xfrm>
              <a:off x="6219334" y="4533949"/>
              <a:ext cx="913913" cy="4362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(2,1)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1AD3125-655B-841C-D63B-196F4CE2324C}"/>
                </a:ext>
              </a:extLst>
            </p:cNvPr>
            <p:cNvSpPr txBox="1"/>
            <p:nvPr/>
          </p:nvSpPr>
          <p:spPr>
            <a:xfrm>
              <a:off x="8126684" y="5195124"/>
              <a:ext cx="1196936" cy="4362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(364,1)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936281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147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2</a:t>
            </a:r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층의 완전연결 신경망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4.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다층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4.3 2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개의 층을 가진 신경망 구현 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D120742-AB0F-BE40-6ED9-D56ACF53A7F7}"/>
              </a:ext>
            </a:extLst>
          </p:cNvPr>
          <p:cNvGrpSpPr/>
          <p:nvPr/>
        </p:nvGrpSpPr>
        <p:grpSpPr>
          <a:xfrm>
            <a:off x="2343073" y="1235550"/>
            <a:ext cx="6168490" cy="4845643"/>
            <a:chOff x="2507971" y="1014446"/>
            <a:chExt cx="6168490" cy="48456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타원 1">
                  <a:extLst>
                    <a:ext uri="{FF2B5EF4-FFF2-40B4-BE49-F238E27FC236}">
                      <a16:creationId xmlns:a16="http://schemas.microsoft.com/office/drawing/2014/main" id="{205CED82-D797-F588-A0E0-C966FF71023F}"/>
                    </a:ext>
                  </a:extLst>
                </p:cNvPr>
                <p:cNvSpPr/>
                <p:nvPr/>
              </p:nvSpPr>
              <p:spPr>
                <a:xfrm>
                  <a:off x="2568434" y="1633752"/>
                  <a:ext cx="480557" cy="480557"/>
                </a:xfrm>
                <a:prstGeom prst="ellipse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" name="타원 1">
                  <a:extLst>
                    <a:ext uri="{FF2B5EF4-FFF2-40B4-BE49-F238E27FC236}">
                      <a16:creationId xmlns:a16="http://schemas.microsoft.com/office/drawing/2014/main" id="{205CED82-D797-F588-A0E0-C966FF7102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8434" y="1633752"/>
                  <a:ext cx="480557" cy="480557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타원 2">
                  <a:extLst>
                    <a:ext uri="{FF2B5EF4-FFF2-40B4-BE49-F238E27FC236}">
                      <a16:creationId xmlns:a16="http://schemas.microsoft.com/office/drawing/2014/main" id="{90F451E5-4F38-B535-6CA9-F3428D66BC41}"/>
                    </a:ext>
                  </a:extLst>
                </p:cNvPr>
                <p:cNvSpPr/>
                <p:nvPr/>
              </p:nvSpPr>
              <p:spPr>
                <a:xfrm>
                  <a:off x="2568434" y="2486623"/>
                  <a:ext cx="480557" cy="480557"/>
                </a:xfrm>
                <a:prstGeom prst="ellipse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" name="타원 2">
                  <a:extLst>
                    <a:ext uri="{FF2B5EF4-FFF2-40B4-BE49-F238E27FC236}">
                      <a16:creationId xmlns:a16="http://schemas.microsoft.com/office/drawing/2014/main" id="{90F451E5-4F38-B535-6CA9-F3428D66BC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8434" y="2486623"/>
                  <a:ext cx="480557" cy="480557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타원 3">
                  <a:extLst>
                    <a:ext uri="{FF2B5EF4-FFF2-40B4-BE49-F238E27FC236}">
                      <a16:creationId xmlns:a16="http://schemas.microsoft.com/office/drawing/2014/main" id="{50140D5C-CCE9-1D1F-D12B-0DCBC1EEFB8D}"/>
                    </a:ext>
                  </a:extLst>
                </p:cNvPr>
                <p:cNvSpPr/>
                <p:nvPr/>
              </p:nvSpPr>
              <p:spPr>
                <a:xfrm>
                  <a:off x="4612267" y="1886509"/>
                  <a:ext cx="480557" cy="480557"/>
                </a:xfrm>
                <a:prstGeom prst="ellipse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4" name="타원 3">
                  <a:extLst>
                    <a:ext uri="{FF2B5EF4-FFF2-40B4-BE49-F238E27FC236}">
                      <a16:creationId xmlns:a16="http://schemas.microsoft.com/office/drawing/2014/main" id="{50140D5C-CCE9-1D1F-D12B-0DCBC1EEFB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2267" y="1886509"/>
                  <a:ext cx="480557" cy="480557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3F28CFD1-795A-8F63-2A52-964AC1F75872}"/>
                    </a:ext>
                  </a:extLst>
                </p:cNvPr>
                <p:cNvSpPr/>
                <p:nvPr/>
              </p:nvSpPr>
              <p:spPr>
                <a:xfrm>
                  <a:off x="4612268" y="3376187"/>
                  <a:ext cx="480557" cy="480557"/>
                </a:xfrm>
                <a:prstGeom prst="ellipse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3F28CFD1-795A-8F63-2A52-964AC1F758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2268" y="3376187"/>
                  <a:ext cx="480557" cy="480557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9032D6E-7681-A747-353B-D8ED5C2028E8}"/>
                </a:ext>
              </a:extLst>
            </p:cNvPr>
            <p:cNvSpPr/>
            <p:nvPr/>
          </p:nvSpPr>
          <p:spPr>
            <a:xfrm>
              <a:off x="5092825" y="2011329"/>
              <a:ext cx="230916" cy="230916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2205130-25EB-9043-B7D5-DC53F317A5A8}"/>
                </a:ext>
              </a:extLst>
            </p:cNvPr>
            <p:cNvSpPr/>
            <p:nvPr/>
          </p:nvSpPr>
          <p:spPr>
            <a:xfrm>
              <a:off x="5092826" y="3501007"/>
              <a:ext cx="230916" cy="230916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AACF467-FB02-FE72-C742-F6A37631D666}"/>
                </a:ext>
              </a:extLst>
            </p:cNvPr>
            <p:cNvSpPr/>
            <p:nvPr/>
          </p:nvSpPr>
          <p:spPr>
            <a:xfrm>
              <a:off x="6574328" y="3376187"/>
              <a:ext cx="480557" cy="480557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671EBEA-B4E4-CB82-7529-7ED4A5E01C34}"/>
                </a:ext>
              </a:extLst>
            </p:cNvPr>
            <p:cNvSpPr/>
            <p:nvPr/>
          </p:nvSpPr>
          <p:spPr>
            <a:xfrm>
              <a:off x="7054885" y="3501007"/>
              <a:ext cx="230916" cy="230916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2B3859BF-64FB-8218-706F-037F028189AB}"/>
                </a:ext>
              </a:extLst>
            </p:cNvPr>
            <p:cNvCxnSpPr>
              <a:stCxn id="2" idx="6"/>
              <a:endCxn id="4" idx="2"/>
            </p:cNvCxnSpPr>
            <p:nvPr/>
          </p:nvCxnSpPr>
          <p:spPr>
            <a:xfrm>
              <a:off x="3048991" y="1874031"/>
              <a:ext cx="1563276" cy="252757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379C559C-7EF6-2BBC-CC16-64C5BA910EA1}"/>
                </a:ext>
              </a:extLst>
            </p:cNvPr>
            <p:cNvCxnSpPr>
              <a:cxnSpLocks/>
              <a:stCxn id="3" idx="6"/>
              <a:endCxn id="6" idx="2"/>
            </p:cNvCxnSpPr>
            <p:nvPr/>
          </p:nvCxnSpPr>
          <p:spPr>
            <a:xfrm>
              <a:off x="3048991" y="2726902"/>
              <a:ext cx="1563277" cy="889564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FD8201A3-C679-ED4D-CB92-FF9D777B470F}"/>
                </a:ext>
              </a:extLst>
            </p:cNvPr>
            <p:cNvCxnSpPr>
              <a:cxnSpLocks/>
              <a:stCxn id="3" idx="6"/>
              <a:endCxn id="4" idx="2"/>
            </p:cNvCxnSpPr>
            <p:nvPr/>
          </p:nvCxnSpPr>
          <p:spPr>
            <a:xfrm flipV="1">
              <a:off x="3048991" y="2126788"/>
              <a:ext cx="1563276" cy="600114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6C00EC10-438E-572B-9A55-D58A04A78F15}"/>
                </a:ext>
              </a:extLst>
            </p:cNvPr>
            <p:cNvCxnSpPr>
              <a:cxnSpLocks/>
              <a:stCxn id="2" idx="6"/>
              <a:endCxn id="6" idx="2"/>
            </p:cNvCxnSpPr>
            <p:nvPr/>
          </p:nvCxnSpPr>
          <p:spPr>
            <a:xfrm>
              <a:off x="3048991" y="1874031"/>
              <a:ext cx="1563277" cy="1742435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1FE80A63-FC6D-770B-B3A0-E57FFA2AE3EA}"/>
                </a:ext>
              </a:extLst>
            </p:cNvPr>
            <p:cNvCxnSpPr>
              <a:cxnSpLocks/>
              <a:stCxn id="7" idx="6"/>
              <a:endCxn id="11" idx="2"/>
            </p:cNvCxnSpPr>
            <p:nvPr/>
          </p:nvCxnSpPr>
          <p:spPr>
            <a:xfrm>
              <a:off x="5323741" y="2126787"/>
              <a:ext cx="1250587" cy="1489679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87541554-47AE-41FC-5EAE-A572D6D90917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5323742" y="3616465"/>
              <a:ext cx="1250586" cy="1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16FDCECE-4E44-8441-4A5E-2B9581B64AB1}"/>
                </a:ext>
              </a:extLst>
            </p:cNvPr>
            <p:cNvCxnSpPr>
              <a:cxnSpLocks/>
              <a:stCxn id="13" idx="6"/>
            </p:cNvCxnSpPr>
            <p:nvPr/>
          </p:nvCxnSpPr>
          <p:spPr>
            <a:xfrm>
              <a:off x="7285801" y="3616466"/>
              <a:ext cx="798847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D514AB-21E0-4678-4720-D50AABE6AC80}"/>
                </a:ext>
              </a:extLst>
            </p:cNvPr>
            <p:cNvSpPr txBox="1"/>
            <p:nvPr/>
          </p:nvSpPr>
          <p:spPr>
            <a:xfrm>
              <a:off x="2507971" y="5552312"/>
              <a:ext cx="7040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입력층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6633347-1F75-7786-4D60-EC907ECD5E0C}"/>
                </a:ext>
              </a:extLst>
            </p:cNvPr>
            <p:cNvSpPr txBox="1"/>
            <p:nvPr/>
          </p:nvSpPr>
          <p:spPr>
            <a:xfrm>
              <a:off x="4523265" y="5395397"/>
              <a:ext cx="7040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은닉층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AC6F73-0A73-6656-45CF-D5DDEB259198}"/>
                </a:ext>
              </a:extLst>
            </p:cNvPr>
            <p:cNvSpPr txBox="1"/>
            <p:nvPr/>
          </p:nvSpPr>
          <p:spPr>
            <a:xfrm>
              <a:off x="6431038" y="3918382"/>
              <a:ext cx="7040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출력층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0BF83B-C451-8D36-F3B8-0321C3BA2015}"/>
                </a:ext>
              </a:extLst>
            </p:cNvPr>
            <p:cNvSpPr txBox="1"/>
            <p:nvPr/>
          </p:nvSpPr>
          <p:spPr>
            <a:xfrm>
              <a:off x="5553709" y="5230964"/>
              <a:ext cx="11681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활성화 함수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3F5C618-A518-532C-A059-61E3C2613DED}"/>
                    </a:ext>
                  </a:extLst>
                </p:cNvPr>
                <p:cNvSpPr txBox="1"/>
                <p:nvPr/>
              </p:nvSpPr>
              <p:spPr>
                <a:xfrm>
                  <a:off x="8200787" y="3422680"/>
                  <a:ext cx="47436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ko-KR" alt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3F5C618-A518-532C-A059-61E3C2613D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0787" y="3422680"/>
                  <a:ext cx="474361" cy="400110"/>
                </a:xfrm>
                <a:prstGeom prst="rect">
                  <a:avLst/>
                </a:prstGeom>
                <a:blipFill>
                  <a:blip r:embed="rId6"/>
                  <a:stretch>
                    <a:fillRect t="-6154" r="-25641" b="-76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719843DD-9F8A-3EE5-72E9-088C30FCA87D}"/>
                    </a:ext>
                  </a:extLst>
                </p:cNvPr>
                <p:cNvSpPr/>
                <p:nvPr/>
              </p:nvSpPr>
              <p:spPr>
                <a:xfrm>
                  <a:off x="4612268" y="4820779"/>
                  <a:ext cx="480557" cy="480557"/>
                </a:xfrm>
                <a:prstGeom prst="ellipse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719843DD-9F8A-3EE5-72E9-088C30FCA8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2268" y="4820779"/>
                  <a:ext cx="480557" cy="480557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8CFF308-032C-86FB-5B97-A501C1D393BC}"/>
                </a:ext>
              </a:extLst>
            </p:cNvPr>
            <p:cNvSpPr/>
            <p:nvPr/>
          </p:nvSpPr>
          <p:spPr>
            <a:xfrm>
              <a:off x="5092826" y="4945599"/>
              <a:ext cx="230916" cy="230916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DE6C96C7-086E-DC42-A999-56CE5F729E9F}"/>
                </a:ext>
              </a:extLst>
            </p:cNvPr>
            <p:cNvCxnSpPr>
              <a:cxnSpLocks/>
              <a:stCxn id="27" idx="6"/>
              <a:endCxn id="11" idx="2"/>
            </p:cNvCxnSpPr>
            <p:nvPr/>
          </p:nvCxnSpPr>
          <p:spPr>
            <a:xfrm flipV="1">
              <a:off x="5323742" y="3616466"/>
              <a:ext cx="1250586" cy="1444591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연결선: 구부러짐 28">
              <a:extLst>
                <a:ext uri="{FF2B5EF4-FFF2-40B4-BE49-F238E27FC236}">
                  <a16:creationId xmlns:a16="http://schemas.microsoft.com/office/drawing/2014/main" id="{011A2BEF-CB4C-26E4-ED50-01D1C954FCC2}"/>
                </a:ext>
              </a:extLst>
            </p:cNvPr>
            <p:cNvCxnSpPr>
              <a:cxnSpLocks/>
              <a:stCxn id="13" idx="4"/>
              <a:endCxn id="24" idx="3"/>
            </p:cNvCxnSpPr>
            <p:nvPr/>
          </p:nvCxnSpPr>
          <p:spPr>
            <a:xfrm rot="5400000">
              <a:off x="6119620" y="4334130"/>
              <a:ext cx="1652930" cy="448516"/>
            </a:xfrm>
            <a:prstGeom prst="curvedConnector2">
              <a:avLst/>
            </a:prstGeom>
            <a:ln w="190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연결선: 구부러짐 29">
              <a:extLst>
                <a:ext uri="{FF2B5EF4-FFF2-40B4-BE49-F238E27FC236}">
                  <a16:creationId xmlns:a16="http://schemas.microsoft.com/office/drawing/2014/main" id="{4A2E984D-6BEC-FB6F-51EF-350AE58558B9}"/>
                </a:ext>
              </a:extLst>
            </p:cNvPr>
            <p:cNvCxnSpPr>
              <a:cxnSpLocks/>
              <a:stCxn id="27" idx="5"/>
              <a:endCxn id="24" idx="1"/>
            </p:cNvCxnSpPr>
            <p:nvPr/>
          </p:nvCxnSpPr>
          <p:spPr>
            <a:xfrm rot="16200000" flipH="1">
              <a:off x="5300740" y="5131883"/>
              <a:ext cx="242155" cy="263784"/>
            </a:xfrm>
            <a:prstGeom prst="curvedConnector2">
              <a:avLst/>
            </a:prstGeom>
            <a:ln w="190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F2C4B3A3-FF9A-EDD3-97B9-104682DC60C5}"/>
                    </a:ext>
                  </a:extLst>
                </p:cNvPr>
                <p:cNvSpPr/>
                <p:nvPr/>
              </p:nvSpPr>
              <p:spPr>
                <a:xfrm>
                  <a:off x="2568433" y="3339493"/>
                  <a:ext cx="480557" cy="480557"/>
                </a:xfrm>
                <a:prstGeom prst="ellipse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F2C4B3A3-FF9A-EDD3-97B9-104682DC60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8433" y="3339493"/>
                  <a:ext cx="480557" cy="480557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B92A80FD-EAF3-DA4F-0150-C2B4DB0BC840}"/>
                    </a:ext>
                  </a:extLst>
                </p:cNvPr>
                <p:cNvSpPr/>
                <p:nvPr/>
              </p:nvSpPr>
              <p:spPr>
                <a:xfrm>
                  <a:off x="2568432" y="5013780"/>
                  <a:ext cx="480557" cy="480557"/>
                </a:xfrm>
                <a:prstGeom prst="ellipse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oMath>
                    </m:oMathPara>
                  </a14:m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B92A80FD-EAF3-DA4F-0150-C2B4DB0BC8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8432" y="5013780"/>
                  <a:ext cx="480557" cy="480557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8AA82852-A0BD-9E1A-7D8B-F4E2E6248684}"/>
                </a:ext>
              </a:extLst>
            </p:cNvPr>
            <p:cNvCxnSpPr>
              <a:cxnSpLocks/>
              <a:stCxn id="3" idx="6"/>
              <a:endCxn id="26" idx="2"/>
            </p:cNvCxnSpPr>
            <p:nvPr/>
          </p:nvCxnSpPr>
          <p:spPr>
            <a:xfrm>
              <a:off x="3048991" y="2726902"/>
              <a:ext cx="1563277" cy="2334156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2C3BB594-A3BB-F66B-FEFB-98E9D45F286B}"/>
                </a:ext>
              </a:extLst>
            </p:cNvPr>
            <p:cNvCxnSpPr>
              <a:cxnSpLocks/>
              <a:stCxn id="2" idx="6"/>
              <a:endCxn id="26" idx="2"/>
            </p:cNvCxnSpPr>
            <p:nvPr/>
          </p:nvCxnSpPr>
          <p:spPr>
            <a:xfrm>
              <a:off x="3048991" y="1874031"/>
              <a:ext cx="1563277" cy="3187027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535A1F39-88E9-2CE3-7903-CE3417C5A94E}"/>
                </a:ext>
              </a:extLst>
            </p:cNvPr>
            <p:cNvCxnSpPr>
              <a:cxnSpLocks/>
              <a:stCxn id="31" idx="6"/>
              <a:endCxn id="4" idx="2"/>
            </p:cNvCxnSpPr>
            <p:nvPr/>
          </p:nvCxnSpPr>
          <p:spPr>
            <a:xfrm flipV="1">
              <a:off x="3048990" y="2126788"/>
              <a:ext cx="1563277" cy="1452984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343C560A-37AA-4DF8-9421-EB535A041BB3}"/>
                </a:ext>
              </a:extLst>
            </p:cNvPr>
            <p:cNvCxnSpPr>
              <a:cxnSpLocks/>
              <a:stCxn id="31" idx="6"/>
              <a:endCxn id="6" idx="2"/>
            </p:cNvCxnSpPr>
            <p:nvPr/>
          </p:nvCxnSpPr>
          <p:spPr>
            <a:xfrm>
              <a:off x="3048990" y="3579772"/>
              <a:ext cx="1563278" cy="36694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8AD3C9DB-DE83-8678-C6FD-BEFE2C057ACF}"/>
                </a:ext>
              </a:extLst>
            </p:cNvPr>
            <p:cNvCxnSpPr>
              <a:cxnSpLocks/>
              <a:stCxn id="31" idx="6"/>
              <a:endCxn id="26" idx="2"/>
            </p:cNvCxnSpPr>
            <p:nvPr/>
          </p:nvCxnSpPr>
          <p:spPr>
            <a:xfrm>
              <a:off x="3048990" y="3579772"/>
              <a:ext cx="1563278" cy="1481286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F1241783-E6AC-3950-9652-213A4BE1AC3B}"/>
                </a:ext>
              </a:extLst>
            </p:cNvPr>
            <p:cNvCxnSpPr>
              <a:cxnSpLocks/>
              <a:stCxn id="32" idx="6"/>
              <a:endCxn id="4" idx="2"/>
            </p:cNvCxnSpPr>
            <p:nvPr/>
          </p:nvCxnSpPr>
          <p:spPr>
            <a:xfrm flipV="1">
              <a:off x="3048989" y="2126788"/>
              <a:ext cx="1563278" cy="3127271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2AE425E9-AC6B-30F6-5BAE-BD5D61A7EB21}"/>
                </a:ext>
              </a:extLst>
            </p:cNvPr>
            <p:cNvCxnSpPr>
              <a:cxnSpLocks/>
              <a:stCxn id="32" idx="6"/>
              <a:endCxn id="6" idx="2"/>
            </p:cNvCxnSpPr>
            <p:nvPr/>
          </p:nvCxnSpPr>
          <p:spPr>
            <a:xfrm flipV="1">
              <a:off x="3048989" y="3616466"/>
              <a:ext cx="1563279" cy="163759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63EFCCBB-2984-103F-1462-5A55B9F1FBB8}"/>
                </a:ext>
              </a:extLst>
            </p:cNvPr>
            <p:cNvCxnSpPr>
              <a:cxnSpLocks/>
              <a:stCxn id="32" idx="6"/>
              <a:endCxn id="26" idx="2"/>
            </p:cNvCxnSpPr>
            <p:nvPr/>
          </p:nvCxnSpPr>
          <p:spPr>
            <a:xfrm flipV="1">
              <a:off x="3048989" y="5061058"/>
              <a:ext cx="1563279" cy="193001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574F66D-D76B-8558-14B7-3977B1FAC391}"/>
                    </a:ext>
                  </a:extLst>
                </p:cNvPr>
                <p:cNvSpPr txBox="1"/>
                <p:nvPr/>
              </p:nvSpPr>
              <p:spPr>
                <a:xfrm>
                  <a:off x="2646406" y="4150349"/>
                  <a:ext cx="30938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ko-KR" altLang="en-US" sz="28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574F66D-D76B-8558-14B7-3977B1FAC3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6406" y="4150349"/>
                  <a:ext cx="309380" cy="4308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883B6E4-EC73-E59A-3CDB-25BA9F4FC22F}"/>
                    </a:ext>
                  </a:extLst>
                </p:cNvPr>
                <p:cNvSpPr txBox="1"/>
                <p:nvPr/>
              </p:nvSpPr>
              <p:spPr>
                <a:xfrm>
                  <a:off x="4702581" y="4055462"/>
                  <a:ext cx="30938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ko-KR" altLang="en-US" sz="28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883B6E4-EC73-E59A-3CDB-25BA9F4FC2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2581" y="4055462"/>
                  <a:ext cx="309380" cy="4308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6D32DAF-31B3-481C-82D9-5A32BA7256FF}"/>
                </a:ext>
              </a:extLst>
            </p:cNvPr>
            <p:cNvSpPr txBox="1"/>
            <p:nvPr/>
          </p:nvSpPr>
          <p:spPr>
            <a:xfrm>
              <a:off x="5613181" y="1014446"/>
              <a:ext cx="19014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한 층의 활성화 함수는</a:t>
              </a:r>
              <a:endParaRPr lang="en-US" altLang="ko-KR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모두 같아야 한다</a:t>
              </a:r>
              <a:r>
                <a:rPr lang="en-US" altLang="ko-KR" sz="14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.</a:t>
              </a:r>
              <a:endPara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cxnSp>
          <p:nvCxnSpPr>
            <p:cNvPr id="44" name="연결선: 구부러짐 43">
              <a:extLst>
                <a:ext uri="{FF2B5EF4-FFF2-40B4-BE49-F238E27FC236}">
                  <a16:creationId xmlns:a16="http://schemas.microsoft.com/office/drawing/2014/main" id="{00964A75-7C6F-DBDE-6962-4DC03081C4DB}"/>
                </a:ext>
              </a:extLst>
            </p:cNvPr>
            <p:cNvCxnSpPr>
              <a:cxnSpLocks/>
              <a:stCxn id="43" idx="2"/>
              <a:endCxn id="7" idx="0"/>
            </p:cNvCxnSpPr>
            <p:nvPr/>
          </p:nvCxnSpPr>
          <p:spPr>
            <a:xfrm rot="5400000">
              <a:off x="5649272" y="1096677"/>
              <a:ext cx="473663" cy="135564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연결선: 구부러짐 44">
              <a:extLst>
                <a:ext uri="{FF2B5EF4-FFF2-40B4-BE49-F238E27FC236}">
                  <a16:creationId xmlns:a16="http://schemas.microsoft.com/office/drawing/2014/main" id="{FCB4D23E-CD51-7EE5-A484-D2AAF026116F}"/>
                </a:ext>
              </a:extLst>
            </p:cNvPr>
            <p:cNvCxnSpPr>
              <a:cxnSpLocks/>
              <a:stCxn id="43" idx="2"/>
              <a:endCxn id="10" idx="0"/>
            </p:cNvCxnSpPr>
            <p:nvPr/>
          </p:nvCxnSpPr>
          <p:spPr>
            <a:xfrm rot="5400000">
              <a:off x="4904434" y="1841517"/>
              <a:ext cx="1963341" cy="1355639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연결선: 구부러짐 45">
              <a:extLst>
                <a:ext uri="{FF2B5EF4-FFF2-40B4-BE49-F238E27FC236}">
                  <a16:creationId xmlns:a16="http://schemas.microsoft.com/office/drawing/2014/main" id="{1420F319-F674-7159-40A2-2E74A33E32CA}"/>
                </a:ext>
              </a:extLst>
            </p:cNvPr>
            <p:cNvCxnSpPr>
              <a:cxnSpLocks/>
              <a:stCxn id="43" idx="2"/>
              <a:endCxn id="27" idx="0"/>
            </p:cNvCxnSpPr>
            <p:nvPr/>
          </p:nvCxnSpPr>
          <p:spPr>
            <a:xfrm rot="5400000">
              <a:off x="4182138" y="2563813"/>
              <a:ext cx="3407933" cy="1355639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B292552-451F-E40D-3569-3295D0126184}"/>
                </a:ext>
              </a:extLst>
            </p:cNvPr>
            <p:cNvSpPr txBox="1"/>
            <p:nvPr/>
          </p:nvSpPr>
          <p:spPr>
            <a:xfrm>
              <a:off x="8145546" y="3886185"/>
              <a:ext cx="5309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예측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756933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ED05D0-C67A-EC92-37BC-ECF6A7A51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148</a:t>
            </a:fld>
            <a:endParaRPr lang="ko-KR" altLang="en-US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B6D34754-02E7-688D-813D-50117F305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다층 신경망 이해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90C06151-416B-3979-BEA1-F05FF9175614}"/>
              </a:ext>
            </a:extLst>
          </p:cNvPr>
          <p:cNvCxnSpPr>
            <a:cxnSpLocks/>
          </p:cNvCxnSpPr>
          <p:nvPr/>
        </p:nvCxnSpPr>
        <p:spPr>
          <a:xfrm>
            <a:off x="3434500" y="3460601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6B2F8AA-E570-69A7-A515-D750E4FBFBAE}"/>
              </a:ext>
            </a:extLst>
          </p:cNvPr>
          <p:cNvSpPr txBox="1"/>
          <p:nvPr/>
        </p:nvSpPr>
        <p:spPr>
          <a:xfrm>
            <a:off x="3448498" y="2805524"/>
            <a:ext cx="5295001" cy="388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2738" indent="-312738">
              <a:lnSpc>
                <a:spcPct val="200000"/>
              </a:lnSpc>
              <a:buFontTx/>
              <a:buAutoNum type="arabicPeriod"/>
            </a:pPr>
            <a:r>
              <a:rPr kumimoji="0" lang="ko-KR" altLang="en-US">
                <a:solidFill>
                  <a:prstClr val="black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행렬 곱 연산</a:t>
            </a:r>
          </a:p>
          <a:p>
            <a:pPr marL="312738" lvl="0" indent="-312738">
              <a:lnSpc>
                <a:spcPct val="200000"/>
              </a:lnSpc>
              <a:buAutoNum type="arabicPeriod"/>
            </a:pPr>
            <a:r>
              <a:rPr kumimoji="0" lang="ko-KR" altLang="en-US" sz="1800">
                <a:solidFill>
                  <a:prstClr val="black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배치경사 하강법 구현</a:t>
            </a:r>
            <a:endParaRPr lang="ko-KR" altLang="en-US" sz="1800">
              <a:solidFill>
                <a:schemeClr val="tx1">
                  <a:lumMod val="85000"/>
                  <a:lumOff val="15000"/>
                </a:schemeClr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12738" indent="-312738">
              <a:lnSpc>
                <a:spcPct val="200000"/>
              </a:lnSpc>
              <a:buFontTx/>
              <a:buAutoNum type="arabicPeriod"/>
            </a:pPr>
            <a:r>
              <a:rPr kumimoji="0" lang="en-US" altLang="ko-KR" sz="1800">
                <a:solidFill>
                  <a:prstClr val="black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</a:t>
            </a:r>
            <a:r>
              <a:rPr kumimoji="0" lang="ko-KR" altLang="en-US" sz="1800">
                <a:solidFill>
                  <a:prstClr val="black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개의 층을 가진 신경망 구현</a:t>
            </a:r>
          </a:p>
          <a:p>
            <a:pPr marL="312738" lvl="0" indent="-312738">
              <a:lnSpc>
                <a:spcPct val="200000"/>
              </a:lnSpc>
              <a:buAutoNum type="arabicPeriod"/>
            </a:pPr>
            <a:r>
              <a:rPr kumimoji="0" lang="ko-KR" altLang="en-US" sz="1800" b="1" u="sng">
                <a:solidFill>
                  <a:prstClr val="black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다층 신경망의 경사 하강법 구현</a:t>
            </a:r>
            <a:endParaRPr lang="ko-KR" altLang="en-US" sz="1800" b="1" u="sng">
              <a:solidFill>
                <a:schemeClr val="tx1">
                  <a:lumMod val="85000"/>
                  <a:lumOff val="15000"/>
                </a:schemeClr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12738" lvl="0" indent="-312738">
              <a:lnSpc>
                <a:spcPct val="200000"/>
              </a:lnSpc>
              <a:buAutoNum type="arabicPeriod"/>
            </a:pPr>
            <a:r>
              <a:rPr kumimoji="0" lang="ko-KR" altLang="en-US" sz="1800">
                <a:solidFill>
                  <a:prstClr val="black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미니배치 경사 하강법 구현 </a:t>
            </a:r>
            <a:endParaRPr kumimoji="0" lang="en-US" altLang="ko-KR" sz="1800">
              <a:solidFill>
                <a:prstClr val="black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12738" indent="-312738">
              <a:lnSpc>
                <a:spcPct val="200000"/>
              </a:lnSpc>
              <a:buFontTx/>
              <a:buAutoNum type="arabicPeriod"/>
            </a:pPr>
            <a:r>
              <a:rPr kumimoji="0" lang="ko-KR" altLang="en-US" sz="1800">
                <a:solidFill>
                  <a:prstClr val="black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다중분류 다층 신경망을 이해한다</a:t>
            </a:r>
            <a:r>
              <a:rPr kumimoji="0" lang="en-US" altLang="ko-KR" sz="1800">
                <a:solidFill>
                  <a:prstClr val="black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800" b="1" u="sng">
              <a:solidFill>
                <a:schemeClr val="tx1">
                  <a:lumMod val="85000"/>
                  <a:lumOff val="15000"/>
                </a:schemeClr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C19F9420-9E66-37FF-1A0D-375D79C37D12}"/>
              </a:ext>
            </a:extLst>
          </p:cNvPr>
          <p:cNvCxnSpPr>
            <a:cxnSpLocks/>
          </p:cNvCxnSpPr>
          <p:nvPr/>
        </p:nvCxnSpPr>
        <p:spPr>
          <a:xfrm>
            <a:off x="3434500" y="3986467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[R] 13">
            <a:extLst>
              <a:ext uri="{FF2B5EF4-FFF2-40B4-BE49-F238E27FC236}">
                <a16:creationId xmlns:a16="http://schemas.microsoft.com/office/drawing/2014/main" id="{1E9E605E-3F0C-F98B-415B-495AFAE9DFD3}"/>
              </a:ext>
            </a:extLst>
          </p:cNvPr>
          <p:cNvCxnSpPr>
            <a:cxnSpLocks/>
          </p:cNvCxnSpPr>
          <p:nvPr/>
        </p:nvCxnSpPr>
        <p:spPr>
          <a:xfrm>
            <a:off x="3434500" y="4535474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[R] 13">
            <a:extLst>
              <a:ext uri="{FF2B5EF4-FFF2-40B4-BE49-F238E27FC236}">
                <a16:creationId xmlns:a16="http://schemas.microsoft.com/office/drawing/2014/main" id="{ACCF2A85-C98C-26FB-BF78-720FAB3EA411}"/>
              </a:ext>
            </a:extLst>
          </p:cNvPr>
          <p:cNvCxnSpPr>
            <a:cxnSpLocks/>
          </p:cNvCxnSpPr>
          <p:nvPr/>
        </p:nvCxnSpPr>
        <p:spPr>
          <a:xfrm>
            <a:off x="3434500" y="5084481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13">
            <a:extLst>
              <a:ext uri="{FF2B5EF4-FFF2-40B4-BE49-F238E27FC236}">
                <a16:creationId xmlns:a16="http://schemas.microsoft.com/office/drawing/2014/main" id="{F5868C1C-8942-A283-A141-467DED385DF2}"/>
              </a:ext>
            </a:extLst>
          </p:cNvPr>
          <p:cNvCxnSpPr>
            <a:cxnSpLocks/>
          </p:cNvCxnSpPr>
          <p:nvPr/>
        </p:nvCxnSpPr>
        <p:spPr>
          <a:xfrm>
            <a:off x="3434500" y="5633488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13">
            <a:extLst>
              <a:ext uri="{FF2B5EF4-FFF2-40B4-BE49-F238E27FC236}">
                <a16:creationId xmlns:a16="http://schemas.microsoft.com/office/drawing/2014/main" id="{7736E6A9-DDF1-3EF7-59C9-2A43965EE547}"/>
              </a:ext>
            </a:extLst>
          </p:cNvPr>
          <p:cNvCxnSpPr>
            <a:cxnSpLocks/>
          </p:cNvCxnSpPr>
          <p:nvPr/>
        </p:nvCxnSpPr>
        <p:spPr>
          <a:xfrm>
            <a:off x="3434500" y="6151518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05410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149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다층 신경망 </a:t>
            </a:r>
            <a:r>
              <a:rPr lang="en-US" altLang="ko-KR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backprop </a:t>
            </a:r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이해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4.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다층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4.4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다층 신경망의 경사 하강법 구현 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6EB8091-802D-8CBD-C2FC-247644A46446}"/>
              </a:ext>
            </a:extLst>
          </p:cNvPr>
          <p:cNvSpPr/>
          <p:nvPr/>
        </p:nvSpPr>
        <p:spPr>
          <a:xfrm>
            <a:off x="3924330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30FF59C-D6FC-CA8A-4B76-04AC1B2D22C0}"/>
              </a:ext>
            </a:extLst>
          </p:cNvPr>
          <p:cNvSpPr/>
          <p:nvPr/>
        </p:nvSpPr>
        <p:spPr>
          <a:xfrm>
            <a:off x="2269193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16778A6-F186-3A93-0B5C-714AA6787676}"/>
              </a:ext>
            </a:extLst>
          </p:cNvPr>
          <p:cNvSpPr/>
          <p:nvPr/>
        </p:nvSpPr>
        <p:spPr>
          <a:xfrm>
            <a:off x="5523987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1B4AA59-12F4-89AD-DB79-C359AF962AF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1654474" y="3321870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FB4C9A8-98F2-1D90-E18A-69138537CB21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000563" y="2613350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998112-3FC8-2636-A5EC-5305522A97F6}"/>
              </a:ext>
            </a:extLst>
          </p:cNvPr>
          <p:cNvCxnSpPr>
            <a:cxnSpLocks/>
            <a:endCxn id="3" idx="3"/>
          </p:cNvCxnSpPr>
          <p:nvPr/>
        </p:nvCxnSpPr>
        <p:spPr>
          <a:xfrm flipV="1">
            <a:off x="1992585" y="3583591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6702FF-4F87-4E91-59A8-4B7FAA24D3A8}"/>
                  </a:ext>
                </a:extLst>
              </p:cNvPr>
              <p:cNvSpPr txBox="1"/>
              <p:nvPr/>
            </p:nvSpPr>
            <p:spPr>
              <a:xfrm>
                <a:off x="1600787" y="224389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6702FF-4F87-4E91-59A8-4B7FAA24D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787" y="2243896"/>
                <a:ext cx="386575" cy="400110"/>
              </a:xfrm>
              <a:prstGeom prst="rect">
                <a:avLst/>
              </a:prstGeom>
              <a:blipFill>
                <a:blip r:embed="rId2"/>
                <a:stretch>
                  <a:fillRect r="-22222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2F3727C-1DC6-9292-C7FA-23E88E754692}"/>
              </a:ext>
            </a:extLst>
          </p:cNvPr>
          <p:cNvSpPr txBox="1"/>
          <p:nvPr/>
        </p:nvSpPr>
        <p:spPr>
          <a:xfrm>
            <a:off x="1267899" y="3123097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X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3B15DF-2330-F8E5-EED6-05D891C00EC2}"/>
                  </a:ext>
                </a:extLst>
              </p:cNvPr>
              <p:cNvSpPr txBox="1"/>
              <p:nvPr/>
            </p:nvSpPr>
            <p:spPr>
              <a:xfrm>
                <a:off x="1624105" y="388410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3B15DF-2330-F8E5-EED6-05D891C00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105" y="3884101"/>
                <a:ext cx="386575" cy="400110"/>
              </a:xfrm>
              <a:prstGeom prst="rect">
                <a:avLst/>
              </a:prstGeom>
              <a:blipFill>
                <a:blip r:embed="rId3"/>
                <a:stretch>
                  <a:fillRect r="-156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70643DA-4D04-C221-6DF3-F274F0459CF9}"/>
              </a:ext>
            </a:extLst>
          </p:cNvPr>
          <p:cNvCxnSpPr>
            <a:cxnSpLocks/>
            <a:stCxn id="3" idx="6"/>
            <a:endCxn id="2" idx="2"/>
          </p:cNvCxnSpPr>
          <p:nvPr/>
        </p:nvCxnSpPr>
        <p:spPr>
          <a:xfrm>
            <a:off x="3075795" y="3298414"/>
            <a:ext cx="84853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B485491-8D0F-9E76-1B71-0FA180ED9397}"/>
                  </a:ext>
                </a:extLst>
              </p:cNvPr>
              <p:cNvSpPr txBox="1"/>
              <p:nvPr/>
            </p:nvSpPr>
            <p:spPr>
              <a:xfrm>
                <a:off x="3320885" y="332257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B485491-8D0F-9E76-1B71-0FA180ED9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885" y="3322576"/>
                <a:ext cx="386575" cy="400110"/>
              </a:xfrm>
              <a:prstGeom prst="rect">
                <a:avLst/>
              </a:prstGeom>
              <a:blipFill>
                <a:blip r:embed="rId4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타원 16">
            <a:extLst>
              <a:ext uri="{FF2B5EF4-FFF2-40B4-BE49-F238E27FC236}">
                <a16:creationId xmlns:a16="http://schemas.microsoft.com/office/drawing/2014/main" id="{BA7A9586-980C-8ED7-C20B-28CB16BD6583}"/>
              </a:ext>
            </a:extLst>
          </p:cNvPr>
          <p:cNvSpPr/>
          <p:nvPr/>
        </p:nvSpPr>
        <p:spPr>
          <a:xfrm>
            <a:off x="8753518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A8497A-4734-9429-7CA2-4DA050BB3AAE}"/>
                  </a:ext>
                </a:extLst>
              </p:cNvPr>
              <p:cNvSpPr txBox="1"/>
              <p:nvPr/>
            </p:nvSpPr>
            <p:spPr>
              <a:xfrm>
                <a:off x="10283014" y="306758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A8497A-4734-9429-7CA2-4DA050BB3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3014" y="3067581"/>
                <a:ext cx="386575" cy="461665"/>
              </a:xfrm>
              <a:prstGeom prst="rect">
                <a:avLst/>
              </a:prstGeom>
              <a:blipFill>
                <a:blip r:embed="rId5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BDCCA44-5016-2F14-69E7-7FEAB47CB1B5}"/>
              </a:ext>
            </a:extLst>
          </p:cNvPr>
          <p:cNvCxnSpPr>
            <a:cxnSpLocks/>
            <a:stCxn id="17" idx="6"/>
            <a:endCxn id="18" idx="1"/>
          </p:cNvCxnSpPr>
          <p:nvPr/>
        </p:nvCxnSpPr>
        <p:spPr>
          <a:xfrm>
            <a:off x="9560120" y="3298414"/>
            <a:ext cx="72289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11CC65D-A4C0-3305-CFB7-A3A557B80911}"/>
              </a:ext>
            </a:extLst>
          </p:cNvPr>
          <p:cNvCxnSpPr>
            <a:cxnSpLocks/>
            <a:stCxn id="29" idx="6"/>
            <a:endCxn id="17" idx="2"/>
          </p:cNvCxnSpPr>
          <p:nvPr/>
        </p:nvCxnSpPr>
        <p:spPr>
          <a:xfrm flipV="1">
            <a:off x="7930247" y="3298414"/>
            <a:ext cx="823271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486F70C1-1047-8E58-394A-BAC660828BFE}"/>
              </a:ext>
            </a:extLst>
          </p:cNvPr>
          <p:cNvCxnSpPr>
            <a:cxnSpLocks/>
          </p:cNvCxnSpPr>
          <p:nvPr/>
        </p:nvCxnSpPr>
        <p:spPr>
          <a:xfrm rot="16200000" flipV="1">
            <a:off x="7536981" y="236681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4364E63-9036-A912-E450-628E0087CAE6}"/>
              </a:ext>
            </a:extLst>
          </p:cNvPr>
          <p:cNvSpPr txBox="1"/>
          <p:nvPr/>
        </p:nvSpPr>
        <p:spPr>
          <a:xfrm>
            <a:off x="7355238" y="1976851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D915265D-0A56-6D23-A13A-EF6B1DA9DD75}"/>
                  </a:ext>
                </a:extLst>
              </p:cNvPr>
              <p:cNvSpPr/>
              <p:nvPr/>
            </p:nvSpPr>
            <p:spPr>
              <a:xfrm>
                <a:off x="3917305" y="3084462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D915265D-0A56-6D23-A13A-EF6B1DA9D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305" y="3084462"/>
                <a:ext cx="874108" cy="516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F52EAA9-8C69-B9EC-0F01-C28469CB45AC}"/>
                  </a:ext>
                </a:extLst>
              </p:cNvPr>
              <p:cNvSpPr txBox="1"/>
              <p:nvPr/>
            </p:nvSpPr>
            <p:spPr>
              <a:xfrm>
                <a:off x="8774359" y="3085327"/>
                <a:ext cx="8168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F52EAA9-8C69-B9EC-0F01-C28469CB4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359" y="3085327"/>
                <a:ext cx="816827" cy="430887"/>
              </a:xfrm>
              <a:prstGeom prst="rect">
                <a:avLst/>
              </a:prstGeom>
              <a:blipFill>
                <a:blip r:embed="rId7"/>
                <a:stretch>
                  <a:fillRect l="-746" r="-1493" b="-7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D2FE5BE2-2F2B-7DE1-50A5-C171E828DDA4}"/>
              </a:ext>
            </a:extLst>
          </p:cNvPr>
          <p:cNvSpPr txBox="1"/>
          <p:nvPr/>
        </p:nvSpPr>
        <p:spPr>
          <a:xfrm>
            <a:off x="8745588" y="4353107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L</a:t>
            </a:r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EA164EE-470F-6308-2A88-959B41240DA0}"/>
                  </a:ext>
                </a:extLst>
              </p:cNvPr>
              <p:cNvSpPr txBox="1"/>
              <p:nvPr/>
            </p:nvSpPr>
            <p:spPr>
              <a:xfrm>
                <a:off x="2207443" y="3136554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400" b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ko-KR" sz="14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EA164EE-470F-6308-2A88-959B41240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443" y="3136554"/>
                <a:ext cx="968937" cy="307777"/>
              </a:xfrm>
              <a:prstGeom prst="rect">
                <a:avLst/>
              </a:prstGeom>
              <a:blipFill>
                <a:blip r:embed="rId8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96D5578-F0B4-3072-2D83-E15369204FE4}"/>
                  </a:ext>
                </a:extLst>
              </p:cNvPr>
              <p:cNvSpPr txBox="1"/>
              <p:nvPr/>
            </p:nvSpPr>
            <p:spPr>
              <a:xfrm>
                <a:off x="5427775" y="3142074"/>
                <a:ext cx="108776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1400" b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ko-KR" sz="14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96D5578-F0B4-3072-2D83-E15369204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775" y="3142074"/>
                <a:ext cx="1087768" cy="307777"/>
              </a:xfrm>
              <a:prstGeom prst="rect">
                <a:avLst/>
              </a:prstGeom>
              <a:blipFill>
                <a:blip r:embed="rId9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9686EC2-AF95-3ED1-252C-150095CA946F}"/>
              </a:ext>
            </a:extLst>
          </p:cNvPr>
          <p:cNvCxnSpPr>
            <a:cxnSpLocks/>
            <a:stCxn id="2" idx="6"/>
            <a:endCxn id="4" idx="2"/>
          </p:cNvCxnSpPr>
          <p:nvPr/>
        </p:nvCxnSpPr>
        <p:spPr>
          <a:xfrm>
            <a:off x="4730932" y="3298414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595A0338-EA7B-49F8-4BFC-E53879904012}"/>
              </a:ext>
            </a:extLst>
          </p:cNvPr>
          <p:cNvSpPr/>
          <p:nvPr/>
        </p:nvSpPr>
        <p:spPr>
          <a:xfrm>
            <a:off x="7123645" y="289552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0E26AF3-D95D-113A-7859-20A5B5BC661F}"/>
              </a:ext>
            </a:extLst>
          </p:cNvPr>
          <p:cNvCxnSpPr>
            <a:cxnSpLocks/>
          </p:cNvCxnSpPr>
          <p:nvPr/>
        </p:nvCxnSpPr>
        <p:spPr>
          <a:xfrm>
            <a:off x="6330590" y="3298414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9A52A0E5-C45B-0EA9-016A-4B81963494DA}"/>
                  </a:ext>
                </a:extLst>
              </p:cNvPr>
              <p:cNvSpPr/>
              <p:nvPr/>
            </p:nvSpPr>
            <p:spPr>
              <a:xfrm>
                <a:off x="7110329" y="3063849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9A52A0E5-C45B-0EA9-016A-4B81963494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329" y="3063849"/>
                <a:ext cx="874108" cy="51603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B483FED-AAA6-0116-14AB-09C2FEB26044}"/>
              </a:ext>
            </a:extLst>
          </p:cNvPr>
          <p:cNvCxnSpPr>
            <a:cxnSpLocks/>
          </p:cNvCxnSpPr>
          <p:nvPr/>
        </p:nvCxnSpPr>
        <p:spPr>
          <a:xfrm>
            <a:off x="5254822" y="2613258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B03F350-0FA4-AC41-25C6-7C89985135E5}"/>
                  </a:ext>
                </a:extLst>
              </p:cNvPr>
              <p:cNvSpPr txBox="1"/>
              <p:nvPr/>
            </p:nvSpPr>
            <p:spPr>
              <a:xfrm>
                <a:off x="4810442" y="224389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B03F350-0FA4-AC41-25C6-7C8998513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442" y="2243896"/>
                <a:ext cx="386575" cy="400110"/>
              </a:xfrm>
              <a:prstGeom prst="rect">
                <a:avLst/>
              </a:prstGeom>
              <a:blipFill>
                <a:blip r:embed="rId11"/>
                <a:stretch>
                  <a:fillRect r="-23438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0C87F56-EAA6-BC91-0861-9B2B91BC172F}"/>
              </a:ext>
            </a:extLst>
          </p:cNvPr>
          <p:cNvCxnSpPr>
            <a:cxnSpLocks/>
          </p:cNvCxnSpPr>
          <p:nvPr/>
        </p:nvCxnSpPr>
        <p:spPr>
          <a:xfrm flipV="1">
            <a:off x="5326620" y="3617060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B699AD5-8413-9CF0-872D-132CF74E808B}"/>
                  </a:ext>
                </a:extLst>
              </p:cNvPr>
              <p:cNvSpPr txBox="1"/>
              <p:nvPr/>
            </p:nvSpPr>
            <p:spPr>
              <a:xfrm>
                <a:off x="4988509" y="390061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B699AD5-8413-9CF0-872D-132CF74E8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509" y="3900616"/>
                <a:ext cx="386575" cy="400110"/>
              </a:xfrm>
              <a:prstGeom prst="rect">
                <a:avLst/>
              </a:prstGeom>
              <a:blipFill>
                <a:blip r:embed="rId12"/>
                <a:stretch>
                  <a:fillRect r="-4688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42DD8D3-33AD-25F0-5D16-58CE2ADF78F0}"/>
                  </a:ext>
                </a:extLst>
              </p:cNvPr>
              <p:cNvSpPr txBox="1"/>
              <p:nvPr/>
            </p:nvSpPr>
            <p:spPr>
              <a:xfrm>
                <a:off x="4911655" y="332257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42DD8D3-33AD-25F0-5D16-58CE2ADF7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655" y="3322576"/>
                <a:ext cx="386575" cy="400110"/>
              </a:xfrm>
              <a:prstGeom prst="rect">
                <a:avLst/>
              </a:prstGeom>
              <a:blipFill>
                <a:blip r:embed="rId13"/>
                <a:stretch>
                  <a:fillRect r="-9524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8772F27-604C-E91A-890C-D4DDF16E3314}"/>
                  </a:ext>
                </a:extLst>
              </p:cNvPr>
              <p:cNvSpPr txBox="1"/>
              <p:nvPr/>
            </p:nvSpPr>
            <p:spPr>
              <a:xfrm>
                <a:off x="6515543" y="3301605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8772F27-604C-E91A-890C-D4DDF16E3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5543" y="3301605"/>
                <a:ext cx="386575" cy="400110"/>
              </a:xfrm>
              <a:prstGeom prst="rect">
                <a:avLst/>
              </a:prstGeom>
              <a:blipFill>
                <a:blip r:embed="rId14"/>
                <a:stretch>
                  <a:fillRect r="-4762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47F9F9-CFD6-09A5-10E5-7F5772AD0E90}"/>
                  </a:ext>
                </a:extLst>
              </p:cNvPr>
              <p:cNvSpPr txBox="1"/>
              <p:nvPr/>
            </p:nvSpPr>
            <p:spPr>
              <a:xfrm>
                <a:off x="8151774" y="328648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47F9F9-CFD6-09A5-10E5-7F5772AD0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1774" y="3286486"/>
                <a:ext cx="386575" cy="400110"/>
              </a:xfrm>
              <a:prstGeom prst="rect">
                <a:avLst/>
              </a:prstGeom>
              <a:blipFill>
                <a:blip r:embed="rId15"/>
                <a:stretch>
                  <a:fillRect r="-10938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30B707EF-9C0A-3377-7135-3C0CBD63D685}"/>
              </a:ext>
            </a:extLst>
          </p:cNvPr>
          <p:cNvSpPr txBox="1"/>
          <p:nvPr/>
        </p:nvSpPr>
        <p:spPr>
          <a:xfrm>
            <a:off x="3209504" y="4691661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은닉층</a:t>
            </a:r>
          </a:p>
        </p:txBody>
      </p:sp>
      <p:sp>
        <p:nvSpPr>
          <p:cNvPr id="40" name="오른쪽 중괄호 39">
            <a:extLst>
              <a:ext uri="{FF2B5EF4-FFF2-40B4-BE49-F238E27FC236}">
                <a16:creationId xmlns:a16="http://schemas.microsoft.com/office/drawing/2014/main" id="{AF313B0A-0936-3240-C2FD-5DF48BEC13BA}"/>
              </a:ext>
            </a:extLst>
          </p:cNvPr>
          <p:cNvSpPr/>
          <p:nvPr/>
        </p:nvSpPr>
        <p:spPr>
          <a:xfrm rot="5400000">
            <a:off x="3516127" y="2903559"/>
            <a:ext cx="150089" cy="332730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6D9537-0664-AA78-4606-2F1388F7FF77}"/>
              </a:ext>
            </a:extLst>
          </p:cNvPr>
          <p:cNvSpPr txBox="1"/>
          <p:nvPr/>
        </p:nvSpPr>
        <p:spPr>
          <a:xfrm>
            <a:off x="6936770" y="4325294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출력층</a:t>
            </a:r>
          </a:p>
        </p:txBody>
      </p:sp>
      <p:sp>
        <p:nvSpPr>
          <p:cNvPr id="42" name="오른쪽 중괄호 41">
            <a:extLst>
              <a:ext uri="{FF2B5EF4-FFF2-40B4-BE49-F238E27FC236}">
                <a16:creationId xmlns:a16="http://schemas.microsoft.com/office/drawing/2014/main" id="{45AB88E6-6913-6103-4FA3-F955A5551574}"/>
              </a:ext>
            </a:extLst>
          </p:cNvPr>
          <p:cNvSpPr/>
          <p:nvPr/>
        </p:nvSpPr>
        <p:spPr>
          <a:xfrm rot="5400000">
            <a:off x="7256554" y="2546837"/>
            <a:ext cx="146834" cy="314161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566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딥러닝 작동 원리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1. </a:t>
            </a:r>
            <a:r>
              <a:rPr lang="ko-KR" altLang="en-US" sz="1200" dirty="0" err="1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딥러닝이란</a:t>
            </a:r>
            <a:r>
              <a:rPr lang="ko-KR" altLang="en-US" sz="1200" dirty="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무엇인가</a:t>
            </a:r>
            <a:r>
              <a:rPr lang="en-US" altLang="ko-KR" sz="1200" dirty="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1.1 </a:t>
            </a:r>
            <a:r>
              <a:rPr lang="ko-KR" altLang="en-US" sz="1400" spc="-150" dirty="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인공지능과 </a:t>
            </a:r>
            <a:r>
              <a:rPr lang="ko-KR" altLang="en-US" sz="1400" spc="-150" dirty="0" err="1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머신러닝</a:t>
            </a:r>
            <a:r>
              <a:rPr lang="en-US" altLang="ko-KR" sz="1400" spc="-150" dirty="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</a:t>
            </a:r>
            <a:r>
              <a:rPr lang="ko-KR" altLang="en-US" sz="1400" spc="-150" dirty="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딥러닝</a:t>
            </a:r>
            <a:endParaRPr lang="en-US" altLang="ko-KR" sz="1400" spc="-150" dirty="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C8673A4-CA46-4886-819A-1EC144EE42ED}"/>
              </a:ext>
            </a:extLst>
          </p:cNvPr>
          <p:cNvGrpSpPr/>
          <p:nvPr/>
        </p:nvGrpSpPr>
        <p:grpSpPr>
          <a:xfrm>
            <a:off x="5765240" y="1913713"/>
            <a:ext cx="5408636" cy="4319239"/>
            <a:chOff x="3152075" y="1600725"/>
            <a:chExt cx="5945585" cy="474803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A1AE4BC-74A5-87B4-4C8B-7B793CFE50E6}"/>
                </a:ext>
              </a:extLst>
            </p:cNvPr>
            <p:cNvSpPr/>
            <p:nvPr/>
          </p:nvSpPr>
          <p:spPr>
            <a:xfrm>
              <a:off x="4873330" y="2343037"/>
              <a:ext cx="2092464" cy="505522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층</a:t>
              </a:r>
              <a:endPara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(</a:t>
              </a:r>
              <a:r>
                <a: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데이터 변환</a:t>
              </a:r>
              <a:r>
                <a:rPr lang="en-US" altLang="ko-KR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)</a:t>
              </a:r>
              <a:endPara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2843B97-6E00-8285-61F6-0BB292026CBA}"/>
                </a:ext>
              </a:extLst>
            </p:cNvPr>
            <p:cNvSpPr/>
            <p:nvPr/>
          </p:nvSpPr>
          <p:spPr>
            <a:xfrm>
              <a:off x="4873330" y="3283075"/>
              <a:ext cx="2092464" cy="505522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층</a:t>
              </a:r>
              <a:endPara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(</a:t>
              </a:r>
              <a:r>
                <a: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데이터 변환</a:t>
              </a:r>
              <a:r>
                <a:rPr lang="en-US" altLang="ko-KR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)</a:t>
              </a:r>
              <a:endPara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9C51AE4-A344-E1CA-3876-624D00AC6539}"/>
                </a:ext>
              </a:extLst>
            </p:cNvPr>
            <p:cNvSpPr txBox="1"/>
            <p:nvPr/>
          </p:nvSpPr>
          <p:spPr>
            <a:xfrm>
              <a:off x="5508233" y="1600725"/>
              <a:ext cx="849706" cy="372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6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입력 </a:t>
              </a:r>
              <a:r>
                <a:rPr lang="en-US" altLang="ko-KR" sz="16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X</a:t>
              </a:r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78B74F34-CBA2-90E1-6CF7-98DF26404708}"/>
                </a:ext>
              </a:extLst>
            </p:cNvPr>
            <p:cNvCxnSpPr/>
            <p:nvPr/>
          </p:nvCxnSpPr>
          <p:spPr>
            <a:xfrm flipH="1">
              <a:off x="5919562" y="1970057"/>
              <a:ext cx="1" cy="372980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D166B45F-E446-A9D8-9DFA-BD6C4D6D5DE7}"/>
                </a:ext>
              </a:extLst>
            </p:cNvPr>
            <p:cNvCxnSpPr>
              <a:cxnSpLocks/>
            </p:cNvCxnSpPr>
            <p:nvPr/>
          </p:nvCxnSpPr>
          <p:spPr>
            <a:xfrm>
              <a:off x="5919562" y="2848559"/>
              <a:ext cx="0" cy="434516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B3E9A80B-0350-2A0F-BFA1-6AAA571E596B}"/>
                </a:ext>
              </a:extLst>
            </p:cNvPr>
            <p:cNvSpPr/>
            <p:nvPr/>
          </p:nvSpPr>
          <p:spPr>
            <a:xfrm>
              <a:off x="5388021" y="4222598"/>
              <a:ext cx="1063083" cy="505522"/>
            </a:xfrm>
            <a:prstGeom prst="round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예측</a:t>
              </a:r>
              <a:endPara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Y'</a:t>
              </a:r>
              <a:endPara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7088C57C-8009-D5EB-4925-2F95006FAA39}"/>
                </a:ext>
              </a:extLst>
            </p:cNvPr>
            <p:cNvCxnSpPr>
              <a:cxnSpLocks/>
            </p:cNvCxnSpPr>
            <p:nvPr/>
          </p:nvCxnSpPr>
          <p:spPr>
            <a:xfrm>
              <a:off x="5919562" y="3788597"/>
              <a:ext cx="1" cy="434001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1737375-8F9D-E35A-22F8-68D1E9F49ACC}"/>
                </a:ext>
              </a:extLst>
            </p:cNvPr>
            <p:cNvSpPr/>
            <p:nvPr/>
          </p:nvSpPr>
          <p:spPr>
            <a:xfrm>
              <a:off x="3152075" y="2432885"/>
              <a:ext cx="1018478" cy="3258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가중치</a:t>
              </a: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EAC84520-EAE3-9789-4461-5AB64835593E}"/>
                </a:ext>
              </a:extLst>
            </p:cNvPr>
            <p:cNvCxnSpPr>
              <a:cxnSpLocks/>
              <a:stCxn id="14" idx="3"/>
              <a:endCxn id="3" idx="1"/>
            </p:cNvCxnSpPr>
            <p:nvPr/>
          </p:nvCxnSpPr>
          <p:spPr>
            <a:xfrm>
              <a:off x="4170553" y="2595798"/>
              <a:ext cx="702777" cy="0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F1CDDD-88A3-2713-14E4-0BAAF41B6AEA}"/>
                </a:ext>
              </a:extLst>
            </p:cNvPr>
            <p:cNvSpPr/>
            <p:nvPr/>
          </p:nvSpPr>
          <p:spPr>
            <a:xfrm>
              <a:off x="3152075" y="3396246"/>
              <a:ext cx="1018478" cy="3258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가중치</a:t>
              </a:r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ACC5DAA4-CC69-F289-DD4A-928E312343AF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4170553" y="3559159"/>
              <a:ext cx="702777" cy="0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ABB70CC0-DDBE-6A01-D6CE-E7AD29333A85}"/>
                </a:ext>
              </a:extLst>
            </p:cNvPr>
            <p:cNvSpPr/>
            <p:nvPr/>
          </p:nvSpPr>
          <p:spPr>
            <a:xfrm>
              <a:off x="8034577" y="4222598"/>
              <a:ext cx="1063083" cy="505522"/>
            </a:xfrm>
            <a:prstGeom prst="round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진짜 타깃</a:t>
              </a:r>
              <a:r>
                <a:rPr lang="en-US" altLang="ko-KR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Y</a:t>
              </a:r>
              <a:endPara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B697133-CF5A-F761-AF64-EC8229C68B53}"/>
                </a:ext>
              </a:extLst>
            </p:cNvPr>
            <p:cNvSpPr/>
            <p:nvPr/>
          </p:nvSpPr>
          <p:spPr>
            <a:xfrm>
              <a:off x="6511096" y="5169556"/>
              <a:ext cx="1466259" cy="50552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손실 함수</a:t>
              </a: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1F1455DF-04F5-C2F1-C72E-5B5B06F57E7E}"/>
                </a:ext>
              </a:extLst>
            </p:cNvPr>
            <p:cNvCxnSpPr>
              <a:cxnSpLocks/>
              <a:stCxn id="11" idx="2"/>
              <a:endCxn id="19" idx="0"/>
            </p:cNvCxnSpPr>
            <p:nvPr/>
          </p:nvCxnSpPr>
          <p:spPr>
            <a:xfrm>
              <a:off x="5919563" y="4728120"/>
              <a:ext cx="1324663" cy="441436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ED540A2C-F8A0-CB3A-9167-C867D33E5F84}"/>
                </a:ext>
              </a:extLst>
            </p:cNvPr>
            <p:cNvCxnSpPr>
              <a:cxnSpLocks/>
              <a:stCxn id="18" idx="2"/>
              <a:endCxn id="19" idx="0"/>
            </p:cNvCxnSpPr>
            <p:nvPr/>
          </p:nvCxnSpPr>
          <p:spPr>
            <a:xfrm flipH="1">
              <a:off x="7244226" y="4728120"/>
              <a:ext cx="1321893" cy="441436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282DAB3-D346-E964-2948-D3FC3D45C358}"/>
                </a:ext>
              </a:extLst>
            </p:cNvPr>
            <p:cNvSpPr/>
            <p:nvPr/>
          </p:nvSpPr>
          <p:spPr>
            <a:xfrm>
              <a:off x="6712684" y="5969622"/>
              <a:ext cx="1063083" cy="379140"/>
            </a:xfrm>
            <a:prstGeom prst="roundRect">
              <a:avLst/>
            </a:prstGeom>
            <a:solidFill>
              <a:srgbClr val="CC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손실 점수</a:t>
              </a: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CA44CF87-EABF-1F44-0DC8-4122DA2DB960}"/>
                </a:ext>
              </a:extLst>
            </p:cNvPr>
            <p:cNvCxnSpPr>
              <a:cxnSpLocks/>
              <a:stCxn id="19" idx="4"/>
              <a:endCxn id="22" idx="0"/>
            </p:cNvCxnSpPr>
            <p:nvPr/>
          </p:nvCxnSpPr>
          <p:spPr>
            <a:xfrm>
              <a:off x="7244226" y="5675078"/>
              <a:ext cx="0" cy="294544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721E954-4952-4F06-4DBA-C2B72DCA40F4}"/>
              </a:ext>
            </a:extLst>
          </p:cNvPr>
          <p:cNvSpPr/>
          <p:nvPr/>
        </p:nvSpPr>
        <p:spPr>
          <a:xfrm>
            <a:off x="520294" y="1480812"/>
            <a:ext cx="52197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데이터를 입력한다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여러 층을 통해 예상 결과값을 만든다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매핑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실제 값과 비교해서 그 차이를 구한다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타깃과 손실함수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차이를 줄이기 위한 방법으로 앞의 층들의 가중치를 수정해준다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 (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역전파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 방법의 반복으로 규칙을 계속 개선한다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en-US" altLang="ko-KR" b="0" i="0">
              <a:solidFill>
                <a:schemeClr val="bg1">
                  <a:lumMod val="85000"/>
                </a:schemeClr>
              </a:solidFill>
              <a:effectLst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834663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150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다층 신경망 </a:t>
            </a:r>
            <a:r>
              <a:rPr lang="en-US" altLang="ko-KR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backprop </a:t>
            </a:r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이해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4.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다층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4.4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다층 신경망의 경사 하강법 구현 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2B2A600-A599-C159-945D-E3F3DD6BF784}"/>
              </a:ext>
            </a:extLst>
          </p:cNvPr>
          <p:cNvSpPr/>
          <p:nvPr/>
        </p:nvSpPr>
        <p:spPr>
          <a:xfrm>
            <a:off x="3964777" y="3599552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08FF6D2-FEAC-FD90-B35B-6F0185D63502}"/>
              </a:ext>
            </a:extLst>
          </p:cNvPr>
          <p:cNvSpPr/>
          <p:nvPr/>
        </p:nvSpPr>
        <p:spPr>
          <a:xfrm>
            <a:off x="2309640" y="3599552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770BFD7-10A0-15AC-CCFF-DF9B3A7E3072}"/>
              </a:ext>
            </a:extLst>
          </p:cNvPr>
          <p:cNvSpPr/>
          <p:nvPr/>
        </p:nvSpPr>
        <p:spPr>
          <a:xfrm>
            <a:off x="5564434" y="3599552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4FC2E12-7B0E-D827-1F59-B90E70B4E087}"/>
              </a:ext>
            </a:extLst>
          </p:cNvPr>
          <p:cNvCxnSpPr>
            <a:cxnSpLocks/>
            <a:stCxn id="13" idx="3"/>
            <a:endCxn id="26" idx="1"/>
          </p:cNvCxnSpPr>
          <p:nvPr/>
        </p:nvCxnSpPr>
        <p:spPr>
          <a:xfrm flipV="1">
            <a:off x="1727818" y="3971798"/>
            <a:ext cx="520072" cy="1013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F1C617A-19BD-BDF7-C394-9755CED8FB63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041010" y="3317789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EB20C91-53C2-F713-767E-7919BA7D592C}"/>
              </a:ext>
            </a:extLst>
          </p:cNvPr>
          <p:cNvCxnSpPr>
            <a:cxnSpLocks/>
            <a:endCxn id="3" idx="3"/>
          </p:cNvCxnSpPr>
          <p:nvPr/>
        </p:nvCxnSpPr>
        <p:spPr>
          <a:xfrm flipV="1">
            <a:off x="2033032" y="4288030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ABE78A3-CBCE-C0A3-832C-B853E01B51E9}"/>
                  </a:ext>
                </a:extLst>
              </p:cNvPr>
              <p:cNvSpPr txBox="1"/>
              <p:nvPr/>
            </p:nvSpPr>
            <p:spPr>
              <a:xfrm>
                <a:off x="1641234" y="2948335"/>
                <a:ext cx="3865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ABE78A3-CBCE-C0A3-832C-B853E01B5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234" y="2948335"/>
                <a:ext cx="386575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0655A5F-3DC3-087B-EACC-0C5B7A1BC6A0}"/>
              </a:ext>
            </a:extLst>
          </p:cNvPr>
          <p:cNvSpPr txBox="1"/>
          <p:nvPr/>
        </p:nvSpPr>
        <p:spPr>
          <a:xfrm>
            <a:off x="1341243" y="3828048"/>
            <a:ext cx="386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ambria Math" panose="02040503050406030204" pitchFamily="18" charset="0"/>
              </a:rPr>
              <a:t>X</a:t>
            </a:r>
            <a:endParaRPr lang="ko-KR" altLang="en-US" sz="1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1423A66-D76C-FF5B-2BDB-186FE588E983}"/>
                  </a:ext>
                </a:extLst>
              </p:cNvPr>
              <p:cNvSpPr txBox="1"/>
              <p:nvPr/>
            </p:nvSpPr>
            <p:spPr>
              <a:xfrm>
                <a:off x="1694921" y="4571586"/>
                <a:ext cx="3865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1423A66-D76C-FF5B-2BDB-186FE588E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921" y="4571586"/>
                <a:ext cx="38657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DBDAADE-6964-143A-3C7B-004A90BB49D7}"/>
              </a:ext>
            </a:extLst>
          </p:cNvPr>
          <p:cNvCxnSpPr>
            <a:cxnSpLocks/>
            <a:stCxn id="3" idx="6"/>
            <a:endCxn id="2" idx="2"/>
          </p:cNvCxnSpPr>
          <p:nvPr/>
        </p:nvCxnSpPr>
        <p:spPr>
          <a:xfrm>
            <a:off x="3116242" y="4002853"/>
            <a:ext cx="84853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AA897AB-2908-5963-6E1E-892B10730274}"/>
                  </a:ext>
                </a:extLst>
              </p:cNvPr>
              <p:cNvSpPr txBox="1"/>
              <p:nvPr/>
            </p:nvSpPr>
            <p:spPr>
              <a:xfrm>
                <a:off x="3361332" y="4027015"/>
                <a:ext cx="3865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AA897AB-2908-5963-6E1E-892B10730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332" y="4027015"/>
                <a:ext cx="38657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타원 16">
            <a:extLst>
              <a:ext uri="{FF2B5EF4-FFF2-40B4-BE49-F238E27FC236}">
                <a16:creationId xmlns:a16="http://schemas.microsoft.com/office/drawing/2014/main" id="{20715FBD-5908-3891-2FA8-D91F53A0C887}"/>
              </a:ext>
            </a:extLst>
          </p:cNvPr>
          <p:cNvSpPr/>
          <p:nvPr/>
        </p:nvSpPr>
        <p:spPr>
          <a:xfrm>
            <a:off x="8793965" y="3599552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34B8138-AC57-BBD9-E49F-DBD50F98D3AE}"/>
                  </a:ext>
                </a:extLst>
              </p:cNvPr>
              <p:cNvSpPr txBox="1"/>
              <p:nvPr/>
            </p:nvSpPr>
            <p:spPr>
              <a:xfrm>
                <a:off x="10322028" y="3808502"/>
                <a:ext cx="386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34B8138-AC57-BBD9-E49F-DBD50F98D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2028" y="3808502"/>
                <a:ext cx="386575" cy="369332"/>
              </a:xfrm>
              <a:prstGeom prst="rect">
                <a:avLst/>
              </a:prstGeom>
              <a:blipFill>
                <a:blip r:embed="rId5"/>
                <a:stretch>
                  <a:fillRect t="-6667" r="-17188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8A3079-AD12-1705-025E-46D83DD8E36B}"/>
              </a:ext>
            </a:extLst>
          </p:cNvPr>
          <p:cNvCxnSpPr>
            <a:cxnSpLocks/>
            <a:stCxn id="17" idx="6"/>
            <a:endCxn id="18" idx="1"/>
          </p:cNvCxnSpPr>
          <p:nvPr/>
        </p:nvCxnSpPr>
        <p:spPr>
          <a:xfrm flipV="1">
            <a:off x="9600567" y="3993168"/>
            <a:ext cx="721461" cy="968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946B84C-B0E6-40B9-E1D4-1A774BE6D1C6}"/>
              </a:ext>
            </a:extLst>
          </p:cNvPr>
          <p:cNvCxnSpPr>
            <a:cxnSpLocks/>
            <a:stCxn id="29" idx="6"/>
            <a:endCxn id="17" idx="2"/>
          </p:cNvCxnSpPr>
          <p:nvPr/>
        </p:nvCxnSpPr>
        <p:spPr>
          <a:xfrm flipV="1">
            <a:off x="7970694" y="4002853"/>
            <a:ext cx="823271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710C30FF-AE4A-0BAC-5DD3-7E51E8914064}"/>
              </a:ext>
            </a:extLst>
          </p:cNvPr>
          <p:cNvCxnSpPr>
            <a:cxnSpLocks/>
          </p:cNvCxnSpPr>
          <p:nvPr/>
        </p:nvCxnSpPr>
        <p:spPr>
          <a:xfrm rot="16200000" flipV="1">
            <a:off x="7577428" y="3071251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FAA81FA-A1B9-2E62-1B52-7454D1E8DAD1}"/>
              </a:ext>
            </a:extLst>
          </p:cNvPr>
          <p:cNvSpPr txBox="1"/>
          <p:nvPr/>
        </p:nvSpPr>
        <p:spPr>
          <a:xfrm>
            <a:off x="7395685" y="2681290"/>
            <a:ext cx="9669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F3F6EF8-F7A1-4305-5404-2ED1677690FB}"/>
                  </a:ext>
                </a:extLst>
              </p:cNvPr>
              <p:cNvSpPr/>
              <p:nvPr/>
            </p:nvSpPr>
            <p:spPr>
              <a:xfrm>
                <a:off x="3957752" y="3788901"/>
                <a:ext cx="874108" cy="4131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05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05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05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05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05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05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05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05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05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05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050" b="1"/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F3F6EF8-F7A1-4305-5404-2ED1677690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752" y="3788901"/>
                <a:ext cx="874108" cy="4131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026074E-C3E6-819F-4FEC-7395C7B17EF1}"/>
                  </a:ext>
                </a:extLst>
              </p:cNvPr>
              <p:cNvSpPr txBox="1"/>
              <p:nvPr/>
            </p:nvSpPr>
            <p:spPr>
              <a:xfrm>
                <a:off x="8814806" y="3789766"/>
                <a:ext cx="610936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5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5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05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5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5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05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05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05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05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026074E-C3E6-819F-4FEC-7395C7B17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4806" y="3789766"/>
                <a:ext cx="610936" cy="323165"/>
              </a:xfrm>
              <a:prstGeom prst="rect">
                <a:avLst/>
              </a:prstGeom>
              <a:blipFill>
                <a:blip r:embed="rId7"/>
                <a:stretch>
                  <a:fillRect l="-2000" r="-2000" b="-56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A7F598BF-1317-0064-96AA-D29A29238489}"/>
              </a:ext>
            </a:extLst>
          </p:cNvPr>
          <p:cNvSpPr txBox="1"/>
          <p:nvPr/>
        </p:nvSpPr>
        <p:spPr>
          <a:xfrm>
            <a:off x="8312601" y="4745022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손실함수 </a:t>
            </a:r>
            <a:r>
              <a:rPr lang="en-US" altLang="ko-KR" sz="11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L</a:t>
            </a:r>
            <a:endParaRPr lang="ko-KR" altLang="en-US" sz="11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EEDC6E9-1016-5A17-BEB1-B2CBADE969E6}"/>
                  </a:ext>
                </a:extLst>
              </p:cNvPr>
              <p:cNvSpPr txBox="1"/>
              <p:nvPr/>
            </p:nvSpPr>
            <p:spPr>
              <a:xfrm>
                <a:off x="2247890" y="3840993"/>
                <a:ext cx="96893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5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5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ko-KR" sz="105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sz="105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050" b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ko-KR" sz="105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5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5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05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05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EEDC6E9-1016-5A17-BEB1-B2CBADE96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890" y="3840993"/>
                <a:ext cx="968937" cy="261610"/>
              </a:xfrm>
              <a:prstGeom prst="rect">
                <a:avLst/>
              </a:prstGeom>
              <a:blipFill>
                <a:blip r:embed="rId8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0647599-A433-E9A7-954B-0943320A3393}"/>
                  </a:ext>
                </a:extLst>
              </p:cNvPr>
              <p:cNvSpPr txBox="1"/>
              <p:nvPr/>
            </p:nvSpPr>
            <p:spPr>
              <a:xfrm>
                <a:off x="5379458" y="3865484"/>
                <a:ext cx="122726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ko-KR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ko-KR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05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0647599-A433-E9A7-954B-0943320A3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458" y="3865484"/>
                <a:ext cx="1227269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3388224-4FFB-A802-16B7-C106E27F3213}"/>
              </a:ext>
            </a:extLst>
          </p:cNvPr>
          <p:cNvCxnSpPr>
            <a:cxnSpLocks/>
            <a:stCxn id="2" idx="6"/>
            <a:endCxn id="4" idx="2"/>
          </p:cNvCxnSpPr>
          <p:nvPr/>
        </p:nvCxnSpPr>
        <p:spPr>
          <a:xfrm>
            <a:off x="4771379" y="4002853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94D364D5-3B50-E461-D4A0-127EE62D1CF1}"/>
              </a:ext>
            </a:extLst>
          </p:cNvPr>
          <p:cNvSpPr/>
          <p:nvPr/>
        </p:nvSpPr>
        <p:spPr>
          <a:xfrm>
            <a:off x="7164092" y="3599959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6ABF788-1EF2-D353-065C-84A8E7CB8FC4}"/>
              </a:ext>
            </a:extLst>
          </p:cNvPr>
          <p:cNvCxnSpPr>
            <a:cxnSpLocks/>
          </p:cNvCxnSpPr>
          <p:nvPr/>
        </p:nvCxnSpPr>
        <p:spPr>
          <a:xfrm>
            <a:off x="6371037" y="4002853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130D6D3C-7E9B-85B1-56FF-52B36338FC1A}"/>
                  </a:ext>
                </a:extLst>
              </p:cNvPr>
              <p:cNvSpPr/>
              <p:nvPr/>
            </p:nvSpPr>
            <p:spPr>
              <a:xfrm>
                <a:off x="7150776" y="3768288"/>
                <a:ext cx="874108" cy="4131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05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05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05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05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05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05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05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05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05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05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050" b="1"/>
              </a:p>
            </p:txBody>
          </p:sp>
        </mc:Choice>
        <mc:Fallback xmlns=""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130D6D3C-7E9B-85B1-56FF-52B36338FC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776" y="3768288"/>
                <a:ext cx="874108" cy="4131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2F4CDD4-1EBB-9485-30C8-4641DBD90B65}"/>
              </a:ext>
            </a:extLst>
          </p:cNvPr>
          <p:cNvCxnSpPr>
            <a:cxnSpLocks/>
          </p:cNvCxnSpPr>
          <p:nvPr/>
        </p:nvCxnSpPr>
        <p:spPr>
          <a:xfrm>
            <a:off x="5295269" y="3317697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BCF27BB-F833-6841-E555-4234E1221E8A}"/>
                  </a:ext>
                </a:extLst>
              </p:cNvPr>
              <p:cNvSpPr txBox="1"/>
              <p:nvPr/>
            </p:nvSpPr>
            <p:spPr>
              <a:xfrm>
                <a:off x="4850889" y="2948335"/>
                <a:ext cx="3865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BCF27BB-F833-6841-E555-4234E1221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889" y="2948335"/>
                <a:ext cx="386575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B37C646-60BE-A749-906A-AADA8CCC271D}"/>
              </a:ext>
            </a:extLst>
          </p:cNvPr>
          <p:cNvCxnSpPr>
            <a:cxnSpLocks/>
          </p:cNvCxnSpPr>
          <p:nvPr/>
        </p:nvCxnSpPr>
        <p:spPr>
          <a:xfrm flipV="1">
            <a:off x="5367067" y="4321499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F919180-6B72-790E-9B61-621EB8D9431C}"/>
                  </a:ext>
                </a:extLst>
              </p:cNvPr>
              <p:cNvSpPr txBox="1"/>
              <p:nvPr/>
            </p:nvSpPr>
            <p:spPr>
              <a:xfrm>
                <a:off x="5028956" y="4605055"/>
                <a:ext cx="3865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F919180-6B72-790E-9B61-621EB8D94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956" y="4605055"/>
                <a:ext cx="386575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D67FC5C-F2C9-7629-AEA5-AC180310FACA}"/>
                  </a:ext>
                </a:extLst>
              </p:cNvPr>
              <p:cNvSpPr txBox="1"/>
              <p:nvPr/>
            </p:nvSpPr>
            <p:spPr>
              <a:xfrm>
                <a:off x="4890394" y="4016751"/>
                <a:ext cx="3865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D67FC5C-F2C9-7629-AEA5-AC180310F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394" y="4016751"/>
                <a:ext cx="38657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2FEC81F-534E-321D-27D8-A12777943FC8}"/>
                  </a:ext>
                </a:extLst>
              </p:cNvPr>
              <p:cNvSpPr txBox="1"/>
              <p:nvPr/>
            </p:nvSpPr>
            <p:spPr>
              <a:xfrm>
                <a:off x="6633940" y="3994881"/>
                <a:ext cx="3865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2FEC81F-534E-321D-27D8-A12777943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940" y="3994881"/>
                <a:ext cx="386575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829AAC4-A076-65CB-F832-F8F5A19DE978}"/>
                  </a:ext>
                </a:extLst>
              </p:cNvPr>
              <p:cNvSpPr txBox="1"/>
              <p:nvPr/>
            </p:nvSpPr>
            <p:spPr>
              <a:xfrm>
                <a:off x="8121391" y="4014071"/>
                <a:ext cx="3865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829AAC4-A076-65CB-F832-F8F5A19DE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1391" y="4014071"/>
                <a:ext cx="38657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4C0093A-9D6A-31A0-985A-4D4E13F53616}"/>
                  </a:ext>
                </a:extLst>
              </p:cNvPr>
              <p:cNvSpPr txBox="1"/>
              <p:nvPr/>
            </p:nvSpPr>
            <p:spPr>
              <a:xfrm>
                <a:off x="1226641" y="1204271"/>
                <a:ext cx="33165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대하여 손실 함수를 미분한다</a:t>
                </a:r>
                <a:r>
                  <a:rPr lang="en-US" altLang="ko-KR" sz="1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.</a:t>
                </a:r>
                <a:endParaRPr lang="ko-KR" altLang="en-US" sz="14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4C0093A-9D6A-31A0-985A-4D4E13F53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641" y="1204271"/>
                <a:ext cx="3316549" cy="307777"/>
              </a:xfrm>
              <a:prstGeom prst="rect">
                <a:avLst/>
              </a:prstGeom>
              <a:blipFill>
                <a:blip r:embed="rId16"/>
                <a:stretch>
                  <a:fillRect l="-551"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7609DE-3BAB-7623-26D5-F3D0E182C4D6}"/>
                  </a:ext>
                </a:extLst>
              </p:cNvPr>
              <p:cNvSpPr txBox="1"/>
              <p:nvPr/>
            </p:nvSpPr>
            <p:spPr>
              <a:xfrm>
                <a:off x="1821861" y="1788066"/>
                <a:ext cx="2271199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ko-K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ko-K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ko-K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7609DE-3BAB-7623-26D5-F3D0E182C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861" y="1788066"/>
                <a:ext cx="2271199" cy="57201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9835A22-7814-4745-5E78-82B5BD984A9B}"/>
                  </a:ext>
                </a:extLst>
              </p:cNvPr>
              <p:cNvSpPr txBox="1"/>
              <p:nvPr/>
            </p:nvSpPr>
            <p:spPr>
              <a:xfrm>
                <a:off x="6166430" y="4686838"/>
                <a:ext cx="1290417" cy="444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9835A22-7814-4745-5E78-82B5BD984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430" y="4686838"/>
                <a:ext cx="1290417" cy="444865"/>
              </a:xfrm>
              <a:prstGeom prst="rect">
                <a:avLst/>
              </a:prstGeom>
              <a:blipFill>
                <a:blip r:embed="rId18"/>
                <a:stretch>
                  <a:fillRect l="-948" t="-1370" b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연결선: 구부러짐 41">
            <a:extLst>
              <a:ext uri="{FF2B5EF4-FFF2-40B4-BE49-F238E27FC236}">
                <a16:creationId xmlns:a16="http://schemas.microsoft.com/office/drawing/2014/main" id="{B84BB2AB-E438-EBC8-CB71-782386D9C678}"/>
              </a:ext>
            </a:extLst>
          </p:cNvPr>
          <p:cNvCxnSpPr>
            <a:stCxn id="25" idx="1"/>
            <a:endCxn id="37" idx="2"/>
          </p:cNvCxnSpPr>
          <p:nvPr/>
        </p:nvCxnSpPr>
        <p:spPr>
          <a:xfrm rot="10800000">
            <a:off x="6827229" y="4302659"/>
            <a:ext cx="1485373" cy="573169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AFD77F3-7318-DE59-7B39-738FD669C724}"/>
                  </a:ext>
                </a:extLst>
              </p:cNvPr>
              <p:cNvSpPr txBox="1"/>
              <p:nvPr/>
            </p:nvSpPr>
            <p:spPr>
              <a:xfrm>
                <a:off x="5752885" y="2552638"/>
                <a:ext cx="864211" cy="444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AFD77F3-7318-DE59-7B39-738FD669C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885" y="2552638"/>
                <a:ext cx="864211" cy="444865"/>
              </a:xfrm>
              <a:prstGeom prst="rect">
                <a:avLst/>
              </a:prstGeom>
              <a:blipFill>
                <a:blip r:embed="rId19"/>
                <a:stretch>
                  <a:fillRect l="-1418" t="-1370" b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연결선: 구부러짐 43">
            <a:extLst>
              <a:ext uri="{FF2B5EF4-FFF2-40B4-BE49-F238E27FC236}">
                <a16:creationId xmlns:a16="http://schemas.microsoft.com/office/drawing/2014/main" id="{41FEB689-65C0-152D-7F4B-C0B4F7961CA7}"/>
              </a:ext>
            </a:extLst>
          </p:cNvPr>
          <p:cNvCxnSpPr>
            <a:cxnSpLocks/>
            <a:stCxn id="37" idx="0"/>
            <a:endCxn id="33" idx="3"/>
          </p:cNvCxnSpPr>
          <p:nvPr/>
        </p:nvCxnSpPr>
        <p:spPr>
          <a:xfrm rot="16200000" flipV="1">
            <a:off x="5586018" y="2753671"/>
            <a:ext cx="892657" cy="1589764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9D4B758-B4BB-AEB5-71D7-FF37785AD45E}"/>
                  </a:ext>
                </a:extLst>
              </p:cNvPr>
              <p:cNvSpPr txBox="1"/>
              <p:nvPr/>
            </p:nvSpPr>
            <p:spPr>
              <a:xfrm>
                <a:off x="5822975" y="1095297"/>
                <a:ext cx="1907702" cy="5084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</m:t>
                          </m:r>
                        </m:e>
                      </m:d>
                      <m:r>
                        <a:rPr lang="en-US" altLang="ko-KR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altLang="ko-KR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9D4B758-B4BB-AEB5-71D7-FF37785AD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975" y="1095297"/>
                <a:ext cx="1907702" cy="50847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946FB7B-4232-75CE-2454-6A3B11D1F2C0}"/>
                  </a:ext>
                </a:extLst>
              </p:cNvPr>
              <p:cNvSpPr txBox="1"/>
              <p:nvPr/>
            </p:nvSpPr>
            <p:spPr>
              <a:xfrm>
                <a:off x="6511410" y="1666822"/>
                <a:ext cx="191340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⇒(2,1)</m:t>
                      </m:r>
                    </m:oMath>
                  </m:oMathPara>
                </a14:m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946FB7B-4232-75CE-2454-6A3B11D1F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410" y="1666822"/>
                <a:ext cx="1913408" cy="246221"/>
              </a:xfrm>
              <a:prstGeom prst="rect">
                <a:avLst/>
              </a:prstGeom>
              <a:blipFill>
                <a:blip r:embed="rId21"/>
                <a:stretch>
                  <a:fillRect r="-1592" b="-317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2820863-DFA1-3282-EED2-D75CD3495C0E}"/>
                  </a:ext>
                </a:extLst>
              </p:cNvPr>
              <p:cNvSpPr txBox="1"/>
              <p:nvPr/>
            </p:nvSpPr>
            <p:spPr>
              <a:xfrm>
                <a:off x="6312964" y="3696208"/>
                <a:ext cx="5683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2820863-DFA1-3282-EED2-D75CD3495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964" y="3696208"/>
                <a:ext cx="568361" cy="215444"/>
              </a:xfrm>
              <a:prstGeom prst="rect">
                <a:avLst/>
              </a:prstGeom>
              <a:blipFill>
                <a:blip r:embed="rId22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101498BE-C30C-3D96-A93C-597431C6A820}"/>
              </a:ext>
            </a:extLst>
          </p:cNvPr>
          <p:cNvSpPr txBox="1"/>
          <p:nvPr/>
        </p:nvSpPr>
        <p:spPr>
          <a:xfrm>
            <a:off x="5171926" y="5465066"/>
            <a:ext cx="228588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b2_grad = np.sum(err)/m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9C48AA3-F0CF-FF77-2F2E-74F54A4D3BD8}"/>
                  </a:ext>
                </a:extLst>
              </p:cNvPr>
              <p:cNvSpPr txBox="1"/>
              <p:nvPr/>
            </p:nvSpPr>
            <p:spPr>
              <a:xfrm>
                <a:off x="9058496" y="1160964"/>
                <a:ext cx="18355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9C48AA3-F0CF-FF77-2F2E-74F54A4D3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496" y="1160964"/>
                <a:ext cx="1835561" cy="3077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BE16740-BEAA-5399-22FD-FBD00626DF5C}"/>
                  </a:ext>
                </a:extLst>
              </p:cNvPr>
              <p:cNvSpPr txBox="1"/>
              <p:nvPr/>
            </p:nvSpPr>
            <p:spPr>
              <a:xfrm>
                <a:off x="8585408" y="1473974"/>
                <a:ext cx="26551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d>
                        <m:d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→(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BE16740-BEAA-5399-22FD-FBD00626D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5408" y="1473974"/>
                <a:ext cx="2655120" cy="307777"/>
              </a:xfrm>
              <a:prstGeom prst="rect">
                <a:avLst/>
              </a:prstGeom>
              <a:blipFill>
                <a:blip r:embed="rId2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직사각형 50">
            <a:extLst>
              <a:ext uri="{FF2B5EF4-FFF2-40B4-BE49-F238E27FC236}">
                <a16:creationId xmlns:a16="http://schemas.microsoft.com/office/drawing/2014/main" id="{A1D5B618-61B0-EF6F-3A5A-DD76B873131E}"/>
              </a:ext>
            </a:extLst>
          </p:cNvPr>
          <p:cNvSpPr/>
          <p:nvPr/>
        </p:nvSpPr>
        <p:spPr>
          <a:xfrm>
            <a:off x="9575278" y="1879532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F0ADF21-F69F-A49B-7707-72B744EE3133}"/>
              </a:ext>
            </a:extLst>
          </p:cNvPr>
          <p:cNvSpPr/>
          <p:nvPr/>
        </p:nvSpPr>
        <p:spPr>
          <a:xfrm>
            <a:off x="9575278" y="2110371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9F7D39F-FE90-6D3A-2DB2-1B23D7381BE4}"/>
              </a:ext>
            </a:extLst>
          </p:cNvPr>
          <p:cNvSpPr/>
          <p:nvPr/>
        </p:nvSpPr>
        <p:spPr>
          <a:xfrm>
            <a:off x="9575278" y="2341210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F3763C9-02B6-5611-9BE2-38DEFC0130E5}"/>
              </a:ext>
            </a:extLst>
          </p:cNvPr>
          <p:cNvSpPr/>
          <p:nvPr/>
        </p:nvSpPr>
        <p:spPr>
          <a:xfrm>
            <a:off x="9575278" y="2572049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6A346FF-AD1E-CBF6-7F6F-FBB40BC2E374}"/>
              </a:ext>
            </a:extLst>
          </p:cNvPr>
          <p:cNvSpPr/>
          <p:nvPr/>
        </p:nvSpPr>
        <p:spPr>
          <a:xfrm>
            <a:off x="9575278" y="2802888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0D7DAF6-09E6-C50A-18B3-C942C46BF30D}"/>
              </a:ext>
            </a:extLst>
          </p:cNvPr>
          <p:cNvSpPr/>
          <p:nvPr/>
        </p:nvSpPr>
        <p:spPr>
          <a:xfrm>
            <a:off x="10270249" y="2349687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9A788F4-C0D6-FC52-0726-10EF84E85B64}"/>
                  </a:ext>
                </a:extLst>
              </p:cNvPr>
              <p:cNvSpPr txBox="1"/>
              <p:nvPr/>
            </p:nvSpPr>
            <p:spPr>
              <a:xfrm>
                <a:off x="9872817" y="2256722"/>
                <a:ext cx="2952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9A788F4-C0D6-FC52-0726-10EF84E85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2817" y="2256722"/>
                <a:ext cx="295262" cy="30777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직사각형 57">
            <a:extLst>
              <a:ext uri="{FF2B5EF4-FFF2-40B4-BE49-F238E27FC236}">
                <a16:creationId xmlns:a16="http://schemas.microsoft.com/office/drawing/2014/main" id="{171F898F-5865-3B96-255C-D38A2678E855}"/>
              </a:ext>
            </a:extLst>
          </p:cNvPr>
          <p:cNvSpPr/>
          <p:nvPr/>
        </p:nvSpPr>
        <p:spPr>
          <a:xfrm>
            <a:off x="10270249" y="1879532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484C5CB-1C5E-33E9-73AD-AA1AE573604E}"/>
              </a:ext>
            </a:extLst>
          </p:cNvPr>
          <p:cNvSpPr/>
          <p:nvPr/>
        </p:nvSpPr>
        <p:spPr>
          <a:xfrm>
            <a:off x="10270249" y="2118848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5D72955-BEE3-0B9B-0988-3038ACDFB576}"/>
              </a:ext>
            </a:extLst>
          </p:cNvPr>
          <p:cNvSpPr/>
          <p:nvPr/>
        </p:nvSpPr>
        <p:spPr>
          <a:xfrm>
            <a:off x="10270249" y="2581885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5987D52-62DD-06B9-9F4D-7F40305459B7}"/>
              </a:ext>
            </a:extLst>
          </p:cNvPr>
          <p:cNvSpPr/>
          <p:nvPr/>
        </p:nvSpPr>
        <p:spPr>
          <a:xfrm>
            <a:off x="10270249" y="281408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CE7F83C-63F4-9430-EB90-358603235C4C}"/>
              </a:ext>
            </a:extLst>
          </p:cNvPr>
          <p:cNvSpPr/>
          <p:nvPr/>
        </p:nvSpPr>
        <p:spPr>
          <a:xfrm>
            <a:off x="10845562" y="2349687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157CCCF-38F5-E0E9-93CA-014CECEAEBDB}"/>
              </a:ext>
            </a:extLst>
          </p:cNvPr>
          <p:cNvSpPr/>
          <p:nvPr/>
        </p:nvSpPr>
        <p:spPr>
          <a:xfrm>
            <a:off x="10845562" y="1879532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99C46D2-1130-4744-2590-879E96AC25E0}"/>
              </a:ext>
            </a:extLst>
          </p:cNvPr>
          <p:cNvSpPr/>
          <p:nvPr/>
        </p:nvSpPr>
        <p:spPr>
          <a:xfrm>
            <a:off x="10845562" y="2118848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3ECD974-7380-F6C5-C752-BFE95F65DF9D}"/>
              </a:ext>
            </a:extLst>
          </p:cNvPr>
          <p:cNvSpPr/>
          <p:nvPr/>
        </p:nvSpPr>
        <p:spPr>
          <a:xfrm>
            <a:off x="10845562" y="2581885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4958FAA-16CE-AD3F-8665-8F5E33F18C73}"/>
              </a:ext>
            </a:extLst>
          </p:cNvPr>
          <p:cNvSpPr/>
          <p:nvPr/>
        </p:nvSpPr>
        <p:spPr>
          <a:xfrm>
            <a:off x="10845562" y="281408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2C1DC0B-75F2-97D8-9471-45CE9904994D}"/>
                  </a:ext>
                </a:extLst>
              </p:cNvPr>
              <p:cNvSpPr txBox="1"/>
              <p:nvPr/>
            </p:nvSpPr>
            <p:spPr>
              <a:xfrm>
                <a:off x="10504076" y="2276202"/>
                <a:ext cx="2952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2C1DC0B-75F2-97D8-9471-45CE99049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4076" y="2276202"/>
                <a:ext cx="295262" cy="30777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화살표: 아래쪽 67">
            <a:extLst>
              <a:ext uri="{FF2B5EF4-FFF2-40B4-BE49-F238E27FC236}">
                <a16:creationId xmlns:a16="http://schemas.microsoft.com/office/drawing/2014/main" id="{734BD611-B8DB-7319-6BC2-240EF1AA07CE}"/>
              </a:ext>
            </a:extLst>
          </p:cNvPr>
          <p:cNvSpPr/>
          <p:nvPr/>
        </p:nvSpPr>
        <p:spPr>
          <a:xfrm>
            <a:off x="11228289" y="3800181"/>
            <a:ext cx="46224" cy="1170028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2DA683B-FE60-0A49-C746-CE8F13BD852C}"/>
              </a:ext>
            </a:extLst>
          </p:cNvPr>
          <p:cNvSpPr/>
          <p:nvPr/>
        </p:nvSpPr>
        <p:spPr>
          <a:xfrm>
            <a:off x="10894932" y="4254028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730C64-D576-A597-8FC5-28EEADE47091}"/>
              </a:ext>
            </a:extLst>
          </p:cNvPr>
          <p:cNvSpPr/>
          <p:nvPr/>
        </p:nvSpPr>
        <p:spPr>
          <a:xfrm>
            <a:off x="10894932" y="378387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FB54067-12BA-71F4-BBEA-69D4731AF072}"/>
              </a:ext>
            </a:extLst>
          </p:cNvPr>
          <p:cNvSpPr/>
          <p:nvPr/>
        </p:nvSpPr>
        <p:spPr>
          <a:xfrm>
            <a:off x="10894932" y="4023189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43D494-B6B2-E357-2D0A-BC1B635790FB}"/>
              </a:ext>
            </a:extLst>
          </p:cNvPr>
          <p:cNvSpPr/>
          <p:nvPr/>
        </p:nvSpPr>
        <p:spPr>
          <a:xfrm>
            <a:off x="10894932" y="4486226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D4DA7F8-86C1-45E4-E620-F44BBF1AE40D}"/>
              </a:ext>
            </a:extLst>
          </p:cNvPr>
          <p:cNvSpPr/>
          <p:nvPr/>
        </p:nvSpPr>
        <p:spPr>
          <a:xfrm>
            <a:off x="10894932" y="4718424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화살표: 아래쪽 73">
            <a:extLst>
              <a:ext uri="{FF2B5EF4-FFF2-40B4-BE49-F238E27FC236}">
                <a16:creationId xmlns:a16="http://schemas.microsoft.com/office/drawing/2014/main" id="{DFE89BD2-E98A-C3E8-AE27-DFC322A89EA9}"/>
              </a:ext>
            </a:extLst>
          </p:cNvPr>
          <p:cNvSpPr/>
          <p:nvPr/>
        </p:nvSpPr>
        <p:spPr>
          <a:xfrm>
            <a:off x="10168079" y="1875854"/>
            <a:ext cx="46224" cy="1170028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D80C7E-2A87-DB44-4D8E-1862B6734F94}"/>
              </a:ext>
            </a:extLst>
          </p:cNvPr>
          <p:cNvSpPr txBox="1"/>
          <p:nvPr/>
        </p:nvSpPr>
        <p:spPr>
          <a:xfrm>
            <a:off x="1037421" y="5750885"/>
            <a:ext cx="4597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리피트 연산의 미분은</a:t>
            </a:r>
            <a:endParaRPr lang="en-US" altLang="ko-KR" sz="14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합연산 이다</a:t>
            </a:r>
            <a:r>
              <a:rPr lang="en-US" altLang="ko-KR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.(</a:t>
            </a:r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리피트의 방향과 합의 방향은 같아야 한다</a:t>
            </a:r>
            <a:r>
              <a:rPr lang="en-US" altLang="ko-KR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.) </a:t>
            </a:r>
            <a:endParaRPr lang="ko-KR" altLang="en-US" sz="14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B3EE82D-2C2E-21A8-E80A-EF282F297965}"/>
                  </a:ext>
                </a:extLst>
              </p:cNvPr>
              <p:cNvSpPr txBox="1"/>
              <p:nvPr/>
            </p:nvSpPr>
            <p:spPr>
              <a:xfrm>
                <a:off x="9231317" y="3091275"/>
                <a:ext cx="64722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B3EE82D-2C2E-21A8-E80A-EF282F297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1317" y="3091275"/>
                <a:ext cx="647228" cy="246221"/>
              </a:xfrm>
              <a:prstGeom prst="rect">
                <a:avLst/>
              </a:prstGeom>
              <a:blipFill>
                <a:blip r:embed="rId27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BACA976-A1E6-CD30-ADE9-6253E7058BC4}"/>
                  </a:ext>
                </a:extLst>
              </p:cNvPr>
              <p:cNvSpPr txBox="1"/>
              <p:nvPr/>
            </p:nvSpPr>
            <p:spPr>
              <a:xfrm>
                <a:off x="9945168" y="3091275"/>
                <a:ext cx="64722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BACA976-A1E6-CD30-ADE9-6253E7058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5168" y="3091275"/>
                <a:ext cx="647228" cy="246221"/>
              </a:xfrm>
              <a:prstGeom prst="rect">
                <a:avLst/>
              </a:prstGeom>
              <a:blipFill>
                <a:blip r:embed="rId28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직사각형 77">
            <a:extLst>
              <a:ext uri="{FF2B5EF4-FFF2-40B4-BE49-F238E27FC236}">
                <a16:creationId xmlns:a16="http://schemas.microsoft.com/office/drawing/2014/main" id="{1D8F77FE-A35A-B0BC-0A6F-D3E93C73D8B3}"/>
              </a:ext>
            </a:extLst>
          </p:cNvPr>
          <p:cNvSpPr/>
          <p:nvPr/>
        </p:nvSpPr>
        <p:spPr>
          <a:xfrm>
            <a:off x="10894932" y="5127988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4160358-0DE5-C21F-CFD4-3D710D5259F3}"/>
                  </a:ext>
                </a:extLst>
              </p:cNvPr>
              <p:cNvSpPr txBox="1"/>
              <p:nvPr/>
            </p:nvSpPr>
            <p:spPr>
              <a:xfrm>
                <a:off x="673496" y="3533216"/>
                <a:ext cx="66774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,30</m:t>
                          </m:r>
                        </m:e>
                      </m:d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4160358-0DE5-C21F-CFD4-3D710D525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496" y="3533216"/>
                <a:ext cx="667747" cy="215444"/>
              </a:xfrm>
              <a:prstGeom prst="rect">
                <a:avLst/>
              </a:prstGeom>
              <a:blipFill>
                <a:blip r:embed="rId29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C4CF1E5-9635-2FEA-916B-03AC54EFAD4B}"/>
                  </a:ext>
                </a:extLst>
              </p:cNvPr>
              <p:cNvSpPr txBox="1"/>
              <p:nvPr/>
            </p:nvSpPr>
            <p:spPr>
              <a:xfrm>
                <a:off x="1946260" y="2816398"/>
                <a:ext cx="58342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30,2</m:t>
                          </m:r>
                        </m:e>
                      </m:d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C4CF1E5-9635-2FEA-916B-03AC54EFA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260" y="2816398"/>
                <a:ext cx="583428" cy="215444"/>
              </a:xfrm>
              <a:prstGeom prst="rect">
                <a:avLst/>
              </a:prstGeom>
              <a:blipFill>
                <a:blip r:embed="rId30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27E423E-343C-5AA9-1A8B-79CFBEE45243}"/>
                  </a:ext>
                </a:extLst>
              </p:cNvPr>
              <p:cNvSpPr txBox="1"/>
              <p:nvPr/>
            </p:nvSpPr>
            <p:spPr>
              <a:xfrm>
                <a:off x="3168689" y="3634869"/>
                <a:ext cx="5683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e>
                      </m:d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27E423E-343C-5AA9-1A8B-79CFBEE45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689" y="3634869"/>
                <a:ext cx="568361" cy="215444"/>
              </a:xfrm>
              <a:prstGeom prst="rect">
                <a:avLst/>
              </a:prstGeom>
              <a:blipFill>
                <a:blip r:embed="rId31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975BA91-972E-EE79-D32B-DF411C4BA792}"/>
                  </a:ext>
                </a:extLst>
              </p:cNvPr>
              <p:cNvSpPr txBox="1"/>
              <p:nvPr/>
            </p:nvSpPr>
            <p:spPr>
              <a:xfrm>
                <a:off x="1772930" y="4981614"/>
                <a:ext cx="41460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</m:e>
                      </m:d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975BA91-972E-EE79-D32B-DF411C4BA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930" y="4981614"/>
                <a:ext cx="414601" cy="215444"/>
              </a:xfrm>
              <a:prstGeom prst="rect">
                <a:avLst/>
              </a:prstGeom>
              <a:blipFill>
                <a:blip r:embed="rId32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C00CC66-D219-2DF9-3CAC-9307B798222C}"/>
                  </a:ext>
                </a:extLst>
              </p:cNvPr>
              <p:cNvSpPr txBox="1"/>
              <p:nvPr/>
            </p:nvSpPr>
            <p:spPr>
              <a:xfrm>
                <a:off x="2459248" y="4793033"/>
                <a:ext cx="106529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,2</m:t>
                        </m:r>
                      </m:e>
                    </m:d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+(m,2)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C00CC66-D219-2DF9-3CAC-9307B7982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248" y="4793033"/>
                <a:ext cx="1065292" cy="215444"/>
              </a:xfrm>
              <a:prstGeom prst="rect">
                <a:avLst/>
              </a:prstGeom>
              <a:blipFill>
                <a:blip r:embed="rId33"/>
                <a:stretch>
                  <a:fillRect t="-25000" r="-9143" b="-47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29E57CA-3B36-14CC-4B04-D110E6CED8A2}"/>
                  </a:ext>
                </a:extLst>
              </p:cNvPr>
              <p:cNvSpPr txBox="1"/>
              <p:nvPr/>
            </p:nvSpPr>
            <p:spPr>
              <a:xfrm>
                <a:off x="4664579" y="3641710"/>
                <a:ext cx="5683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e>
                      </m:d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29E57CA-3B36-14CC-4B04-D110E6CED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579" y="3641710"/>
                <a:ext cx="568361" cy="215444"/>
              </a:xfrm>
              <a:prstGeom prst="rect">
                <a:avLst/>
              </a:prstGeom>
              <a:blipFill>
                <a:blip r:embed="rId3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267D4E9-A8A1-7882-50E5-6090DA39F985}"/>
                  </a:ext>
                </a:extLst>
              </p:cNvPr>
              <p:cNvSpPr txBox="1"/>
              <p:nvPr/>
            </p:nvSpPr>
            <p:spPr>
              <a:xfrm>
                <a:off x="5214552" y="3223533"/>
                <a:ext cx="48250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altLang="ko-KR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,1)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267D4E9-A8A1-7882-50E5-6090DA39F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552" y="3223533"/>
                <a:ext cx="482504" cy="215444"/>
              </a:xfrm>
              <a:prstGeom prst="rect">
                <a:avLst/>
              </a:prstGeom>
              <a:blipFill>
                <a:blip r:embed="rId35"/>
                <a:stretch>
                  <a:fillRect l="-6250" r="-6250" b="-3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3CE4720-A861-3D50-761A-A6699D9BF9A6}"/>
                  </a:ext>
                </a:extLst>
              </p:cNvPr>
              <p:cNvSpPr txBox="1"/>
              <p:nvPr/>
            </p:nvSpPr>
            <p:spPr>
              <a:xfrm>
                <a:off x="7970694" y="4351930"/>
                <a:ext cx="5683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3CE4720-A861-3D50-761A-A6699D9BF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694" y="4351930"/>
                <a:ext cx="568361" cy="215444"/>
              </a:xfrm>
              <a:prstGeom prst="rect">
                <a:avLst/>
              </a:prstGeom>
              <a:blipFill>
                <a:blip r:embed="rId36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7823D6C-0635-FFEA-53F3-F78DDD03D984}"/>
                  </a:ext>
                </a:extLst>
              </p:cNvPr>
              <p:cNvSpPr txBox="1"/>
              <p:nvPr/>
            </p:nvSpPr>
            <p:spPr>
              <a:xfrm>
                <a:off x="5322834" y="4613588"/>
                <a:ext cx="5683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7823D6C-0635-FFEA-53F3-F78DDD03D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834" y="4613588"/>
                <a:ext cx="568361" cy="215444"/>
              </a:xfrm>
              <a:prstGeom prst="rect">
                <a:avLst/>
              </a:prstGeom>
              <a:blipFill>
                <a:blip r:embed="rId37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EB5DBD3-52E3-DDEC-E578-8569E44AD6EB}"/>
                  </a:ext>
                </a:extLst>
              </p:cNvPr>
              <p:cNvSpPr txBox="1"/>
              <p:nvPr/>
            </p:nvSpPr>
            <p:spPr>
              <a:xfrm>
                <a:off x="7229289" y="5162134"/>
                <a:ext cx="38549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EB5DBD3-52E3-DDEC-E578-8569E44AD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289" y="5162134"/>
                <a:ext cx="385490" cy="215444"/>
              </a:xfrm>
              <a:prstGeom prst="rect">
                <a:avLst/>
              </a:prstGeom>
              <a:blipFill>
                <a:blip r:embed="rId38"/>
                <a:stretch>
                  <a:fillRect l="-3175" r="-1587" b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AA169A8B-26F2-B946-7CBD-E1DF7AE80C1F}"/>
                  </a:ext>
                </a:extLst>
              </p:cNvPr>
              <p:cNvSpPr txBox="1"/>
              <p:nvPr/>
            </p:nvSpPr>
            <p:spPr>
              <a:xfrm>
                <a:off x="6223630" y="3149611"/>
                <a:ext cx="48404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e>
                      </m:d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AA169A8B-26F2-B946-7CBD-E1DF7AE80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630" y="3149611"/>
                <a:ext cx="484043" cy="215444"/>
              </a:xfrm>
              <a:prstGeom prst="rect">
                <a:avLst/>
              </a:prstGeom>
              <a:blipFill>
                <a:blip r:embed="rId39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88F30DF-29F9-F232-E977-C2C6F9A6571A}"/>
                  </a:ext>
                </a:extLst>
              </p:cNvPr>
              <p:cNvSpPr txBox="1"/>
              <p:nvPr/>
            </p:nvSpPr>
            <p:spPr>
              <a:xfrm>
                <a:off x="5266407" y="4084683"/>
                <a:ext cx="5683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88F30DF-29F9-F232-E977-C2C6F9A65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407" y="4084683"/>
                <a:ext cx="568361" cy="215444"/>
              </a:xfrm>
              <a:prstGeom prst="rect">
                <a:avLst/>
              </a:prstGeom>
              <a:blipFill>
                <a:blip r:embed="rId40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91865528-D161-8D32-069A-431130D8A1B3}"/>
                  </a:ext>
                </a:extLst>
              </p:cNvPr>
              <p:cNvSpPr txBox="1"/>
              <p:nvPr/>
            </p:nvSpPr>
            <p:spPr>
              <a:xfrm>
                <a:off x="5999842" y="4084581"/>
                <a:ext cx="5683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91865528-D161-8D32-069A-431130D8A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842" y="4084581"/>
                <a:ext cx="568361" cy="215444"/>
              </a:xfrm>
              <a:prstGeom prst="rect">
                <a:avLst/>
              </a:prstGeom>
              <a:blipFill>
                <a:blip r:embed="rId41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직사각형 91">
            <a:extLst>
              <a:ext uri="{FF2B5EF4-FFF2-40B4-BE49-F238E27FC236}">
                <a16:creationId xmlns:a16="http://schemas.microsoft.com/office/drawing/2014/main" id="{B76689CE-4BD1-6E65-2FA9-55A56636C547}"/>
              </a:ext>
            </a:extLst>
          </p:cNvPr>
          <p:cNvSpPr/>
          <p:nvPr/>
        </p:nvSpPr>
        <p:spPr>
          <a:xfrm>
            <a:off x="4890394" y="4946921"/>
            <a:ext cx="293524" cy="2935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31390DE-02CD-D15F-DEB5-F89C8BBE47B4}"/>
              </a:ext>
            </a:extLst>
          </p:cNvPr>
          <p:cNvSpPr txBox="1"/>
          <p:nvPr/>
        </p:nvSpPr>
        <p:spPr>
          <a:xfrm>
            <a:off x="4818872" y="5240445"/>
            <a:ext cx="19877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61108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151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다층 신경망 </a:t>
            </a:r>
            <a:r>
              <a:rPr lang="en-US" altLang="ko-KR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backprop </a:t>
            </a:r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이해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4.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다층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4.4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다층 신경망의 경사 하강법 구현 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05DA782-21AE-5344-6105-887D02CE0E03}"/>
                  </a:ext>
                </a:extLst>
              </p:cNvPr>
              <p:cNvSpPr txBox="1"/>
              <p:nvPr/>
            </p:nvSpPr>
            <p:spPr>
              <a:xfrm>
                <a:off x="1758707" y="1414138"/>
                <a:ext cx="41903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대하여 손실 함수를 미분한다</a:t>
                </a:r>
                <a:r>
                  <a:rPr lang="en-US" altLang="ko-KR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.</a:t>
                </a:r>
                <a:endParaRPr lang="ko-KR" altLang="en-US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05DA782-21AE-5344-6105-887D02CE0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707" y="1414138"/>
                <a:ext cx="4190314" cy="369332"/>
              </a:xfrm>
              <a:prstGeom prst="rect">
                <a:avLst/>
              </a:prstGeom>
              <a:blipFill>
                <a:blip r:embed="rId2"/>
                <a:stretch>
                  <a:fillRect l="-1310" t="-8197" r="-291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53627D3-06EA-8B34-BBD6-3C297F5A3C34}"/>
                  </a:ext>
                </a:extLst>
              </p:cNvPr>
              <p:cNvSpPr txBox="1"/>
              <p:nvPr/>
            </p:nvSpPr>
            <p:spPr>
              <a:xfrm>
                <a:off x="2496014" y="2007925"/>
                <a:ext cx="3052823" cy="11396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ko-KR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"/>
                          <m:endChr m:val="}"/>
                          <m:ctrlPr>
                            <a:rPr lang="en-US" altLang="ko-KR" sz="2000" b="1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ko-KR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2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sz="20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altLang="ko-KR" sz="20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.7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20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0.3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r>
                                    <a:rPr lang="en-US" altLang="ko-KR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altLang="ko-KR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0.6</m:t>
                                  </m:r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53627D3-06EA-8B34-BBD6-3C297F5A3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014" y="2007925"/>
                <a:ext cx="3052823" cy="11396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23F5519-E1F5-E477-4312-5112A049BC51}"/>
              </a:ext>
            </a:extLst>
          </p:cNvPr>
          <p:cNvSpPr txBox="1"/>
          <p:nvPr/>
        </p:nvSpPr>
        <p:spPr>
          <a:xfrm>
            <a:off x="5831344" y="2408483"/>
            <a:ext cx="570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rgbClr val="3399F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m</a:t>
            </a:r>
            <a:r>
              <a:rPr lang="ko-KR" altLang="en-US" sz="1600">
                <a:solidFill>
                  <a:srgbClr val="3399F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EFBA81-ABC6-DF87-6793-02B455287517}"/>
                  </a:ext>
                </a:extLst>
              </p:cNvPr>
              <p:cNvSpPr txBox="1"/>
              <p:nvPr/>
            </p:nvSpPr>
            <p:spPr>
              <a:xfrm>
                <a:off x="2496014" y="4635565"/>
                <a:ext cx="3307764" cy="799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sSub>
                            <m:sSubPr>
                              <m:ctrlPr>
                                <a:rPr lang="en-US" altLang="ko-KR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𝐙</m:t>
                              </m:r>
                            </m:e>
                            <m:sub>
                              <m:r>
                                <a:rPr lang="en-US" altLang="ko-KR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sSub>
                            <m:sSubPr>
                              <m:ctrlPr>
                                <a:rPr lang="en-US" altLang="ko-KR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altLang="ko-KR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}"/>
                          <m:ctrlPr>
                            <a:rPr lang="en-US" altLang="ko-KR" sz="2000" b="1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ko-KR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eqArr>
                                    <m:eqArrPr>
                                      <m:ctrlPr>
                                        <a:rPr lang="en-US" altLang="ko-KR" sz="20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20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sz="20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ko-KR" sz="20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1.37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sz="20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0.96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r>
                                        <a:rPr lang="en-US" altLang="ko-KR" sz="20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eqAr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20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sz="20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20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.10</m:t>
                                        </m:r>
                                      </m:e>
                                      <m:e>
                                        <m:r>
                                          <a:rPr lang="en-US" altLang="ko-KR" sz="20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−0.17</m:t>
                                        </m:r>
                                      </m:e>
                                    </m:mr>
                                  </m:m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EFBA81-ABC6-DF87-6793-02B455287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014" y="4635565"/>
                <a:ext cx="3307764" cy="7993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33D22ED-2A76-A293-6124-F57AE80317D6}"/>
              </a:ext>
            </a:extLst>
          </p:cNvPr>
          <p:cNvSpPr txBox="1"/>
          <p:nvPr/>
        </p:nvSpPr>
        <p:spPr>
          <a:xfrm>
            <a:off x="5861326" y="4865981"/>
            <a:ext cx="570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rgbClr val="3399F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m</a:t>
            </a:r>
            <a:r>
              <a:rPr lang="ko-KR" altLang="en-US" sz="1600">
                <a:solidFill>
                  <a:srgbClr val="3399F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A27DA-2ABA-23E6-963E-1156D4E8715A}"/>
              </a:ext>
            </a:extLst>
          </p:cNvPr>
          <p:cNvSpPr txBox="1"/>
          <p:nvPr/>
        </p:nvSpPr>
        <p:spPr>
          <a:xfrm>
            <a:off x="5284478" y="3775508"/>
            <a:ext cx="25907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첫 번째 뉴런의 활성화 출력</a:t>
            </a: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73C6D63E-41CB-246D-AAD6-6FA34FC182D3}"/>
              </a:ext>
            </a:extLst>
          </p:cNvPr>
          <p:cNvCxnSpPr>
            <a:stCxn id="10" idx="1"/>
          </p:cNvCxnSpPr>
          <p:nvPr/>
        </p:nvCxnSpPr>
        <p:spPr>
          <a:xfrm rot="10800000" flipV="1">
            <a:off x="4737740" y="3944785"/>
            <a:ext cx="546738" cy="690778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4B7153F-FBF5-4F7B-1B19-17ACE99845AC}"/>
              </a:ext>
            </a:extLst>
          </p:cNvPr>
          <p:cNvSpPr txBox="1"/>
          <p:nvPr/>
        </p:nvSpPr>
        <p:spPr>
          <a:xfrm>
            <a:off x="2623053" y="5833658"/>
            <a:ext cx="25907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첫 번째 뉴런의 활성화 출력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F8D95BE4-E9D6-ADF3-8773-2026FA2E54F1}"/>
              </a:ext>
            </a:extLst>
          </p:cNvPr>
          <p:cNvCxnSpPr>
            <a:cxnSpLocks/>
          </p:cNvCxnSpPr>
          <p:nvPr/>
        </p:nvCxnSpPr>
        <p:spPr>
          <a:xfrm flipV="1">
            <a:off x="5213827" y="5682396"/>
            <a:ext cx="494533" cy="33177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12061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152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다층 신경망 </a:t>
            </a:r>
            <a:r>
              <a:rPr lang="en-US" altLang="ko-KR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backprop </a:t>
            </a:r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이해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4.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다층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4.4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다층 신경망의 경사 하강법 구현 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F73165-694B-63E3-0744-F49BB83F0984}"/>
                  </a:ext>
                </a:extLst>
              </p:cNvPr>
              <p:cNvSpPr txBox="1"/>
              <p:nvPr/>
            </p:nvSpPr>
            <p:spPr>
              <a:xfrm>
                <a:off x="1361163" y="2281485"/>
                <a:ext cx="692638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행렬의 구성을 보면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6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의 크기는 </a:t>
                </a:r>
                <a:r>
                  <a:rPr lang="en-US" altLang="ko-KR" sz="16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(m,2)</a:t>
                </a:r>
                <a:r>
                  <a:rPr lang="ko-KR" altLang="en-US" sz="16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이고 </a:t>
                </a:r>
                <a:r>
                  <a:rPr lang="en-US" altLang="ko-KR" sz="16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ko-KR" sz="16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) </a:t>
                </a:r>
                <a:r>
                  <a:rPr lang="ko-KR" altLang="en-US" sz="16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의 크기는 </a:t>
                </a:r>
                <a:r>
                  <a:rPr lang="en-US" altLang="ko-KR" sz="16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(m,1)</a:t>
                </a:r>
                <a:r>
                  <a:rPr lang="ko-KR" altLang="en-US" sz="16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이므로</a:t>
                </a:r>
                <a:endParaRPr lang="en-US" altLang="ko-KR" sz="16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6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을 전치하여 </a:t>
                </a:r>
                <a:r>
                  <a:rPr lang="en-US" altLang="ko-KR" sz="16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ko-KR" sz="16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) </a:t>
                </a:r>
                <a:r>
                  <a:rPr lang="ko-KR" altLang="en-US" sz="16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와 곱해야 한다</a:t>
                </a:r>
                <a:r>
                  <a:rPr lang="en-US" altLang="ko-KR" sz="16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.</a:t>
                </a:r>
                <a:r>
                  <a:rPr lang="ko-KR" altLang="en-US" sz="16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F73165-694B-63E3-0744-F49BB83F0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163" y="2281485"/>
                <a:ext cx="6926383" cy="584775"/>
              </a:xfrm>
              <a:prstGeom prst="rect">
                <a:avLst/>
              </a:prstGeom>
              <a:blipFill>
                <a:blip r:embed="rId2"/>
                <a:stretch>
                  <a:fillRect l="-440" t="-2083" b="-135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9E33BE-8222-2186-4E15-ABCCDABE4FA5}"/>
                  </a:ext>
                </a:extLst>
              </p:cNvPr>
              <p:cNvSpPr txBox="1"/>
              <p:nvPr/>
            </p:nvSpPr>
            <p:spPr>
              <a:xfrm>
                <a:off x="1042230" y="3347452"/>
                <a:ext cx="9188556" cy="11339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d>
                        <m:dPr>
                          <m:ctrlPr>
                            <a:rPr lang="en-US" altLang="ko-KR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ko-KR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1.37</m:t>
                                    </m:r>
                                  </m:e>
                                  <m:e>
                                    <m: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2.10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.96</m:t>
                                    </m:r>
                                  </m:e>
                                  <m:e>
                                    <m: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−0.17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0.6</m:t>
                              </m:r>
                            </m:e>
                          </m:eqArr>
                        </m:e>
                      </m:d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ko-KR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9E33BE-8222-2186-4E15-ABCCDABE4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230" y="3347452"/>
                <a:ext cx="9188556" cy="1133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06F55BA-89B3-5419-D7F5-4A226C68AE4A}"/>
              </a:ext>
            </a:extLst>
          </p:cNvPr>
          <p:cNvSpPr txBox="1"/>
          <p:nvPr/>
        </p:nvSpPr>
        <p:spPr>
          <a:xfrm>
            <a:off x="6443242" y="4534555"/>
            <a:ext cx="863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olidFill>
                  <a:srgbClr val="3399F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m</a:t>
            </a:r>
            <a:r>
              <a:rPr lang="ko-KR" altLang="en-US" sz="1600">
                <a:solidFill>
                  <a:srgbClr val="3399F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개</a:t>
            </a:r>
          </a:p>
        </p:txBody>
      </p:sp>
      <p:sp>
        <p:nvSpPr>
          <p:cNvPr id="6" name="오른쪽 중괄호 5">
            <a:extLst>
              <a:ext uri="{FF2B5EF4-FFF2-40B4-BE49-F238E27FC236}">
                <a16:creationId xmlns:a16="http://schemas.microsoft.com/office/drawing/2014/main" id="{1B9F1380-BBB8-AC8B-25CD-B38EBA0E98B6}"/>
              </a:ext>
            </a:extLst>
          </p:cNvPr>
          <p:cNvSpPr/>
          <p:nvPr/>
        </p:nvSpPr>
        <p:spPr>
          <a:xfrm rot="5400000">
            <a:off x="6582889" y="3447285"/>
            <a:ext cx="200674" cy="1942459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3399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138B72-3BEC-3149-27DD-0CAE9D548E5D}"/>
              </a:ext>
            </a:extLst>
          </p:cNvPr>
          <p:cNvSpPr txBox="1"/>
          <p:nvPr/>
        </p:nvSpPr>
        <p:spPr>
          <a:xfrm>
            <a:off x="8570423" y="2898752"/>
            <a:ext cx="1785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>
                <a:solidFill>
                  <a:srgbClr val="3399F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그레디언트의 총 합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DFDB31D-CC6F-98B4-25CA-1F81B88E6DFE}"/>
              </a:ext>
            </a:extLst>
          </p:cNvPr>
          <p:cNvCxnSpPr>
            <a:stCxn id="7" idx="2"/>
          </p:cNvCxnSpPr>
          <p:nvPr/>
        </p:nvCxnSpPr>
        <p:spPr>
          <a:xfrm flipH="1">
            <a:off x="9463217" y="3206529"/>
            <a:ext cx="1" cy="242855"/>
          </a:xfrm>
          <a:prstGeom prst="straightConnector1">
            <a:avLst/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1819404-67AE-10E4-5C01-D9996FFD4512}"/>
              </a:ext>
            </a:extLst>
          </p:cNvPr>
          <p:cNvSpPr txBox="1"/>
          <p:nvPr/>
        </p:nvSpPr>
        <p:spPr>
          <a:xfrm>
            <a:off x="7629255" y="4739807"/>
            <a:ext cx="1785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>
                <a:solidFill>
                  <a:srgbClr val="3399F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타깃과 예측의 차이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192F56A-73CE-F1A9-0F4B-66A5786C02DC}"/>
              </a:ext>
            </a:extLst>
          </p:cNvPr>
          <p:cNvCxnSpPr>
            <a:cxnSpLocks/>
          </p:cNvCxnSpPr>
          <p:nvPr/>
        </p:nvCxnSpPr>
        <p:spPr>
          <a:xfrm flipH="1" flipV="1">
            <a:off x="8522049" y="4556350"/>
            <a:ext cx="1" cy="183457"/>
          </a:xfrm>
          <a:prstGeom prst="straightConnector1">
            <a:avLst/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6CE660-47EA-374F-E55B-46B8201E22E6}"/>
                  </a:ext>
                </a:extLst>
              </p:cNvPr>
              <p:cNvSpPr txBox="1"/>
              <p:nvPr/>
            </p:nvSpPr>
            <p:spPr>
              <a:xfrm>
                <a:off x="1323993" y="1504078"/>
                <a:ext cx="37502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6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대하여 손실 함수를 미분한다</a:t>
                </a:r>
                <a:r>
                  <a:rPr lang="en-US" altLang="ko-KR" sz="16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.</a:t>
                </a:r>
                <a:endParaRPr lang="ko-KR" altLang="en-US" sz="16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6CE660-47EA-374F-E55B-46B8201E2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993" y="1504078"/>
                <a:ext cx="3750257" cy="338554"/>
              </a:xfrm>
              <a:prstGeom prst="rect">
                <a:avLst/>
              </a:prstGeom>
              <a:blipFill>
                <a:blip r:embed="rId4"/>
                <a:stretch>
                  <a:fillRect l="-813" t="-3636" b="-254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E53D71C-8B9D-7F5B-6650-7259050150BB}"/>
              </a:ext>
            </a:extLst>
          </p:cNvPr>
          <p:cNvSpPr txBox="1"/>
          <p:nvPr/>
        </p:nvSpPr>
        <p:spPr>
          <a:xfrm>
            <a:off x="3542228" y="4577009"/>
            <a:ext cx="1534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olidFill>
                  <a:srgbClr val="3399FF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(m, k)(m,1)</a:t>
            </a:r>
            <a:endParaRPr lang="ko-KR" altLang="en-US" sz="1600">
              <a:solidFill>
                <a:srgbClr val="3399FF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A229E0-2148-F6CD-2FDE-E039E0604C0A}"/>
              </a:ext>
            </a:extLst>
          </p:cNvPr>
          <p:cNvSpPr txBox="1"/>
          <p:nvPr/>
        </p:nvSpPr>
        <p:spPr>
          <a:xfrm>
            <a:off x="3542228" y="4987304"/>
            <a:ext cx="26263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olidFill>
                  <a:srgbClr val="3399FF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(k, m)(m,1) =&gt; (k, 1 )</a:t>
            </a:r>
            <a:endParaRPr lang="ko-KR" altLang="en-US" sz="1600">
              <a:solidFill>
                <a:srgbClr val="3399FF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83128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153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다층 신경망 </a:t>
            </a:r>
            <a:r>
              <a:rPr lang="en-US" altLang="ko-KR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backprop </a:t>
            </a:r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이해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4.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다층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4.4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다층 신경망의 경사 하강법 구현 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5CB27A7-E137-012D-4584-134744E04FB4}"/>
              </a:ext>
            </a:extLst>
          </p:cNvPr>
          <p:cNvSpPr/>
          <p:nvPr/>
        </p:nvSpPr>
        <p:spPr>
          <a:xfrm>
            <a:off x="4384418" y="40316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93D9DC6-EDCB-B18B-8771-2E4A595B2321}"/>
              </a:ext>
            </a:extLst>
          </p:cNvPr>
          <p:cNvSpPr/>
          <p:nvPr/>
        </p:nvSpPr>
        <p:spPr>
          <a:xfrm>
            <a:off x="2729281" y="40316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979D752-F319-8C20-673D-BF5E672542B5}"/>
              </a:ext>
            </a:extLst>
          </p:cNvPr>
          <p:cNvSpPr/>
          <p:nvPr/>
        </p:nvSpPr>
        <p:spPr>
          <a:xfrm>
            <a:off x="5984075" y="40316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1F8B5D7-F7CF-AAC4-0C85-71DBD954B9DC}"/>
              </a:ext>
            </a:extLst>
          </p:cNvPr>
          <p:cNvCxnSpPr>
            <a:cxnSpLocks/>
            <a:stCxn id="13" idx="3"/>
            <a:endCxn id="26" idx="1"/>
          </p:cNvCxnSpPr>
          <p:nvPr/>
        </p:nvCxnSpPr>
        <p:spPr>
          <a:xfrm>
            <a:off x="2188245" y="4406493"/>
            <a:ext cx="479286" cy="506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449DA8F-3C2C-EB2D-8644-320AC3B9B893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460651" y="3749850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DF376BC-1205-F229-A44D-D3DB8BEFD100}"/>
              </a:ext>
            </a:extLst>
          </p:cNvPr>
          <p:cNvCxnSpPr>
            <a:cxnSpLocks/>
            <a:endCxn id="3" idx="3"/>
          </p:cNvCxnSpPr>
          <p:nvPr/>
        </p:nvCxnSpPr>
        <p:spPr>
          <a:xfrm flipV="1">
            <a:off x="2452673" y="4720091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90E622-1DA0-7251-5DDD-28E019315F1A}"/>
                  </a:ext>
                </a:extLst>
              </p:cNvPr>
              <p:cNvSpPr txBox="1"/>
              <p:nvPr/>
            </p:nvSpPr>
            <p:spPr>
              <a:xfrm>
                <a:off x="2060875" y="3380396"/>
                <a:ext cx="386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90E622-1DA0-7251-5DDD-28E019315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875" y="3380396"/>
                <a:ext cx="386575" cy="369332"/>
              </a:xfrm>
              <a:prstGeom prst="rect">
                <a:avLst/>
              </a:prstGeom>
              <a:blipFill>
                <a:blip r:embed="rId2"/>
                <a:stretch>
                  <a:fillRect r="-14286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34740AC-9A0C-B3DA-E6CE-341E684EAFA3}"/>
              </a:ext>
            </a:extLst>
          </p:cNvPr>
          <p:cNvSpPr txBox="1"/>
          <p:nvPr/>
        </p:nvSpPr>
        <p:spPr>
          <a:xfrm>
            <a:off x="1801670" y="4221827"/>
            <a:ext cx="38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굴림" pitchFamily="50" charset="-127"/>
                <a:cs typeface="+mn-cs"/>
              </a:rPr>
              <a:t>X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굴림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B781DB6-A00D-7D19-C333-0C6BA9F58ACA}"/>
                  </a:ext>
                </a:extLst>
              </p:cNvPr>
              <p:cNvSpPr txBox="1"/>
              <p:nvPr/>
            </p:nvSpPr>
            <p:spPr>
              <a:xfrm>
                <a:off x="2114562" y="5003647"/>
                <a:ext cx="386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B781DB6-A00D-7D19-C333-0C6BA9F58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562" y="5003647"/>
                <a:ext cx="386575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367A9BC-F9E6-8E9B-9C12-4B648289EBA8}"/>
              </a:ext>
            </a:extLst>
          </p:cNvPr>
          <p:cNvCxnSpPr>
            <a:cxnSpLocks/>
            <a:stCxn id="3" idx="6"/>
            <a:endCxn id="2" idx="2"/>
          </p:cNvCxnSpPr>
          <p:nvPr/>
        </p:nvCxnSpPr>
        <p:spPr>
          <a:xfrm>
            <a:off x="3535883" y="4434914"/>
            <a:ext cx="84853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A65D90-DA1C-11B2-9FA0-D935EB089B31}"/>
                  </a:ext>
                </a:extLst>
              </p:cNvPr>
              <p:cNvSpPr txBox="1"/>
              <p:nvPr/>
            </p:nvSpPr>
            <p:spPr>
              <a:xfrm>
                <a:off x="3780973" y="4459076"/>
                <a:ext cx="386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A65D90-DA1C-11B2-9FA0-D935EB089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973" y="4459076"/>
                <a:ext cx="38657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타원 16">
            <a:extLst>
              <a:ext uri="{FF2B5EF4-FFF2-40B4-BE49-F238E27FC236}">
                <a16:creationId xmlns:a16="http://schemas.microsoft.com/office/drawing/2014/main" id="{2285FD68-25F6-BE3D-C0E9-BC8FE73C4BE5}"/>
              </a:ext>
            </a:extLst>
          </p:cNvPr>
          <p:cNvSpPr/>
          <p:nvPr/>
        </p:nvSpPr>
        <p:spPr>
          <a:xfrm>
            <a:off x="9213606" y="40316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0A3C82-7942-36D9-8706-E32A0E2243C1}"/>
                  </a:ext>
                </a:extLst>
              </p:cNvPr>
              <p:cNvSpPr txBox="1"/>
              <p:nvPr/>
            </p:nvSpPr>
            <p:spPr>
              <a:xfrm>
                <a:off x="10732130" y="4246992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0A3C82-7942-36D9-8706-E32A0E224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2130" y="4246992"/>
                <a:ext cx="386575" cy="400110"/>
              </a:xfrm>
              <a:prstGeom prst="rect">
                <a:avLst/>
              </a:prstGeom>
              <a:blipFill>
                <a:blip r:embed="rId5"/>
                <a:stretch>
                  <a:fillRect t="-6154" r="-19048" b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BB2726A-6B93-DACB-DC11-0863155E0562}"/>
              </a:ext>
            </a:extLst>
          </p:cNvPr>
          <p:cNvCxnSpPr>
            <a:cxnSpLocks/>
            <a:stCxn id="17" idx="6"/>
            <a:endCxn id="18" idx="1"/>
          </p:cNvCxnSpPr>
          <p:nvPr/>
        </p:nvCxnSpPr>
        <p:spPr>
          <a:xfrm>
            <a:off x="10020208" y="4434914"/>
            <a:ext cx="711922" cy="12133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158C480-3BAA-0DD8-2DC0-90E2243922B6}"/>
              </a:ext>
            </a:extLst>
          </p:cNvPr>
          <p:cNvCxnSpPr>
            <a:cxnSpLocks/>
            <a:stCxn id="29" idx="6"/>
            <a:endCxn id="17" idx="2"/>
          </p:cNvCxnSpPr>
          <p:nvPr/>
        </p:nvCxnSpPr>
        <p:spPr>
          <a:xfrm flipV="1">
            <a:off x="8390335" y="4434914"/>
            <a:ext cx="823271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D0296B69-34C8-38E5-994D-02ECC1196F97}"/>
              </a:ext>
            </a:extLst>
          </p:cNvPr>
          <p:cNvCxnSpPr>
            <a:cxnSpLocks/>
          </p:cNvCxnSpPr>
          <p:nvPr/>
        </p:nvCxnSpPr>
        <p:spPr>
          <a:xfrm rot="16200000" flipV="1">
            <a:off x="7997069" y="350331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567530C-8EFA-B9F3-0F2B-C1F5EA432004}"/>
              </a:ext>
            </a:extLst>
          </p:cNvPr>
          <p:cNvSpPr txBox="1"/>
          <p:nvPr/>
        </p:nvSpPr>
        <p:spPr>
          <a:xfrm>
            <a:off x="7815326" y="3113351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0F981F2-66EE-4AC4-ECCA-002F2249CC3C}"/>
                  </a:ext>
                </a:extLst>
              </p:cNvPr>
              <p:cNvSpPr/>
              <p:nvPr/>
            </p:nvSpPr>
            <p:spPr>
              <a:xfrm>
                <a:off x="4377393" y="4220962"/>
                <a:ext cx="874108" cy="4423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2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2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2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2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2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2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2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2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2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2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0F981F2-66EE-4AC4-ECCA-002F2249CC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393" y="4220962"/>
                <a:ext cx="874108" cy="4423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77DD72F-BD58-F08D-F206-6AA7F4D8AAA2}"/>
                  </a:ext>
                </a:extLst>
              </p:cNvPr>
              <p:cNvSpPr txBox="1"/>
              <p:nvPr/>
            </p:nvSpPr>
            <p:spPr>
              <a:xfrm>
                <a:off x="9234447" y="4221827"/>
                <a:ext cx="7010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2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2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≥</m:t>
                      </m:r>
                      <m:r>
                        <a:rPr kumimoji="1" lang="en-US" altLang="ko-KR" sz="1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2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2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&lt;</m:t>
                      </m:r>
                      <m:r>
                        <a:rPr kumimoji="1" lang="en-US" altLang="ko-KR" sz="12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2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2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77DD72F-BD58-F08D-F206-6AA7F4D8A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4447" y="4221827"/>
                <a:ext cx="701089" cy="369332"/>
              </a:xfrm>
              <a:prstGeom prst="rect">
                <a:avLst/>
              </a:prstGeom>
              <a:blipFill>
                <a:blip r:embed="rId7"/>
                <a:stretch>
                  <a:fillRect l="-1739" r="-173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9F238829-D505-8F6E-BB90-6970D87BD0E0}"/>
              </a:ext>
            </a:extLst>
          </p:cNvPr>
          <p:cNvSpPr txBox="1"/>
          <p:nvPr/>
        </p:nvSpPr>
        <p:spPr>
          <a:xfrm>
            <a:off x="8732242" y="5177083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손실함수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L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12489BE-5445-0A07-6CC1-89075A224811}"/>
                  </a:ext>
                </a:extLst>
              </p:cNvPr>
              <p:cNvSpPr txBox="1"/>
              <p:nvPr/>
            </p:nvSpPr>
            <p:spPr>
              <a:xfrm>
                <a:off x="2667531" y="4273054"/>
                <a:ext cx="96893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2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𝑿</m:t>
                        </m:r>
                        <m:r>
                          <a:rPr kumimoji="1" lang="en-US" altLang="ko-KR" sz="12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2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1" lang="en-US" altLang="ko-KR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2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2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2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endParaRPr kumimoji="1" lang="ko-KR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12489BE-5445-0A07-6CC1-89075A224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531" y="4273054"/>
                <a:ext cx="968937" cy="276999"/>
              </a:xfrm>
              <a:prstGeom prst="rect">
                <a:avLst/>
              </a:prstGeom>
              <a:blipFill>
                <a:blip r:embed="rId8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2CFC8D5-DDDF-B86E-2146-F5BDDE3FF389}"/>
                  </a:ext>
                </a:extLst>
              </p:cNvPr>
              <p:cNvSpPr txBox="1"/>
              <p:nvPr/>
            </p:nvSpPr>
            <p:spPr>
              <a:xfrm>
                <a:off x="5887863" y="4278574"/>
                <a:ext cx="10280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2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𝑨</m:t>
                        </m:r>
                      </m:e>
                      <m:sub>
                        <m:r>
                          <a:rPr kumimoji="1" lang="en-US" altLang="ko-KR" sz="12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1" lang="en-US" altLang="ko-KR" sz="12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2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2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1" lang="en-US" altLang="ko-KR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2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2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endParaRPr kumimoji="1" lang="ko-KR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2CFC8D5-DDDF-B86E-2146-F5BDDE3FF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7863" y="4278574"/>
                <a:ext cx="1028057" cy="276999"/>
              </a:xfrm>
              <a:prstGeom prst="rect">
                <a:avLst/>
              </a:prstGeom>
              <a:blipFill>
                <a:blip r:embed="rId9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48E0661-0EB9-FCA9-256B-DAB0F9C36B7A}"/>
              </a:ext>
            </a:extLst>
          </p:cNvPr>
          <p:cNvCxnSpPr>
            <a:cxnSpLocks/>
            <a:stCxn id="2" idx="6"/>
            <a:endCxn id="4" idx="2"/>
          </p:cNvCxnSpPr>
          <p:nvPr/>
        </p:nvCxnSpPr>
        <p:spPr>
          <a:xfrm>
            <a:off x="5191020" y="4434914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9C7ABFAB-0807-A9D8-3C53-C91BAF70D46B}"/>
              </a:ext>
            </a:extLst>
          </p:cNvPr>
          <p:cNvSpPr/>
          <p:nvPr/>
        </p:nvSpPr>
        <p:spPr>
          <a:xfrm>
            <a:off x="7583733" y="403202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D5CB104-D290-7B14-12D4-D34297911DEC}"/>
              </a:ext>
            </a:extLst>
          </p:cNvPr>
          <p:cNvCxnSpPr>
            <a:cxnSpLocks/>
          </p:cNvCxnSpPr>
          <p:nvPr/>
        </p:nvCxnSpPr>
        <p:spPr>
          <a:xfrm>
            <a:off x="6790678" y="4434914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D96F6B0F-DC54-36BD-3FCD-8DCCD2E3318D}"/>
                  </a:ext>
                </a:extLst>
              </p:cNvPr>
              <p:cNvSpPr/>
              <p:nvPr/>
            </p:nvSpPr>
            <p:spPr>
              <a:xfrm>
                <a:off x="7570417" y="4200349"/>
                <a:ext cx="874108" cy="4423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2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2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2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2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2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2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2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2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2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2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D96F6B0F-DC54-36BD-3FCD-8DCCD2E331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0417" y="4200349"/>
                <a:ext cx="874108" cy="4423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88EB1E1-4C8F-801A-549D-26B5C7B304EB}"/>
              </a:ext>
            </a:extLst>
          </p:cNvPr>
          <p:cNvCxnSpPr>
            <a:cxnSpLocks/>
          </p:cNvCxnSpPr>
          <p:nvPr/>
        </p:nvCxnSpPr>
        <p:spPr>
          <a:xfrm>
            <a:off x="5714910" y="3749758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0E5174B-8BFC-844D-F857-BCCD476DF1A5}"/>
                  </a:ext>
                </a:extLst>
              </p:cNvPr>
              <p:cNvSpPr txBox="1"/>
              <p:nvPr/>
            </p:nvSpPr>
            <p:spPr>
              <a:xfrm>
                <a:off x="5270530" y="3380396"/>
                <a:ext cx="386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0E5174B-8BFC-844D-F857-BCCD476DF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530" y="3380396"/>
                <a:ext cx="386575" cy="369332"/>
              </a:xfrm>
              <a:prstGeom prst="rect">
                <a:avLst/>
              </a:prstGeom>
              <a:blipFill>
                <a:blip r:embed="rId11"/>
                <a:stretch>
                  <a:fillRect r="-14286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3698883-AD90-9F61-1B8C-A219B2C10499}"/>
              </a:ext>
            </a:extLst>
          </p:cNvPr>
          <p:cNvCxnSpPr>
            <a:cxnSpLocks/>
          </p:cNvCxnSpPr>
          <p:nvPr/>
        </p:nvCxnSpPr>
        <p:spPr>
          <a:xfrm flipV="1">
            <a:off x="5786708" y="4753560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4DAA8F0-2BD2-CA9C-C58A-1AB2BA32DB16}"/>
                  </a:ext>
                </a:extLst>
              </p:cNvPr>
              <p:cNvSpPr txBox="1"/>
              <p:nvPr/>
            </p:nvSpPr>
            <p:spPr>
              <a:xfrm>
                <a:off x="5448597" y="5037116"/>
                <a:ext cx="386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4DAA8F0-2BD2-CA9C-C58A-1AB2BA32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597" y="5037116"/>
                <a:ext cx="38657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ABB8159-24CD-E5F5-BEB0-6869ACCF47E0}"/>
                  </a:ext>
                </a:extLst>
              </p:cNvPr>
              <p:cNvSpPr txBox="1"/>
              <p:nvPr/>
            </p:nvSpPr>
            <p:spPr>
              <a:xfrm>
                <a:off x="5371743" y="4459076"/>
                <a:ext cx="386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ABB8159-24CD-E5F5-BEB0-6869ACCF4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43" y="4459076"/>
                <a:ext cx="386575" cy="369332"/>
              </a:xfrm>
              <a:prstGeom prst="rect">
                <a:avLst/>
              </a:prstGeom>
              <a:blipFill>
                <a:blip r:embed="rId13"/>
                <a:stretch>
                  <a:fillRect r="-15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DC78034-68BF-B442-EDB4-8D83F001637E}"/>
                  </a:ext>
                </a:extLst>
              </p:cNvPr>
              <p:cNvSpPr txBox="1"/>
              <p:nvPr/>
            </p:nvSpPr>
            <p:spPr>
              <a:xfrm>
                <a:off x="7053581" y="4426942"/>
                <a:ext cx="386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DC78034-68BF-B442-EDB4-8D83F0016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581" y="4426942"/>
                <a:ext cx="38657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AC199B0-5570-B4A2-23CE-95A02463A63B}"/>
                  </a:ext>
                </a:extLst>
              </p:cNvPr>
              <p:cNvSpPr txBox="1"/>
              <p:nvPr/>
            </p:nvSpPr>
            <p:spPr>
              <a:xfrm>
                <a:off x="8611862" y="4422986"/>
                <a:ext cx="386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AC199B0-5570-B4A2-23CE-95A02463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1862" y="4422986"/>
                <a:ext cx="386575" cy="369332"/>
              </a:xfrm>
              <a:prstGeom prst="rect">
                <a:avLst/>
              </a:prstGeom>
              <a:blipFill>
                <a:blip r:embed="rId15"/>
                <a:stretch>
                  <a:fillRect r="-3175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10A1537-6D6C-1816-004E-8FCA55D36338}"/>
                  </a:ext>
                </a:extLst>
              </p:cNvPr>
              <p:cNvSpPr txBox="1"/>
              <p:nvPr/>
            </p:nvSpPr>
            <p:spPr>
              <a:xfrm>
                <a:off x="1646282" y="1384145"/>
                <a:ext cx="3922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kumimoji="1" lang="ko-KR" altLang="en-US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절편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ko-KR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대하여 손실 함수를 미분한다</a:t>
                </a:r>
                <a:r>
                  <a:rPr kumimoji="1" lang="en-US" altLang="ko-KR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.</a:t>
                </a:r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10A1537-6D6C-1816-004E-8FCA55D36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282" y="1384145"/>
                <a:ext cx="3922805" cy="369332"/>
              </a:xfrm>
              <a:prstGeom prst="rect">
                <a:avLst/>
              </a:prstGeom>
              <a:blipFill>
                <a:blip r:embed="rId16"/>
                <a:stretch>
                  <a:fillRect l="-1242" t="-6557" r="-466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CB7DA88-6DFA-2157-1541-9094003CAFF9}"/>
                  </a:ext>
                </a:extLst>
              </p:cNvPr>
              <p:cNvSpPr txBox="1"/>
              <p:nvPr/>
            </p:nvSpPr>
            <p:spPr>
              <a:xfrm>
                <a:off x="2420165" y="2150331"/>
                <a:ext cx="1833001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kumimoji="1" lang="en-US" altLang="ko-K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kumimoji="1" lang="en-US" altLang="ko-K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kumimoji="1" lang="en-US" altLang="ko-KR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kumimoji="1" lang="en-US" altLang="ko-K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kumimoji="1" lang="en-US" altLang="ko-K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kumimoji="1" lang="en-US" altLang="ko-KR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ko-K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kumimoji="1" lang="en-US" altLang="ko-KR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kumimoji="1" lang="en-US" altLang="ko-KR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ko-KR" altLang="en-US" sz="20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CB7DA88-6DFA-2157-1541-9094003CA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165" y="2150331"/>
                <a:ext cx="1833001" cy="63555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A938104-CEC4-A5C6-9BF2-F04C4EAA064D}"/>
                  </a:ext>
                </a:extLst>
              </p:cNvPr>
              <p:cNvSpPr txBox="1"/>
              <p:nvPr/>
            </p:nvSpPr>
            <p:spPr>
              <a:xfrm>
                <a:off x="7279772" y="5315956"/>
                <a:ext cx="1661352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Z</m:t>
                              </m:r>
                            </m:e>
                            <m:sub>
                              <m:r>
                                <a:rPr kumimoji="1" lang="en-US" altLang="ko-KR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A</m:t>
                              </m:r>
                            </m:e>
                            <m:sub>
                              <m:r>
                                <a:rPr kumimoji="1" lang="en-US" altLang="ko-KR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A938104-CEC4-A5C6-9BF2-F04C4EAA0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772" y="5315956"/>
                <a:ext cx="1661352" cy="57201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연결선: 구부러짐 41">
            <a:extLst>
              <a:ext uri="{FF2B5EF4-FFF2-40B4-BE49-F238E27FC236}">
                <a16:creationId xmlns:a16="http://schemas.microsoft.com/office/drawing/2014/main" id="{46B8802E-754A-E892-89D3-6431D6EB74E6}"/>
              </a:ext>
            </a:extLst>
          </p:cNvPr>
          <p:cNvCxnSpPr>
            <a:stCxn id="25" idx="1"/>
            <a:endCxn id="37" idx="2"/>
          </p:cNvCxnSpPr>
          <p:nvPr/>
        </p:nvCxnSpPr>
        <p:spPr>
          <a:xfrm rot="10800000">
            <a:off x="7246870" y="4796274"/>
            <a:ext cx="1485373" cy="534698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구부러짐 42">
            <a:extLst>
              <a:ext uri="{FF2B5EF4-FFF2-40B4-BE49-F238E27FC236}">
                <a16:creationId xmlns:a16="http://schemas.microsoft.com/office/drawing/2014/main" id="{4004EC90-BC45-5027-BB03-4D040E7A188B}"/>
              </a:ext>
            </a:extLst>
          </p:cNvPr>
          <p:cNvCxnSpPr>
            <a:cxnSpLocks/>
            <a:stCxn id="37" idx="2"/>
            <a:endCxn id="35" idx="3"/>
          </p:cNvCxnSpPr>
          <p:nvPr/>
        </p:nvCxnSpPr>
        <p:spPr>
          <a:xfrm rot="5400000">
            <a:off x="6328267" y="4303180"/>
            <a:ext cx="425508" cy="1411697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0B64E98-87DD-21A8-645E-27364BC04065}"/>
                  </a:ext>
                </a:extLst>
              </p:cNvPr>
              <p:cNvSpPr txBox="1"/>
              <p:nvPr/>
            </p:nvSpPr>
            <p:spPr>
              <a:xfrm>
                <a:off x="5908287" y="5346360"/>
                <a:ext cx="924291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kumimoji="1" lang="en-US" altLang="ko-KR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0B64E98-87DD-21A8-645E-27364BC04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287" y="5346360"/>
                <a:ext cx="924291" cy="572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6E366C2-6905-F90B-5E2B-9FDC707AADDE}"/>
                  </a:ext>
                </a:extLst>
              </p:cNvPr>
              <p:cNvSpPr txBox="1"/>
              <p:nvPr/>
            </p:nvSpPr>
            <p:spPr>
              <a:xfrm>
                <a:off x="6537550" y="5039844"/>
                <a:ext cx="386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1" lang="en-US" altLang="ko-K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𝑚</m:t>
                      </m:r>
                      <m:r>
                        <a:rPr kumimoji="1" lang="en-US" altLang="ko-K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,1)</m:t>
                      </m:r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6E366C2-6905-F90B-5E2B-9FDC707AA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550" y="5039844"/>
                <a:ext cx="386575" cy="369332"/>
              </a:xfrm>
              <a:prstGeom prst="rect">
                <a:avLst/>
              </a:prstGeom>
              <a:blipFill>
                <a:blip r:embed="rId20"/>
                <a:stretch>
                  <a:fillRect l="-4688" r="-106250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AE168A4-0B34-FFA9-FD70-81BD88027CBA}"/>
                  </a:ext>
                </a:extLst>
              </p:cNvPr>
              <p:cNvSpPr txBox="1"/>
              <p:nvPr/>
            </p:nvSpPr>
            <p:spPr>
              <a:xfrm>
                <a:off x="5025464" y="5391409"/>
                <a:ext cx="386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()</m:t>
                      </m:r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AE168A4-0B34-FFA9-FD70-81BD88027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464" y="5391409"/>
                <a:ext cx="386575" cy="369332"/>
              </a:xfrm>
              <a:prstGeom prst="rect">
                <a:avLst/>
              </a:prstGeom>
              <a:blipFill>
                <a:blip r:embed="rId21"/>
                <a:stretch>
                  <a:fillRect l="-3125" r="-3125"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8218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154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다층 신경망 </a:t>
            </a:r>
            <a:r>
              <a:rPr lang="en-US" altLang="ko-KR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backprop </a:t>
            </a:r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이해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4.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다층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4.4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다층 신경망의 경사 하강법 구현 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120C915-2429-DFE4-7CB4-D20A46D35E5B}"/>
                  </a:ext>
                </a:extLst>
              </p:cNvPr>
              <p:cNvSpPr txBox="1"/>
              <p:nvPr/>
            </p:nvSpPr>
            <p:spPr>
              <a:xfrm>
                <a:off x="1372806" y="1204271"/>
                <a:ext cx="374551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대하여 손실 함수를 미분한다</a:t>
                </a:r>
                <a:r>
                  <a:rPr kumimoji="1" lang="en-US" altLang="ko-KR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.</a:t>
                </a:r>
                <a:endParaRPr kumimoji="1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120C915-2429-DFE4-7CB4-D20A46D35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806" y="1204271"/>
                <a:ext cx="3745513" cy="338554"/>
              </a:xfrm>
              <a:prstGeom prst="rect">
                <a:avLst/>
              </a:prstGeom>
              <a:blipFill>
                <a:blip r:embed="rId2"/>
                <a:stretch>
                  <a:fillRect l="-813" t="-3636" b="-254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D8707F-5882-2B55-965C-108E73438649}"/>
                  </a:ext>
                </a:extLst>
              </p:cNvPr>
              <p:cNvSpPr txBox="1"/>
              <p:nvPr/>
            </p:nvSpPr>
            <p:spPr>
              <a:xfrm>
                <a:off x="1547052" y="2009375"/>
                <a:ext cx="8992526" cy="4864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kumimoji="1" lang="en-US" altLang="ko-KR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kumimoji="1" lang="en-US" altLang="ko-KR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ko-KR" sz="2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kumimoji="1" lang="en-US" altLang="ko-KR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kumimoji="1" lang="en-US" altLang="ko-KR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kumimoji="1" lang="en-US" altLang="ko-KR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ko-KR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kumimoji="1" lang="en-US" altLang="ko-KR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ko-KR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r>
                          <a:rPr kumimoji="1" lang="en-US" altLang="ko-KR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ko-KR" sz="2000" b="1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1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000" b="1" i="1" smtClean="0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r>
                          <a:rPr lang="en-US" altLang="ko-KR" sz="2000" b="1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000" b="1" i="1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ko-KR" sz="2000" b="1" i="1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000" b="1" i="1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r>
                          <a:rPr lang="en-US" altLang="ko-KR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ko-KR" sz="2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20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altLang="ko-KR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altLang="ko-KR" sz="2000" i="1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ko-KR" sz="200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⨀(</m:t>
                    </m:r>
                    <m:r>
                      <m:rPr>
                        <m:nor/>
                      </m:rPr>
                      <a:rPr lang="en-US" altLang="ko-KR" sz="2000" i="1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 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ko-KR" sz="20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ko-KR" altLang="en-US" sz="2000" b="1" i="1" u="none" strike="noStrike" kern="1200" cap="none" spc="0" normalizeH="0" baseline="0" noProof="0">
                  <a:ln>
                    <a:noFill/>
                  </a:ln>
                  <a:solidFill>
                    <a:srgbClr val="3399FF"/>
                  </a:solidFill>
                  <a:effectLst/>
                  <a:uLnTx/>
                  <a:uFillTx/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D8707F-5882-2B55-965C-108E73438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052" y="2009375"/>
                <a:ext cx="8992526" cy="486480"/>
              </a:xfrm>
              <a:prstGeom prst="rect">
                <a:avLst/>
              </a:prstGeom>
              <a:blipFill>
                <a:blip r:embed="rId3"/>
                <a:stretch>
                  <a:fillRect l="-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76F234-EDED-52C8-BCFB-4082C9B8383C}"/>
                  </a:ext>
                </a:extLst>
              </p:cNvPr>
              <p:cNvSpPr txBox="1"/>
              <p:nvPr/>
            </p:nvSpPr>
            <p:spPr>
              <a:xfrm>
                <a:off x="6070011" y="1146781"/>
                <a:ext cx="2390833" cy="353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𝑬𝒓𝒓</m:t>
                      </m:r>
                      <m:r>
                        <a:rPr kumimoji="1" lang="en-US" altLang="ko-KR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ko-KR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sSubSup>
                        <m:sSubSupPr>
                          <m:ctrlPr>
                            <a:rPr kumimoji="1" lang="en-US" altLang="ko-KR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1" lang="en-US" altLang="ko-KR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𝑾</m:t>
                          </m:r>
                        </m:e>
                        <m:sub>
                          <m:r>
                            <a:rPr kumimoji="1" lang="en-US" altLang="ko-KR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  <m:sup>
                          <m:r>
                            <a:rPr kumimoji="1" lang="en-US" altLang="ko-KR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𝑻</m:t>
                          </m:r>
                        </m:sup>
                      </m:sSubSup>
                    </m:oMath>
                  </m:oMathPara>
                </a14:m>
                <a:endParaRPr kumimoji="1" lang="ko-KR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76F234-EDED-52C8-BCFB-4082C9B83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011" y="1146781"/>
                <a:ext cx="2390833" cy="3533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3858012-1C71-0FAE-66BD-7B641F0B0EDF}"/>
              </a:ext>
            </a:extLst>
          </p:cNvPr>
          <p:cNvSpPr txBox="1"/>
          <p:nvPr/>
        </p:nvSpPr>
        <p:spPr>
          <a:xfrm>
            <a:off x="5803314" y="2507624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(m,1)(1,2)=&gt;(m,2)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E4F510-53FB-6E8E-2008-1BEAAB5BF14B}"/>
              </a:ext>
            </a:extLst>
          </p:cNvPr>
          <p:cNvSpPr txBox="1"/>
          <p:nvPr/>
        </p:nvSpPr>
        <p:spPr>
          <a:xfrm>
            <a:off x="6271953" y="1616316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err_to_hidden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6C0834-544C-239E-7237-1070C6F8E737}"/>
              </a:ext>
            </a:extLst>
          </p:cNvPr>
          <p:cNvSpPr txBox="1"/>
          <p:nvPr/>
        </p:nvSpPr>
        <p:spPr>
          <a:xfrm>
            <a:off x="5866853" y="2856698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(n,m)(m,2)=&gt;(n,2)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EB2FEAE-569B-7C7F-53BF-3EB71E32C968}"/>
              </a:ext>
            </a:extLst>
          </p:cNvPr>
          <p:cNvSpPr/>
          <p:nvPr/>
        </p:nvSpPr>
        <p:spPr>
          <a:xfrm>
            <a:off x="4932677" y="4314965"/>
            <a:ext cx="716129" cy="71612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6FB5A45-AA09-5073-6392-51ABFED54CA6}"/>
              </a:ext>
            </a:extLst>
          </p:cNvPr>
          <p:cNvSpPr/>
          <p:nvPr/>
        </p:nvSpPr>
        <p:spPr>
          <a:xfrm>
            <a:off x="3463190" y="4314965"/>
            <a:ext cx="716129" cy="71612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2C8E466-D801-D595-085B-06E9F8E0470A}"/>
              </a:ext>
            </a:extLst>
          </p:cNvPr>
          <p:cNvSpPr/>
          <p:nvPr/>
        </p:nvSpPr>
        <p:spPr>
          <a:xfrm>
            <a:off x="6352907" y="4314965"/>
            <a:ext cx="716129" cy="71612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76D8717-3813-7D5D-A62C-5C2FF2A52DDB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917421" y="4671266"/>
            <a:ext cx="542650" cy="2258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9C13B39-799B-A4E4-2581-50C0C0E3E146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3224691" y="4064806"/>
            <a:ext cx="343373" cy="355033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27B8DE4-6656-12CD-FA60-8EB04C93C47C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3217608" y="4926219"/>
            <a:ext cx="350457" cy="37925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234E8FC-2DC8-387E-8400-6E9B8979004C}"/>
                  </a:ext>
                </a:extLst>
              </p:cNvPr>
              <p:cNvSpPr txBox="1"/>
              <p:nvPr/>
            </p:nvSpPr>
            <p:spPr>
              <a:xfrm>
                <a:off x="2869756" y="3736792"/>
                <a:ext cx="3432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234E8FC-2DC8-387E-8400-6E9B89790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756" y="3736792"/>
                <a:ext cx="343214" cy="307777"/>
              </a:xfrm>
              <a:prstGeom prst="rect">
                <a:avLst/>
              </a:prstGeom>
              <a:blipFill>
                <a:blip r:embed="rId5"/>
                <a:stretch>
                  <a:fillRect r="-17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86B1272-CD78-F320-2191-CA4470EA03A5}"/>
              </a:ext>
            </a:extLst>
          </p:cNvPr>
          <p:cNvSpPr txBox="1"/>
          <p:nvPr/>
        </p:nvSpPr>
        <p:spPr>
          <a:xfrm>
            <a:off x="2574207" y="4517377"/>
            <a:ext cx="343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굴림" pitchFamily="50" charset="-127"/>
                <a:cs typeface="+mn-cs"/>
              </a:rPr>
              <a:t>X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굴림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011A5C0-75DF-69D6-29A8-2F716BD67644}"/>
                  </a:ext>
                </a:extLst>
              </p:cNvPr>
              <p:cNvSpPr txBox="1"/>
              <p:nvPr/>
            </p:nvSpPr>
            <p:spPr>
              <a:xfrm>
                <a:off x="2917421" y="5177970"/>
                <a:ext cx="3432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011A5C0-75DF-69D6-29A8-2F716BD67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7421" y="5177970"/>
                <a:ext cx="343214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D22B27A-D474-8E72-D4D2-20F68E1AD249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>
          <a:xfrm>
            <a:off x="4179318" y="4673030"/>
            <a:ext cx="75335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40B4A61-D654-7D12-D947-3DDF1D3CCDCE}"/>
                  </a:ext>
                </a:extLst>
              </p:cNvPr>
              <p:cNvSpPr txBox="1"/>
              <p:nvPr/>
            </p:nvSpPr>
            <p:spPr>
              <a:xfrm>
                <a:off x="4396918" y="4694482"/>
                <a:ext cx="3432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40B4A61-D654-7D12-D947-3DDF1D3CC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918" y="4694482"/>
                <a:ext cx="343214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타원 22">
            <a:extLst>
              <a:ext uri="{FF2B5EF4-FFF2-40B4-BE49-F238E27FC236}">
                <a16:creationId xmlns:a16="http://schemas.microsoft.com/office/drawing/2014/main" id="{98019057-7741-239D-A03E-093BC4DE4D63}"/>
              </a:ext>
            </a:extLst>
          </p:cNvPr>
          <p:cNvSpPr/>
          <p:nvPr/>
        </p:nvSpPr>
        <p:spPr>
          <a:xfrm>
            <a:off x="9220195" y="4314965"/>
            <a:ext cx="716129" cy="71612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A5B146-7408-FCA8-982E-A0F00C889526}"/>
                  </a:ext>
                </a:extLst>
              </p:cNvPr>
              <p:cNvSpPr txBox="1"/>
              <p:nvPr/>
            </p:nvSpPr>
            <p:spPr>
              <a:xfrm>
                <a:off x="10568393" y="4485948"/>
                <a:ext cx="3432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1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A5B146-7408-FCA8-982E-A0F00C889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8393" y="4485948"/>
                <a:ext cx="343214" cy="307777"/>
              </a:xfrm>
              <a:prstGeom prst="rect">
                <a:avLst/>
              </a:prstGeom>
              <a:blipFill>
                <a:blip r:embed="rId8"/>
                <a:stretch>
                  <a:fillRect r="-7143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0B035CC-5982-8D48-796D-D235BE18B3D6}"/>
              </a:ext>
            </a:extLst>
          </p:cNvPr>
          <p:cNvCxnSpPr>
            <a:cxnSpLocks/>
            <a:stCxn id="23" idx="6"/>
            <a:endCxn id="24" idx="1"/>
          </p:cNvCxnSpPr>
          <p:nvPr/>
        </p:nvCxnSpPr>
        <p:spPr>
          <a:xfrm flipV="1">
            <a:off x="9936324" y="4639837"/>
            <a:ext cx="632069" cy="33193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438382C-FB63-A16E-7C21-59DCBA97DE06}"/>
              </a:ext>
            </a:extLst>
          </p:cNvPr>
          <p:cNvCxnSpPr>
            <a:cxnSpLocks/>
            <a:stCxn id="35" idx="6"/>
            <a:endCxn id="23" idx="2"/>
          </p:cNvCxnSpPr>
          <p:nvPr/>
        </p:nvCxnSpPr>
        <p:spPr>
          <a:xfrm flipV="1">
            <a:off x="8489267" y="4673030"/>
            <a:ext cx="730928" cy="36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92B0F615-52D7-0EC8-7A48-D7BE125742C8}"/>
              </a:ext>
            </a:extLst>
          </p:cNvPr>
          <p:cNvCxnSpPr>
            <a:cxnSpLocks/>
          </p:cNvCxnSpPr>
          <p:nvPr/>
        </p:nvCxnSpPr>
        <p:spPr>
          <a:xfrm rot="16200000" flipV="1">
            <a:off x="8140112" y="3845921"/>
            <a:ext cx="578323" cy="730791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13CA4B-5B54-F7A3-4B07-B804D8235D43}"/>
              </a:ext>
            </a:extLst>
          </p:cNvPr>
          <p:cNvSpPr txBox="1"/>
          <p:nvPr/>
        </p:nvSpPr>
        <p:spPr>
          <a:xfrm>
            <a:off x="7978754" y="3499701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312C013-CFA5-B93B-48F9-19AA59F6241D}"/>
                  </a:ext>
                </a:extLst>
              </p:cNvPr>
              <p:cNvSpPr/>
              <p:nvPr/>
            </p:nvSpPr>
            <p:spPr>
              <a:xfrm>
                <a:off x="4926440" y="4483076"/>
                <a:ext cx="776063" cy="3840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0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0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0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312C013-CFA5-B93B-48F9-19AA59F624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440" y="4483076"/>
                <a:ext cx="776063" cy="38408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D40EDEA-66F0-D985-F849-295A0E13DDCE}"/>
                  </a:ext>
                </a:extLst>
              </p:cNvPr>
              <p:cNvSpPr txBox="1"/>
              <p:nvPr/>
            </p:nvSpPr>
            <p:spPr>
              <a:xfrm>
                <a:off x="9238698" y="4483844"/>
                <a:ext cx="58368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≥</m:t>
                      </m:r>
                      <m:r>
                        <a:rPr kumimoji="1" lang="en-US" altLang="ko-KR" sz="1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&lt;</m:t>
                      </m:r>
                      <m:r>
                        <a:rPr kumimoji="1" lang="en-US" altLang="ko-KR" sz="10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0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0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D40EDEA-66F0-D985-F849-295A0E13D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8698" y="4483844"/>
                <a:ext cx="583686" cy="307777"/>
              </a:xfrm>
              <a:prstGeom prst="rect">
                <a:avLst/>
              </a:prstGeom>
              <a:blipFill>
                <a:blip r:embed="rId10"/>
                <a:stretch>
                  <a:fillRect l="-2105" r="-3158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FE5CFE33-B8AD-D680-D30D-81449A073C8D}"/>
              </a:ext>
            </a:extLst>
          </p:cNvPr>
          <p:cNvSpPr txBox="1"/>
          <p:nvPr/>
        </p:nvSpPr>
        <p:spPr>
          <a:xfrm>
            <a:off x="8794668" y="5153842"/>
            <a:ext cx="8178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손실함수 </a:t>
            </a:r>
            <a:r>
              <a:rPr kumimoji="1" lang="en-US" altLang="ko-KR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L</a:t>
            </a:r>
            <a:endParaRPr kumimoji="1" lang="ko-KR" alt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68F3BA2-4D24-5F75-185A-7E98A4E1D5CE}"/>
                  </a:ext>
                </a:extLst>
              </p:cNvPr>
              <p:cNvSpPr txBox="1"/>
              <p:nvPr/>
            </p:nvSpPr>
            <p:spPr>
              <a:xfrm>
                <a:off x="3471764" y="4536636"/>
                <a:ext cx="86025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𝑿</m:t>
                        </m:r>
                        <m:r>
                          <a:rPr kumimoji="1" lang="en-US" altLang="ko-KR" sz="1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1" lang="en-US" altLang="ko-KR" sz="1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68F3BA2-4D24-5F75-185A-7E98A4E1D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1764" y="4536636"/>
                <a:ext cx="860255" cy="246221"/>
              </a:xfrm>
              <a:prstGeom prst="rect">
                <a:avLst/>
              </a:prstGeom>
              <a:blipFill>
                <a:blip r:embed="rId11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C9649CA-C93F-0B8E-6984-91D4533FAB23}"/>
                  </a:ext>
                </a:extLst>
              </p:cNvPr>
              <p:cNvSpPr txBox="1"/>
              <p:nvPr/>
            </p:nvSpPr>
            <p:spPr>
              <a:xfrm>
                <a:off x="6341086" y="4542133"/>
                <a:ext cx="91274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𝑨</m:t>
                        </m:r>
                      </m:e>
                      <m:sub>
                        <m:r>
                          <a:rPr kumimoji="1" lang="en-US" altLang="ko-KR" sz="1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1" lang="en-US" altLang="ko-KR" sz="1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1" lang="en-US" altLang="ko-KR" sz="1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C9649CA-C93F-0B8E-6984-91D4533FA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086" y="4542133"/>
                <a:ext cx="912744" cy="246221"/>
              </a:xfrm>
              <a:prstGeom prst="rect">
                <a:avLst/>
              </a:prstGeom>
              <a:blipFill>
                <a:blip r:embed="rId1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9BB1C40-0000-CEC0-0B5F-5384E2992396}"/>
              </a:ext>
            </a:extLst>
          </p:cNvPr>
          <p:cNvCxnSpPr>
            <a:cxnSpLocks/>
          </p:cNvCxnSpPr>
          <p:nvPr/>
        </p:nvCxnSpPr>
        <p:spPr>
          <a:xfrm>
            <a:off x="5655109" y="4673030"/>
            <a:ext cx="704101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1224F9EF-2A0C-CD25-5F61-3D31DF775425}"/>
              </a:ext>
            </a:extLst>
          </p:cNvPr>
          <p:cNvSpPr/>
          <p:nvPr/>
        </p:nvSpPr>
        <p:spPr>
          <a:xfrm>
            <a:off x="7773138" y="4315326"/>
            <a:ext cx="716129" cy="71612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A2ED2CE-F065-C1BF-9513-8189AAB0A190}"/>
              </a:ext>
            </a:extLst>
          </p:cNvPr>
          <p:cNvCxnSpPr>
            <a:cxnSpLocks/>
          </p:cNvCxnSpPr>
          <p:nvPr/>
        </p:nvCxnSpPr>
        <p:spPr>
          <a:xfrm>
            <a:off x="7069037" y="4673030"/>
            <a:ext cx="704101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599FAC86-2303-DBB6-2245-A1CCC37C48D2}"/>
                  </a:ext>
                </a:extLst>
              </p:cNvPr>
              <p:cNvSpPr/>
              <p:nvPr/>
            </p:nvSpPr>
            <p:spPr>
              <a:xfrm>
                <a:off x="7761316" y="4464775"/>
                <a:ext cx="776063" cy="3840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0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0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0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599FAC86-2303-DBB6-2245-A1CCC37C4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316" y="4464775"/>
                <a:ext cx="776063" cy="38408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7931980-614E-6A62-5A7C-9FD08C33F2A4}"/>
              </a:ext>
            </a:extLst>
          </p:cNvPr>
          <p:cNvCxnSpPr>
            <a:cxnSpLocks/>
          </p:cNvCxnSpPr>
          <p:nvPr/>
        </p:nvCxnSpPr>
        <p:spPr>
          <a:xfrm>
            <a:off x="6113933" y="4064725"/>
            <a:ext cx="343373" cy="355033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95C16D-60F4-8C64-B116-8AC6B7D2A1DF}"/>
                  </a:ext>
                </a:extLst>
              </p:cNvPr>
              <p:cNvSpPr txBox="1"/>
              <p:nvPr/>
            </p:nvSpPr>
            <p:spPr>
              <a:xfrm>
                <a:off x="5719397" y="3736792"/>
                <a:ext cx="3432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95C16D-60F4-8C64-B116-8AC6B7D2A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397" y="3736792"/>
                <a:ext cx="343214" cy="307777"/>
              </a:xfrm>
              <a:prstGeom prst="rect">
                <a:avLst/>
              </a:prstGeom>
              <a:blipFill>
                <a:blip r:embed="rId14"/>
                <a:stretch>
                  <a:fillRect r="-1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73DE4A4-6E48-5FCB-CB4B-1E8C634E0275}"/>
              </a:ext>
            </a:extLst>
          </p:cNvPr>
          <p:cNvCxnSpPr>
            <a:cxnSpLocks/>
          </p:cNvCxnSpPr>
          <p:nvPr/>
        </p:nvCxnSpPr>
        <p:spPr>
          <a:xfrm flipV="1">
            <a:off x="6177678" y="4955934"/>
            <a:ext cx="350457" cy="37925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C3F95F-2FD7-95C7-7C90-7E4763AE0511}"/>
                  </a:ext>
                </a:extLst>
              </p:cNvPr>
              <p:cNvSpPr txBox="1"/>
              <p:nvPr/>
            </p:nvSpPr>
            <p:spPr>
              <a:xfrm>
                <a:off x="5877491" y="5207685"/>
                <a:ext cx="3432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C3F95F-2FD7-95C7-7C90-7E4763AE0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491" y="5207685"/>
                <a:ext cx="343214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D1C129A-E617-5CC4-663C-AE8C44A9CFA4}"/>
                  </a:ext>
                </a:extLst>
              </p:cNvPr>
              <p:cNvSpPr txBox="1"/>
              <p:nvPr/>
            </p:nvSpPr>
            <p:spPr>
              <a:xfrm>
                <a:off x="5809258" y="4694482"/>
                <a:ext cx="3432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D1C129A-E617-5CC4-663C-AE8C44A9C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258" y="4694482"/>
                <a:ext cx="343214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2F8F566-2E36-4498-E768-192539DFBBA2}"/>
                  </a:ext>
                </a:extLst>
              </p:cNvPr>
              <p:cNvSpPr txBox="1"/>
              <p:nvPr/>
            </p:nvSpPr>
            <p:spPr>
              <a:xfrm>
                <a:off x="7302451" y="4665952"/>
                <a:ext cx="3432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2F8F566-2E36-4498-E768-192539DFB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451" y="4665952"/>
                <a:ext cx="343214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F604B1A-1A10-95A9-B82B-7EED46E6DB71}"/>
                  </a:ext>
                </a:extLst>
              </p:cNvPr>
              <p:cNvSpPr txBox="1"/>
              <p:nvPr/>
            </p:nvSpPr>
            <p:spPr>
              <a:xfrm>
                <a:off x="8685946" y="4662439"/>
                <a:ext cx="3432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F604B1A-1A10-95A9-B82B-7EED46E6D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5946" y="4662439"/>
                <a:ext cx="343214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24B3038-2853-9700-91A0-27A705223944}"/>
                  </a:ext>
                </a:extLst>
              </p:cNvPr>
              <p:cNvSpPr txBox="1"/>
              <p:nvPr/>
            </p:nvSpPr>
            <p:spPr>
              <a:xfrm>
                <a:off x="7584749" y="5454423"/>
                <a:ext cx="1016560" cy="349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1" lang="en-US" altLang="ko-KR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ko-KR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ko-KR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ko-KR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1" lang="en-US" altLang="ko-KR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kumimoji="1" lang="ko-KR" altLang="en-US" sz="11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+mn-cs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24B3038-2853-9700-91A0-27A705223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749" y="5454423"/>
                <a:ext cx="1016560" cy="349583"/>
              </a:xfrm>
              <a:prstGeom prst="rect">
                <a:avLst/>
              </a:prstGeom>
              <a:blipFill>
                <a:blip r:embed="rId19"/>
                <a:stretch>
                  <a:fillRect l="-599" t="-1754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연결선: 구부러짐 45">
            <a:extLst>
              <a:ext uri="{FF2B5EF4-FFF2-40B4-BE49-F238E27FC236}">
                <a16:creationId xmlns:a16="http://schemas.microsoft.com/office/drawing/2014/main" id="{B302507C-6A7D-1514-EAAC-E9130D426E59}"/>
              </a:ext>
            </a:extLst>
          </p:cNvPr>
          <p:cNvCxnSpPr>
            <a:stCxn id="31" idx="1"/>
            <a:endCxn id="43" idx="2"/>
          </p:cNvCxnSpPr>
          <p:nvPr/>
        </p:nvCxnSpPr>
        <p:spPr>
          <a:xfrm rot="10800000">
            <a:off x="7474058" y="4973729"/>
            <a:ext cx="1320610" cy="310918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구부러짐 46">
            <a:extLst>
              <a:ext uri="{FF2B5EF4-FFF2-40B4-BE49-F238E27FC236}">
                <a16:creationId xmlns:a16="http://schemas.microsoft.com/office/drawing/2014/main" id="{B9E5E9F6-F250-4617-FE90-C731A4F2F4A1}"/>
              </a:ext>
            </a:extLst>
          </p:cNvPr>
          <p:cNvCxnSpPr>
            <a:cxnSpLocks/>
            <a:stCxn id="43" idx="2"/>
            <a:endCxn id="42" idx="2"/>
          </p:cNvCxnSpPr>
          <p:nvPr/>
        </p:nvCxnSpPr>
        <p:spPr>
          <a:xfrm rot="5400000">
            <a:off x="6713197" y="4241398"/>
            <a:ext cx="28530" cy="1493193"/>
          </a:xfrm>
          <a:prstGeom prst="curvedConnector3">
            <a:avLst>
              <a:gd name="adj1" fmla="val 90126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049A22B-EB37-1F40-1B9B-2203188C71D0}"/>
                  </a:ext>
                </a:extLst>
              </p:cNvPr>
              <p:cNvSpPr txBox="1"/>
              <p:nvPr/>
            </p:nvSpPr>
            <p:spPr>
              <a:xfrm>
                <a:off x="6301030" y="5406311"/>
                <a:ext cx="675954" cy="349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1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1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11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1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11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1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10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049A22B-EB37-1F40-1B9B-2203188C7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030" y="5406311"/>
                <a:ext cx="675954" cy="349583"/>
              </a:xfrm>
              <a:prstGeom prst="rect">
                <a:avLst/>
              </a:prstGeom>
              <a:blipFill>
                <a:blip r:embed="rId20"/>
                <a:stretch>
                  <a:fillRect l="-1802" t="-1754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연결선: 구부러짐 48">
            <a:extLst>
              <a:ext uri="{FF2B5EF4-FFF2-40B4-BE49-F238E27FC236}">
                <a16:creationId xmlns:a16="http://schemas.microsoft.com/office/drawing/2014/main" id="{D1D34CBA-ABCB-E466-54F5-2C034E9569FB}"/>
              </a:ext>
            </a:extLst>
          </p:cNvPr>
          <p:cNvCxnSpPr>
            <a:cxnSpLocks/>
            <a:stCxn id="42" idx="2"/>
            <a:endCxn id="22" idx="2"/>
          </p:cNvCxnSpPr>
          <p:nvPr/>
        </p:nvCxnSpPr>
        <p:spPr>
          <a:xfrm rot="5400000">
            <a:off x="5274695" y="4296089"/>
            <a:ext cx="12700" cy="1412340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012DE69-966A-8638-6723-5BA49B0904E7}"/>
                  </a:ext>
                </a:extLst>
              </p:cNvPr>
              <p:cNvSpPr txBox="1"/>
              <p:nvPr/>
            </p:nvSpPr>
            <p:spPr>
              <a:xfrm>
                <a:off x="4282738" y="5406310"/>
                <a:ext cx="1256178" cy="349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1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1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1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1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1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11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r>
                        <m:rPr>
                          <m:nor/>
                        </m:rPr>
                        <a:rPr lang="en-US" altLang="ko-KR" sz="1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 </m:t>
                      </m:r>
                      <m:sSub>
                        <m:sSubPr>
                          <m:ctrlPr>
                            <a:rPr lang="en-US" altLang="ko-KR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ko-KR" sz="1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110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012DE69-966A-8638-6723-5BA49B090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738" y="5406310"/>
                <a:ext cx="1256178" cy="349583"/>
              </a:xfrm>
              <a:prstGeom prst="rect">
                <a:avLst/>
              </a:prstGeom>
              <a:blipFill>
                <a:blip r:embed="rId21"/>
                <a:stretch>
                  <a:fillRect l="-971" t="-1754" r="-2427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연결선: 구부러짐 50">
            <a:extLst>
              <a:ext uri="{FF2B5EF4-FFF2-40B4-BE49-F238E27FC236}">
                <a16:creationId xmlns:a16="http://schemas.microsoft.com/office/drawing/2014/main" id="{3AF6BF7E-67EC-9595-532D-CB428A8081B7}"/>
              </a:ext>
            </a:extLst>
          </p:cNvPr>
          <p:cNvCxnSpPr>
            <a:cxnSpLocks/>
            <a:stCxn id="22" idx="0"/>
            <a:endCxn id="18" idx="3"/>
          </p:cNvCxnSpPr>
          <p:nvPr/>
        </p:nvCxnSpPr>
        <p:spPr>
          <a:xfrm rot="16200000" flipV="1">
            <a:off x="3488848" y="3614804"/>
            <a:ext cx="803801" cy="1355555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B4E2658-7AE5-1246-CCB1-CD642248BD2D}"/>
                  </a:ext>
                </a:extLst>
              </p:cNvPr>
              <p:cNvSpPr txBox="1"/>
              <p:nvPr/>
            </p:nvSpPr>
            <p:spPr>
              <a:xfrm>
                <a:off x="3531534" y="3392278"/>
                <a:ext cx="615873" cy="349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1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1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11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1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11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kumimoji="1" lang="ko-KR" altLang="en-US" sz="110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B4E2658-7AE5-1246-CCB1-CD642248B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534" y="3392278"/>
                <a:ext cx="615873" cy="349583"/>
              </a:xfrm>
              <a:prstGeom prst="rect">
                <a:avLst/>
              </a:prstGeom>
              <a:blipFill>
                <a:blip r:embed="rId22"/>
                <a:stretch>
                  <a:fillRect l="-990" r="-990" b="-86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61212134-E9F1-352D-C4E5-5EFE0318CFC3}"/>
              </a:ext>
            </a:extLst>
          </p:cNvPr>
          <p:cNvSpPr txBox="1"/>
          <p:nvPr/>
        </p:nvSpPr>
        <p:spPr>
          <a:xfrm>
            <a:off x="2452377" y="5990762"/>
            <a:ext cx="3365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np.sum(err_to_hidden, axis=0)/m;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CD45C5E-85D7-2F58-8E0C-1C6C9FD5C1B0}"/>
              </a:ext>
            </a:extLst>
          </p:cNvPr>
          <p:cNvSpPr txBox="1"/>
          <p:nvPr/>
        </p:nvSpPr>
        <p:spPr>
          <a:xfrm>
            <a:off x="775254" y="4223039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(m,n)(n,2)=&gt;(m,2)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6EE8BA3-3550-1AC6-D389-005D08E1A04D}"/>
              </a:ext>
            </a:extLst>
          </p:cNvPr>
          <p:cNvSpPr txBox="1"/>
          <p:nvPr/>
        </p:nvSpPr>
        <p:spPr>
          <a:xfrm>
            <a:off x="2589282" y="5448189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113FCFE-00CE-190A-A426-6F61D2C907F3}"/>
              </a:ext>
            </a:extLst>
          </p:cNvPr>
          <p:cNvSpPr/>
          <p:nvPr/>
        </p:nvSpPr>
        <p:spPr>
          <a:xfrm>
            <a:off x="1134856" y="4804839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8A4921F-893A-DA66-8D15-2E36FBF10BBB}"/>
              </a:ext>
            </a:extLst>
          </p:cNvPr>
          <p:cNvSpPr/>
          <p:nvPr/>
        </p:nvSpPr>
        <p:spPr>
          <a:xfrm>
            <a:off x="1341831" y="4804839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3EBD413-B281-8502-0865-84A0A551B4DE}"/>
              </a:ext>
            </a:extLst>
          </p:cNvPr>
          <p:cNvSpPr/>
          <p:nvPr/>
        </p:nvSpPr>
        <p:spPr>
          <a:xfrm>
            <a:off x="1134856" y="5017671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EEDD379-7426-95F1-2CF6-130491946709}"/>
              </a:ext>
            </a:extLst>
          </p:cNvPr>
          <p:cNvSpPr/>
          <p:nvPr/>
        </p:nvSpPr>
        <p:spPr>
          <a:xfrm>
            <a:off x="1341831" y="5017671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7C5169A-B845-9AFA-A739-8E0D621BE748}"/>
              </a:ext>
            </a:extLst>
          </p:cNvPr>
          <p:cNvSpPr/>
          <p:nvPr/>
        </p:nvSpPr>
        <p:spPr>
          <a:xfrm>
            <a:off x="1134856" y="5230502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779EDF2-2A12-0700-9B39-7F89E8E1C801}"/>
              </a:ext>
            </a:extLst>
          </p:cNvPr>
          <p:cNvSpPr/>
          <p:nvPr/>
        </p:nvSpPr>
        <p:spPr>
          <a:xfrm>
            <a:off x="1341831" y="5230502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EF0056E-7C5F-72D2-EE1D-84D24EA0AC39}"/>
              </a:ext>
            </a:extLst>
          </p:cNvPr>
          <p:cNvSpPr/>
          <p:nvPr/>
        </p:nvSpPr>
        <p:spPr>
          <a:xfrm>
            <a:off x="1134856" y="5443334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771ED9E-8FEB-A8EE-87BD-A53BFE30F483}"/>
              </a:ext>
            </a:extLst>
          </p:cNvPr>
          <p:cNvSpPr/>
          <p:nvPr/>
        </p:nvSpPr>
        <p:spPr>
          <a:xfrm>
            <a:off x="1341831" y="5443334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4A9055A-2470-77F9-31E8-A1DA41CA2092}"/>
              </a:ext>
            </a:extLst>
          </p:cNvPr>
          <p:cNvSpPr/>
          <p:nvPr/>
        </p:nvSpPr>
        <p:spPr>
          <a:xfrm>
            <a:off x="1134856" y="5656166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8A8B1DE-496F-12DC-1DC7-222F1D309AA4}"/>
              </a:ext>
            </a:extLst>
          </p:cNvPr>
          <p:cNvSpPr/>
          <p:nvPr/>
        </p:nvSpPr>
        <p:spPr>
          <a:xfrm>
            <a:off x="1341831" y="5656166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5870E2E-4B52-3BF6-A114-D7F0B6C98956}"/>
              </a:ext>
            </a:extLst>
          </p:cNvPr>
          <p:cNvSpPr/>
          <p:nvPr/>
        </p:nvSpPr>
        <p:spPr>
          <a:xfrm>
            <a:off x="1838406" y="4829668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F30EA39-1801-D7B1-242B-0EAEFFAF032C}"/>
              </a:ext>
            </a:extLst>
          </p:cNvPr>
          <p:cNvSpPr/>
          <p:nvPr/>
        </p:nvSpPr>
        <p:spPr>
          <a:xfrm>
            <a:off x="2045381" y="4829668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182B093-AFC0-C132-A962-7850709A8CD7}"/>
              </a:ext>
            </a:extLst>
          </p:cNvPr>
          <p:cNvSpPr/>
          <p:nvPr/>
        </p:nvSpPr>
        <p:spPr>
          <a:xfrm>
            <a:off x="1838406" y="5042500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A81312-801F-40E8-E70D-55C6A51C759C}"/>
              </a:ext>
            </a:extLst>
          </p:cNvPr>
          <p:cNvSpPr/>
          <p:nvPr/>
        </p:nvSpPr>
        <p:spPr>
          <a:xfrm>
            <a:off x="2045381" y="5042500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0138106-FF40-8193-0789-40DAC9876C71}"/>
              </a:ext>
            </a:extLst>
          </p:cNvPr>
          <p:cNvSpPr/>
          <p:nvPr/>
        </p:nvSpPr>
        <p:spPr>
          <a:xfrm>
            <a:off x="1838406" y="5255331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5C10DF7-2440-2486-F67C-4B541F45923B}"/>
              </a:ext>
            </a:extLst>
          </p:cNvPr>
          <p:cNvSpPr/>
          <p:nvPr/>
        </p:nvSpPr>
        <p:spPr>
          <a:xfrm>
            <a:off x="2045381" y="5255331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2E4B15-9226-9C15-D1D2-EB3DE37375A4}"/>
              </a:ext>
            </a:extLst>
          </p:cNvPr>
          <p:cNvSpPr/>
          <p:nvPr/>
        </p:nvSpPr>
        <p:spPr>
          <a:xfrm>
            <a:off x="1838406" y="5468163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5786E10-4CF8-8CD0-7A01-4777984D2AC6}"/>
              </a:ext>
            </a:extLst>
          </p:cNvPr>
          <p:cNvSpPr/>
          <p:nvPr/>
        </p:nvSpPr>
        <p:spPr>
          <a:xfrm>
            <a:off x="2045381" y="5468163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C7F05DF-CC23-B121-8719-1CDE746A8123}"/>
              </a:ext>
            </a:extLst>
          </p:cNvPr>
          <p:cNvSpPr/>
          <p:nvPr/>
        </p:nvSpPr>
        <p:spPr>
          <a:xfrm>
            <a:off x="1838406" y="5680995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86955D3-1A11-0358-6A1D-2C79416232F7}"/>
              </a:ext>
            </a:extLst>
          </p:cNvPr>
          <p:cNvSpPr/>
          <p:nvPr/>
        </p:nvSpPr>
        <p:spPr>
          <a:xfrm>
            <a:off x="2045381" y="5680995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화살표: 아래쪽 75">
            <a:extLst>
              <a:ext uri="{FF2B5EF4-FFF2-40B4-BE49-F238E27FC236}">
                <a16:creationId xmlns:a16="http://schemas.microsoft.com/office/drawing/2014/main" id="{B9690AA7-F5CE-4858-2C81-C06EF9066D5A}"/>
              </a:ext>
            </a:extLst>
          </p:cNvPr>
          <p:cNvSpPr/>
          <p:nvPr/>
        </p:nvSpPr>
        <p:spPr>
          <a:xfrm>
            <a:off x="2356730" y="4849183"/>
            <a:ext cx="41039" cy="1038791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BB84471-FEE4-A8F9-F63D-5C8AE28CEB1A}"/>
              </a:ext>
            </a:extLst>
          </p:cNvPr>
          <p:cNvSpPr/>
          <p:nvPr/>
        </p:nvSpPr>
        <p:spPr>
          <a:xfrm>
            <a:off x="1838406" y="5972173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50C957AF-5A1B-35F0-F044-08573DD41911}"/>
              </a:ext>
            </a:extLst>
          </p:cNvPr>
          <p:cNvSpPr/>
          <p:nvPr/>
        </p:nvSpPr>
        <p:spPr>
          <a:xfrm>
            <a:off x="2045381" y="5972173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E0E277E-18C0-09B0-EC37-F1B78B2FB4B2}"/>
              </a:ext>
            </a:extLst>
          </p:cNvPr>
          <p:cNvSpPr txBox="1"/>
          <p:nvPr/>
        </p:nvSpPr>
        <p:spPr>
          <a:xfrm>
            <a:off x="3407260" y="503697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(m,2)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23854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ED05D0-C67A-EC92-37BC-ECF6A7A51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155</a:t>
            </a:fld>
            <a:endParaRPr lang="ko-KR" altLang="en-US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B6D34754-02E7-688D-813D-50117F305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다층 신경망 이해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90C06151-416B-3979-BEA1-F05FF9175614}"/>
              </a:ext>
            </a:extLst>
          </p:cNvPr>
          <p:cNvCxnSpPr>
            <a:cxnSpLocks/>
          </p:cNvCxnSpPr>
          <p:nvPr/>
        </p:nvCxnSpPr>
        <p:spPr>
          <a:xfrm>
            <a:off x="3434500" y="3460601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6B2F8AA-E570-69A7-A515-D750E4FBFBAE}"/>
              </a:ext>
            </a:extLst>
          </p:cNvPr>
          <p:cNvSpPr txBox="1"/>
          <p:nvPr/>
        </p:nvSpPr>
        <p:spPr>
          <a:xfrm>
            <a:off x="3448498" y="2805524"/>
            <a:ext cx="5295001" cy="388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2738" indent="-312738">
              <a:lnSpc>
                <a:spcPct val="200000"/>
              </a:lnSpc>
              <a:buFontTx/>
              <a:buAutoNum type="arabicPeriod"/>
            </a:pPr>
            <a:r>
              <a:rPr kumimoji="0" lang="ko-KR" altLang="en-US">
                <a:solidFill>
                  <a:prstClr val="black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행렬 곱 연산</a:t>
            </a:r>
          </a:p>
          <a:p>
            <a:pPr marL="312738" lvl="0" indent="-312738">
              <a:lnSpc>
                <a:spcPct val="200000"/>
              </a:lnSpc>
              <a:buAutoNum type="arabicPeriod"/>
            </a:pPr>
            <a:r>
              <a:rPr kumimoji="0" lang="ko-KR" altLang="en-US" sz="1800">
                <a:solidFill>
                  <a:prstClr val="black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배치경사 하강법 구현</a:t>
            </a:r>
            <a:endParaRPr lang="ko-KR" altLang="en-US" sz="1800">
              <a:solidFill>
                <a:schemeClr val="tx1">
                  <a:lumMod val="85000"/>
                  <a:lumOff val="15000"/>
                </a:schemeClr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12738" indent="-312738">
              <a:lnSpc>
                <a:spcPct val="200000"/>
              </a:lnSpc>
              <a:buFontTx/>
              <a:buAutoNum type="arabicPeriod"/>
            </a:pPr>
            <a:r>
              <a:rPr kumimoji="0" lang="en-US" altLang="ko-KR" sz="1800">
                <a:solidFill>
                  <a:prstClr val="black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</a:t>
            </a:r>
            <a:r>
              <a:rPr kumimoji="0" lang="ko-KR" altLang="en-US" sz="1800">
                <a:solidFill>
                  <a:prstClr val="black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개의 층을 가진 신경망 구현</a:t>
            </a:r>
          </a:p>
          <a:p>
            <a:pPr marL="312738" lvl="0" indent="-312738">
              <a:lnSpc>
                <a:spcPct val="200000"/>
              </a:lnSpc>
              <a:buAutoNum type="arabicPeriod"/>
            </a:pPr>
            <a:r>
              <a:rPr kumimoji="0" lang="ko-KR" altLang="en-US" sz="1800">
                <a:solidFill>
                  <a:prstClr val="black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다층 신경망의 경사 하강법 구현</a:t>
            </a:r>
            <a:endParaRPr lang="ko-KR" altLang="en-US" sz="1800">
              <a:solidFill>
                <a:schemeClr val="tx1">
                  <a:lumMod val="85000"/>
                  <a:lumOff val="15000"/>
                </a:schemeClr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12738" lvl="0" indent="-312738">
              <a:lnSpc>
                <a:spcPct val="200000"/>
              </a:lnSpc>
              <a:buAutoNum type="arabicPeriod"/>
            </a:pPr>
            <a:r>
              <a:rPr kumimoji="0" lang="ko-KR" altLang="en-US" sz="1800" b="1" u="sng">
                <a:solidFill>
                  <a:prstClr val="black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미니배치 경사 하강법 구현 </a:t>
            </a:r>
            <a:endParaRPr kumimoji="0" lang="en-US" altLang="ko-KR" sz="1800" b="1" u="sng">
              <a:solidFill>
                <a:prstClr val="black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12738" indent="-312738">
              <a:lnSpc>
                <a:spcPct val="200000"/>
              </a:lnSpc>
              <a:buFontTx/>
              <a:buAutoNum type="arabicPeriod"/>
            </a:pPr>
            <a:r>
              <a:rPr kumimoji="0" lang="ko-KR" altLang="en-US" sz="1800">
                <a:solidFill>
                  <a:prstClr val="black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다중분류 다층 신경망을 이해한다</a:t>
            </a:r>
            <a:r>
              <a:rPr kumimoji="0" lang="en-US" altLang="ko-KR" sz="1800">
                <a:solidFill>
                  <a:prstClr val="black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800" b="1" u="sng">
              <a:solidFill>
                <a:schemeClr val="tx1">
                  <a:lumMod val="85000"/>
                  <a:lumOff val="15000"/>
                </a:schemeClr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C19F9420-9E66-37FF-1A0D-375D79C37D12}"/>
              </a:ext>
            </a:extLst>
          </p:cNvPr>
          <p:cNvCxnSpPr>
            <a:cxnSpLocks/>
          </p:cNvCxnSpPr>
          <p:nvPr/>
        </p:nvCxnSpPr>
        <p:spPr>
          <a:xfrm>
            <a:off x="3434500" y="3986467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[R] 13">
            <a:extLst>
              <a:ext uri="{FF2B5EF4-FFF2-40B4-BE49-F238E27FC236}">
                <a16:creationId xmlns:a16="http://schemas.microsoft.com/office/drawing/2014/main" id="{1E9E605E-3F0C-F98B-415B-495AFAE9DFD3}"/>
              </a:ext>
            </a:extLst>
          </p:cNvPr>
          <p:cNvCxnSpPr>
            <a:cxnSpLocks/>
          </p:cNvCxnSpPr>
          <p:nvPr/>
        </p:nvCxnSpPr>
        <p:spPr>
          <a:xfrm>
            <a:off x="3434500" y="4535474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[R] 13">
            <a:extLst>
              <a:ext uri="{FF2B5EF4-FFF2-40B4-BE49-F238E27FC236}">
                <a16:creationId xmlns:a16="http://schemas.microsoft.com/office/drawing/2014/main" id="{ACCF2A85-C98C-26FB-BF78-720FAB3EA411}"/>
              </a:ext>
            </a:extLst>
          </p:cNvPr>
          <p:cNvCxnSpPr>
            <a:cxnSpLocks/>
          </p:cNvCxnSpPr>
          <p:nvPr/>
        </p:nvCxnSpPr>
        <p:spPr>
          <a:xfrm>
            <a:off x="3434500" y="5084481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13">
            <a:extLst>
              <a:ext uri="{FF2B5EF4-FFF2-40B4-BE49-F238E27FC236}">
                <a16:creationId xmlns:a16="http://schemas.microsoft.com/office/drawing/2014/main" id="{F5868C1C-8942-A283-A141-467DED385DF2}"/>
              </a:ext>
            </a:extLst>
          </p:cNvPr>
          <p:cNvCxnSpPr>
            <a:cxnSpLocks/>
          </p:cNvCxnSpPr>
          <p:nvPr/>
        </p:nvCxnSpPr>
        <p:spPr>
          <a:xfrm>
            <a:off x="3434500" y="5633488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13">
            <a:extLst>
              <a:ext uri="{FF2B5EF4-FFF2-40B4-BE49-F238E27FC236}">
                <a16:creationId xmlns:a16="http://schemas.microsoft.com/office/drawing/2014/main" id="{7736E6A9-DDF1-3EF7-59C9-2A43965EE547}"/>
              </a:ext>
            </a:extLst>
          </p:cNvPr>
          <p:cNvCxnSpPr>
            <a:cxnSpLocks/>
          </p:cNvCxnSpPr>
          <p:nvPr/>
        </p:nvCxnSpPr>
        <p:spPr>
          <a:xfrm>
            <a:off x="3434500" y="6151518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23078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156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미니배치 경사 하강법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4.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다층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4.5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미니배치 경사 하강법 구현 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9AF487-05E1-C4FC-0B4E-DFA4F03045E3}"/>
              </a:ext>
            </a:extLst>
          </p:cNvPr>
          <p:cNvSpPr txBox="1"/>
          <p:nvPr/>
        </p:nvSpPr>
        <p:spPr>
          <a:xfrm>
            <a:off x="1400876" y="1335853"/>
            <a:ext cx="7670690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미니배치 경사 하강법 이란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?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 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배치 경사 하강법과 비슷하지만 에포크마다 전체 데이터를 사용하는 것이 아니라 조금씩 나누어 계산을 수행하고</a:t>
            </a:r>
            <a:endParaRPr lang="en-US" altLang="ko-KR" sz="12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그레디언트를 구하여 가중치를 업데이트 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가중치 업데이트 방법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 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작게 나눈 미니 배치만큼 가중치를 업데이트 한다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미니 배치의 크기는 보통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16,32,64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등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의 배수를 사용한다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 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미니 배치의 크기가 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이면 확률적 경사 하강법이 된다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미니 배치의 크기가 작으면 확률적 경사 하강법 처럼 작동하고 크면 배치 경사 하강법 처럼 작동한다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 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미니 배치의 크기도 하이퍼파라미터이고 튜닝의 대상이다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8D2A1B-5DC5-5A31-B7B2-9FE1489F7480}"/>
              </a:ext>
            </a:extLst>
          </p:cNvPr>
          <p:cNvSpPr/>
          <p:nvPr/>
        </p:nvSpPr>
        <p:spPr>
          <a:xfrm>
            <a:off x="1507737" y="5019703"/>
            <a:ext cx="9473114" cy="86177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def __init__(self, units=10, </a:t>
            </a:r>
            <a:r>
              <a:rPr lang="en-US" altLang="ko-KR" sz="1600">
                <a:solidFill>
                  <a:srgbClr val="FF0000"/>
                </a:solidFill>
                <a:latin typeface="Consolas" panose="020B0609020204030204" pitchFamily="49" charset="0"/>
              </a:rPr>
              <a:t>batch_size=32</a:t>
            </a:r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, learning_rate=0.1, l1=0, l2=0):</a:t>
            </a:r>
          </a:p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        super().__init__(units, learning_rate, l1, l2)</a:t>
            </a:r>
          </a:p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        self.batch_size = batch_size     # 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배치 크기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87086B-A52F-6EA8-B5CF-72EE71D68FC3}"/>
              </a:ext>
            </a:extLst>
          </p:cNvPr>
          <p:cNvSpPr txBox="1"/>
          <p:nvPr/>
        </p:nvSpPr>
        <p:spPr>
          <a:xfrm>
            <a:off x="1507737" y="4551498"/>
            <a:ext cx="4994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__init__ ()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함수에서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batch_size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를 인자로 받아서 멤버 함수에 저장한다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BDB01A-3E68-A26A-B52F-E00B4036EE77}"/>
              </a:ext>
            </a:extLst>
          </p:cNvPr>
          <p:cNvSpPr txBox="1"/>
          <p:nvPr/>
        </p:nvSpPr>
        <p:spPr>
          <a:xfrm>
            <a:off x="1400876" y="4096300"/>
            <a:ext cx="2531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미니배치 경사 하강법 구현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762711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157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미니배치 경사 하강법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4.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다층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4.5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미니배치 경사 하강법 구현 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C69A85-DC2C-D4E6-053C-001C58BE2C34}"/>
              </a:ext>
            </a:extLst>
          </p:cNvPr>
          <p:cNvSpPr/>
          <p:nvPr/>
        </p:nvSpPr>
        <p:spPr>
          <a:xfrm>
            <a:off x="1504167" y="1664106"/>
            <a:ext cx="8636596" cy="363176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=None,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=None):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y_val.reshape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(-1, 1)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타깃을 열 벡터로 바꿉니다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self.init_weights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[1])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은닉층과 출력층의 가중치를 초기화합니다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np.random.seed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(42)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# epochs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in range(epochs):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loss = 0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제너레이터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함수에서 반환한 미니배치를 순환합니다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for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in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self.gen_batch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(x, y):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y_batch.reshape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(-1, 1)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타깃을 열 벡터로 바꿉니다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m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     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샘플 개수를 저장합니다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a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self.training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m)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안전한 로그 계산을 위해 </a:t>
            </a:r>
            <a:r>
              <a:rPr lang="ko-KR" alt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클리핑합니다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a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np.clip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(a, 1e-10, 1-1e-10)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로그 손실과 규제 손실을 더하여 리스트에 추가합니다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loss +=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np.sum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(-(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*np.log(a) + (1-y_batch)*np.log(1-a)))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((loss +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self.reg_loss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()) /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(x))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검증 세트에 대한 손실을 계산합니다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self.update_val_loss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8556FF-D020-805C-B344-909D09C35F9C}"/>
              </a:ext>
            </a:extLst>
          </p:cNvPr>
          <p:cNvSpPr txBox="1"/>
          <p:nvPr/>
        </p:nvSpPr>
        <p:spPr>
          <a:xfrm>
            <a:off x="1504167" y="1222796"/>
            <a:ext cx="1285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fit()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함수 수정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1C2C91-68E0-1A07-5187-EAD3A39AE568}"/>
              </a:ext>
            </a:extLst>
          </p:cNvPr>
          <p:cNvSpPr txBox="1"/>
          <p:nvPr/>
        </p:nvSpPr>
        <p:spPr>
          <a:xfrm>
            <a:off x="1572879" y="5572406"/>
            <a:ext cx="525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self.gen_batch(x, y) </a:t>
            </a:r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함수를 이용하여 특정한 </a:t>
            </a:r>
            <a:r>
              <a:rPr lang="en-US" altLang="ko-KR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range</a:t>
            </a:r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를 추출 하여</a:t>
            </a:r>
            <a:endParaRPr lang="en-US" altLang="ko-KR" sz="14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training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하여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w, b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를 미니배치 마다 업데이트 시킨다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227145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158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미니배치 경사 하강법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4.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다층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4.5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미니배치 경사 하강법 구현 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04AC51-D195-6F89-3AD1-06A4ED4172B2}"/>
              </a:ext>
            </a:extLst>
          </p:cNvPr>
          <p:cNvSpPr/>
          <p:nvPr/>
        </p:nvSpPr>
        <p:spPr>
          <a:xfrm>
            <a:off x="1279878" y="1825027"/>
            <a:ext cx="8636596" cy="289310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미니배치 제너레이터 함수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gen_batch(self, x, y):  # x.shape = (364,30)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length = len(x)  # length = 364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bins = length // self.batch_size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미니배치 횟수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364 // 32 == 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if length % self.batch_size:     # 32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로 나누어 떨어지지 않는 나머지가 있는가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bins += 1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나누어 떨어지지 않을 때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indexes = np.random.permutation(np.arange(len(x)))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인덱스를 섞습니다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x = x[indexes]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y = y[indexes]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for i in range(bins):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start = self.batch_size * i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end = self.batch_size * (i + 1)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yield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x[start:end], y[start:end]   # batch_size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만큼 슬라이싱하여 반환합니다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41B317-06A7-F38E-46CA-0E846C7A3AD5}"/>
              </a:ext>
            </a:extLst>
          </p:cNvPr>
          <p:cNvSpPr txBox="1"/>
          <p:nvPr/>
        </p:nvSpPr>
        <p:spPr>
          <a:xfrm>
            <a:off x="1275585" y="1410168"/>
            <a:ext cx="2008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gen_batch()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함수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5D858E-BDA5-CECF-0E44-117CAB3916E1}"/>
              </a:ext>
            </a:extLst>
          </p:cNvPr>
          <p:cNvSpPr txBox="1"/>
          <p:nvPr/>
        </p:nvSpPr>
        <p:spPr>
          <a:xfrm>
            <a:off x="1234289" y="5020398"/>
            <a:ext cx="918392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gen_batch()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함수는 파이썬 제너레이터로 구현한다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lvl="0"/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제너레이터를 사용하면 명시적으로 리스트를 만들지 않으면서 필요한 만큼 데이터를 추출할 수 있으므로 효율적이다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lvl="0"/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제너레이터 함수를 사용하려면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yield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문을 사용하면 된다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gen_batch()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함수는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batch_size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만큼씩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x,y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배열을 건너뛰며 미니 배치를 반환한다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get_batch()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함수가 호출될 때마다 훈련 데이터 배열의 인덱스를 섞는다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300999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159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미니배치 경사 하강법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4.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다층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4.5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미니배치 경사 하강법 구현 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F03A43B-1941-E015-8247-615138CEB395}"/>
              </a:ext>
            </a:extLst>
          </p:cNvPr>
          <p:cNvSpPr/>
          <p:nvPr/>
        </p:nvSpPr>
        <p:spPr>
          <a:xfrm>
            <a:off x="1384261" y="1607898"/>
            <a:ext cx="8636596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minibatch_net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MinibatchNetwork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(l2=0.01,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=32)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minibatch_net.fit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x_train_scaled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epochs=500)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minibatch_net.score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27DCFB-F872-E75B-DC02-32CBC166834C}"/>
              </a:ext>
            </a:extLst>
          </p:cNvPr>
          <p:cNvSpPr txBox="1"/>
          <p:nvPr/>
        </p:nvSpPr>
        <p:spPr>
          <a:xfrm>
            <a:off x="1384261" y="1166588"/>
            <a:ext cx="3789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미니배치 하강법 적용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고도 M" panose="02000503000000020004" pitchFamily="2" charset="-127"/>
              </a:rPr>
              <a:t>( batch_size = 32 )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C909DF-E426-1CB6-1077-F5C3B587A801}"/>
              </a:ext>
            </a:extLst>
          </p:cNvPr>
          <p:cNvSpPr txBox="1"/>
          <p:nvPr/>
        </p:nvSpPr>
        <p:spPr>
          <a:xfrm>
            <a:off x="1384261" y="2541649"/>
            <a:ext cx="1628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0.978021978021978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84BBBE-9B50-EC4B-FC94-C925FB83885A}"/>
              </a:ext>
            </a:extLst>
          </p:cNvPr>
          <p:cNvSpPr/>
          <p:nvPr/>
        </p:nvSpPr>
        <p:spPr>
          <a:xfrm>
            <a:off x="1384261" y="3023424"/>
            <a:ext cx="8636596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minibatch_net.losses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minibatch_net.val_losses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4A424CD0-25F6-DB99-D462-C5B024CDF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537" y="4404406"/>
            <a:ext cx="2847352" cy="193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834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딥러닝 작동 원리</a:t>
            </a:r>
            <a:endParaRPr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1. </a:t>
            </a:r>
            <a:r>
              <a:rPr lang="ko-KR" altLang="en-US" sz="1200" dirty="0" err="1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딥러닝이란</a:t>
            </a:r>
            <a:r>
              <a:rPr lang="ko-KR" altLang="en-US" sz="1200" dirty="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무엇인가</a:t>
            </a:r>
            <a:r>
              <a:rPr lang="en-US" altLang="ko-KR" sz="1200" dirty="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1.1 </a:t>
            </a:r>
            <a:r>
              <a:rPr lang="ko-KR" altLang="en-US" sz="1400" spc="-150" dirty="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인공지능과 </a:t>
            </a:r>
            <a:r>
              <a:rPr lang="ko-KR" altLang="en-US" sz="1400" spc="-150" dirty="0" err="1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머신러닝</a:t>
            </a:r>
            <a:r>
              <a:rPr lang="en-US" altLang="ko-KR" sz="1400" spc="-150" dirty="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</a:t>
            </a:r>
            <a:r>
              <a:rPr lang="ko-KR" altLang="en-US" sz="1400" spc="-150" dirty="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딥러닝</a:t>
            </a:r>
            <a:endParaRPr lang="en-US" altLang="ko-KR" sz="1400" spc="-150" dirty="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2F5EA8A-9C55-65E4-D557-88C7E43853B9}"/>
              </a:ext>
            </a:extLst>
          </p:cNvPr>
          <p:cNvSpPr/>
          <p:nvPr/>
        </p:nvSpPr>
        <p:spPr>
          <a:xfrm>
            <a:off x="7300944" y="2615464"/>
            <a:ext cx="1908407" cy="461055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층</a:t>
            </a:r>
            <a:endParaRPr lang="en-US" altLang="ko-KR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</a:t>
            </a:r>
            <a:r>
              <a: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데이터 변환</a:t>
            </a:r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  <a:endParaRPr lang="ko-KR" altLang="en-US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60FA37-A886-6011-9669-8B5231C3DA1D}"/>
              </a:ext>
            </a:extLst>
          </p:cNvPr>
          <p:cNvSpPr/>
          <p:nvPr/>
        </p:nvSpPr>
        <p:spPr>
          <a:xfrm>
            <a:off x="7300944" y="3472814"/>
            <a:ext cx="1908407" cy="461055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층</a:t>
            </a:r>
            <a:endParaRPr lang="en-US" altLang="ko-KR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</a:t>
            </a:r>
            <a:r>
              <a: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데이터 변환</a:t>
            </a:r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  <a:endParaRPr lang="ko-KR" altLang="en-US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1F905D-19D1-0C2A-CDBC-52683886AC33}"/>
              </a:ext>
            </a:extLst>
          </p:cNvPr>
          <p:cNvSpPr txBox="1"/>
          <p:nvPr/>
        </p:nvSpPr>
        <p:spPr>
          <a:xfrm>
            <a:off x="7879998" y="1938447"/>
            <a:ext cx="772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입력 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X</a:t>
            </a:r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40D6A6D-4973-6957-81EA-FB90B5FE8051}"/>
              </a:ext>
            </a:extLst>
          </p:cNvPr>
          <p:cNvCxnSpPr/>
          <p:nvPr/>
        </p:nvCxnSpPr>
        <p:spPr>
          <a:xfrm flipH="1">
            <a:off x="8255147" y="2275292"/>
            <a:ext cx="1" cy="340172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6FD9F0C-7985-3FF6-3F89-F2B7D6CF24E5}"/>
              </a:ext>
            </a:extLst>
          </p:cNvPr>
          <p:cNvCxnSpPr>
            <a:cxnSpLocks/>
          </p:cNvCxnSpPr>
          <p:nvPr/>
        </p:nvCxnSpPr>
        <p:spPr>
          <a:xfrm>
            <a:off x="8255147" y="3076519"/>
            <a:ext cx="0" cy="396295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7156FA3-5950-EF65-C41F-9EAB4146E668}"/>
              </a:ext>
            </a:extLst>
          </p:cNvPr>
          <p:cNvSpPr/>
          <p:nvPr/>
        </p:nvSpPr>
        <p:spPr>
          <a:xfrm>
            <a:off x="7770361" y="4329695"/>
            <a:ext cx="969572" cy="461055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예측</a:t>
            </a:r>
            <a:endParaRPr lang="en-US" altLang="ko-KR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Y'</a:t>
            </a:r>
            <a:endParaRPr lang="ko-KR" altLang="en-US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8C11311-17BB-C976-218C-14081ECAA13D}"/>
              </a:ext>
            </a:extLst>
          </p:cNvPr>
          <p:cNvCxnSpPr>
            <a:cxnSpLocks/>
          </p:cNvCxnSpPr>
          <p:nvPr/>
        </p:nvCxnSpPr>
        <p:spPr>
          <a:xfrm>
            <a:off x="8255147" y="3933869"/>
            <a:ext cx="1" cy="395825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AE0794-EBC4-79B2-48B3-FF3707FFA25C}"/>
              </a:ext>
            </a:extLst>
          </p:cNvPr>
          <p:cNvSpPr/>
          <p:nvPr/>
        </p:nvSpPr>
        <p:spPr>
          <a:xfrm>
            <a:off x="5731094" y="2697409"/>
            <a:ext cx="928891" cy="297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가중치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AF3FB1A-A28D-9B3D-35B9-AA6567CF9F8B}"/>
              </a:ext>
            </a:extLst>
          </p:cNvPr>
          <p:cNvCxnSpPr>
            <a:cxnSpLocks/>
            <a:stCxn id="13" idx="3"/>
            <a:endCxn id="2" idx="1"/>
          </p:cNvCxnSpPr>
          <p:nvPr/>
        </p:nvCxnSpPr>
        <p:spPr>
          <a:xfrm>
            <a:off x="6659984" y="2845991"/>
            <a:ext cx="640959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B31C33-0B84-48B9-4458-67CAE18D9E84}"/>
              </a:ext>
            </a:extLst>
          </p:cNvPr>
          <p:cNvSpPr/>
          <p:nvPr/>
        </p:nvSpPr>
        <p:spPr>
          <a:xfrm>
            <a:off x="5731094" y="3576030"/>
            <a:ext cx="928891" cy="297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가중치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8BA4BDF-37FC-B0A1-1138-17E25A525327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6659984" y="3724613"/>
            <a:ext cx="640959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1884FD6-A622-0B71-5D5B-95290E3CC4E5}"/>
              </a:ext>
            </a:extLst>
          </p:cNvPr>
          <p:cNvSpPr/>
          <p:nvPr/>
        </p:nvSpPr>
        <p:spPr>
          <a:xfrm>
            <a:off x="10184121" y="4329695"/>
            <a:ext cx="969572" cy="461055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진짜 타깃</a:t>
            </a:r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Y</a:t>
            </a:r>
            <a:endParaRPr lang="ko-KR" altLang="en-US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E310708-F8C6-89D6-53D7-3D6E096DFF78}"/>
              </a:ext>
            </a:extLst>
          </p:cNvPr>
          <p:cNvSpPr/>
          <p:nvPr/>
        </p:nvSpPr>
        <p:spPr>
          <a:xfrm>
            <a:off x="8794648" y="5193356"/>
            <a:ext cx="1337284" cy="46105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손실 함수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02CFC13-395E-49D7-C9BB-23D2C4681638}"/>
              </a:ext>
            </a:extLst>
          </p:cNvPr>
          <p:cNvCxnSpPr>
            <a:cxnSpLocks/>
            <a:stCxn id="10" idx="2"/>
            <a:endCxn id="18" idx="0"/>
          </p:cNvCxnSpPr>
          <p:nvPr/>
        </p:nvCxnSpPr>
        <p:spPr>
          <a:xfrm>
            <a:off x="8255148" y="4790750"/>
            <a:ext cx="1208143" cy="402606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FE23080-E905-29AE-A82B-DE1B7A848BAB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9463291" y="4790750"/>
            <a:ext cx="1205617" cy="402606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3124AA6-1947-96B4-1037-51F3B6CDA3F7}"/>
              </a:ext>
            </a:extLst>
          </p:cNvPr>
          <p:cNvSpPr/>
          <p:nvPr/>
        </p:nvSpPr>
        <p:spPr>
          <a:xfrm>
            <a:off x="8978504" y="5923047"/>
            <a:ext cx="969572" cy="345790"/>
          </a:xfrm>
          <a:prstGeom prst="roundRect">
            <a:avLst/>
          </a:prstGeom>
          <a:solidFill>
            <a:srgbClr val="CCFFCC"/>
          </a:solidFill>
          <a:ln>
            <a:solidFill>
              <a:srgbClr val="00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손실 점수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5C9E495-C338-7A63-CA83-60D78A8D8BCD}"/>
              </a:ext>
            </a:extLst>
          </p:cNvPr>
          <p:cNvCxnSpPr>
            <a:cxnSpLocks/>
            <a:stCxn id="18" idx="4"/>
            <a:endCxn id="21" idx="0"/>
          </p:cNvCxnSpPr>
          <p:nvPr/>
        </p:nvCxnSpPr>
        <p:spPr>
          <a:xfrm>
            <a:off x="9463291" y="5654412"/>
            <a:ext cx="0" cy="268635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10041C3D-E52E-01B3-8F8D-78D49AD54186}"/>
              </a:ext>
            </a:extLst>
          </p:cNvPr>
          <p:cNvSpPr/>
          <p:nvPr/>
        </p:nvSpPr>
        <p:spPr>
          <a:xfrm>
            <a:off x="5526897" y="5193356"/>
            <a:ext cx="1337284" cy="461055"/>
          </a:xfrm>
          <a:prstGeom prst="ellipse">
            <a:avLst/>
          </a:prstGeom>
          <a:solidFill>
            <a:srgbClr val="FFCCCC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옵티마이저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6E9D71A-84C1-8E70-BA8A-704C4CD2452F}"/>
              </a:ext>
            </a:extLst>
          </p:cNvPr>
          <p:cNvCxnSpPr>
            <a:cxnSpLocks/>
            <a:stCxn id="21" idx="1"/>
            <a:endCxn id="23" idx="6"/>
          </p:cNvCxnSpPr>
          <p:nvPr/>
        </p:nvCxnSpPr>
        <p:spPr>
          <a:xfrm flipH="1" flipV="1">
            <a:off x="6864180" y="5423884"/>
            <a:ext cx="2114324" cy="672058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구부러짐 24">
            <a:extLst>
              <a:ext uri="{FF2B5EF4-FFF2-40B4-BE49-F238E27FC236}">
                <a16:creationId xmlns:a16="http://schemas.microsoft.com/office/drawing/2014/main" id="{CDE62C68-1C18-5B22-CDBB-F5EC11C20DAA}"/>
              </a:ext>
            </a:extLst>
          </p:cNvPr>
          <p:cNvCxnSpPr>
            <a:stCxn id="23" idx="2"/>
            <a:endCxn id="15" idx="1"/>
          </p:cNvCxnSpPr>
          <p:nvPr/>
        </p:nvCxnSpPr>
        <p:spPr>
          <a:xfrm rot="10800000" flipH="1">
            <a:off x="5526896" y="3724613"/>
            <a:ext cx="204197" cy="1699271"/>
          </a:xfrm>
          <a:prstGeom prst="curvedConnector3">
            <a:avLst>
              <a:gd name="adj1" fmla="val -102103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8418D66C-72DC-D07F-10CF-CB4E1669FE40}"/>
              </a:ext>
            </a:extLst>
          </p:cNvPr>
          <p:cNvCxnSpPr>
            <a:cxnSpLocks/>
            <a:stCxn id="23" idx="2"/>
            <a:endCxn id="13" idx="1"/>
          </p:cNvCxnSpPr>
          <p:nvPr/>
        </p:nvCxnSpPr>
        <p:spPr>
          <a:xfrm rot="10800000" flipH="1">
            <a:off x="5526896" y="2845992"/>
            <a:ext cx="204197" cy="2577893"/>
          </a:xfrm>
          <a:prstGeom prst="curvedConnector3">
            <a:avLst>
              <a:gd name="adj1" fmla="val -185114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251B035-A07F-22E4-372D-D3D223CA1246}"/>
              </a:ext>
            </a:extLst>
          </p:cNvPr>
          <p:cNvSpPr txBox="1"/>
          <p:nvPr/>
        </p:nvSpPr>
        <p:spPr>
          <a:xfrm>
            <a:off x="4406146" y="4411247"/>
            <a:ext cx="7232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가중치</a:t>
            </a:r>
            <a:endParaRPr lang="en-US" altLang="ko-KR" sz="11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ko-KR" altLang="en-US" sz="11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업데이트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4B062BB-EE10-AF62-7AB0-28CFE95C61A5}"/>
              </a:ext>
            </a:extLst>
          </p:cNvPr>
          <p:cNvSpPr/>
          <p:nvPr/>
        </p:nvSpPr>
        <p:spPr>
          <a:xfrm>
            <a:off x="785357" y="993631"/>
            <a:ext cx="52197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데이터를 입력한다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여러 층을 통해 예상 결과값을 만든다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매핑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실제 값과 비교해서 그 차이를 구한다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타깃과 손실함수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차이를 줄이기 위한 방법으로 앞의 층들의 가중치를 수정해준다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역전파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 방법의 반복으로 규칙을 계속 개선한다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en-US" altLang="ko-KR" b="0" i="0">
              <a:solidFill>
                <a:schemeClr val="tx1"/>
              </a:solidFill>
              <a:effectLst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12889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미니배치 경사 하강법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4.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다층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4.5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미니배치 경사 하강법 구현 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2AFC50A-E14B-4C72-D985-6A36D3F552EA}"/>
              </a:ext>
            </a:extLst>
          </p:cNvPr>
          <p:cNvSpPr/>
          <p:nvPr/>
        </p:nvSpPr>
        <p:spPr>
          <a:xfrm>
            <a:off x="1369259" y="1622882"/>
            <a:ext cx="8636596" cy="76944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minibatch_net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MinibatchNetwork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(l2=0.01,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=128)</a:t>
            </a:r>
          </a:p>
          <a:p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minibatch_net.fit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x_train_scaled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 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, epochs=500)</a:t>
            </a:r>
          </a:p>
          <a:p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minibatch_net.score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3511A9-661A-10A2-8943-2ECE410B83C0}"/>
              </a:ext>
            </a:extLst>
          </p:cNvPr>
          <p:cNvSpPr txBox="1"/>
          <p:nvPr/>
        </p:nvSpPr>
        <p:spPr>
          <a:xfrm>
            <a:off x="1369259" y="1181572"/>
            <a:ext cx="3260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미니배치 하강법 적용 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S-Core Dream 4 Regular" panose="020B0503030302020204" pitchFamily="34" charset="-127"/>
              </a:rPr>
              <a:t>( batch_size = 128)</a:t>
            </a:r>
            <a:endParaRPr lang="ko-KR" altLang="en-US" sz="1200">
              <a:solidFill>
                <a:srgbClr val="000000"/>
              </a:solidFill>
              <a:latin typeface="Consolas" panose="020B0609020204030204" pitchFamily="49" charset="0"/>
              <a:ea typeface="S-Core Dream 4 Regular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FA7318-AB2C-4295-E0EA-33058B370BF3}"/>
              </a:ext>
            </a:extLst>
          </p:cNvPr>
          <p:cNvSpPr txBox="1"/>
          <p:nvPr/>
        </p:nvSpPr>
        <p:spPr>
          <a:xfrm>
            <a:off x="1440052" y="2532013"/>
            <a:ext cx="14927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0.978021978021978</a:t>
            </a:r>
            <a:endParaRPr kumimoji="1" lang="ko-KR" alt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952236-DC18-9E70-BD47-06F881B3A38E}"/>
              </a:ext>
            </a:extLst>
          </p:cNvPr>
          <p:cNvSpPr/>
          <p:nvPr/>
        </p:nvSpPr>
        <p:spPr>
          <a:xfrm>
            <a:off x="1369259" y="3038408"/>
            <a:ext cx="8636596" cy="110799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minibatch_net.losses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minibatch_net.val_losses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C310EAB8-69F1-3359-DF65-7FC9DF0C7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429" y="4356223"/>
            <a:ext cx="2783266" cy="188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2578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ED05D0-C67A-EC92-37BC-ECF6A7A51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161</a:t>
            </a:fld>
            <a:endParaRPr lang="ko-KR" altLang="en-US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B6D34754-02E7-688D-813D-50117F305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다층 신경망 이해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90C06151-416B-3979-BEA1-F05FF9175614}"/>
              </a:ext>
            </a:extLst>
          </p:cNvPr>
          <p:cNvCxnSpPr>
            <a:cxnSpLocks/>
          </p:cNvCxnSpPr>
          <p:nvPr/>
        </p:nvCxnSpPr>
        <p:spPr>
          <a:xfrm>
            <a:off x="3434500" y="3460601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6B2F8AA-E570-69A7-A515-D750E4FBFBAE}"/>
              </a:ext>
            </a:extLst>
          </p:cNvPr>
          <p:cNvSpPr txBox="1"/>
          <p:nvPr/>
        </p:nvSpPr>
        <p:spPr>
          <a:xfrm>
            <a:off x="3448498" y="2805524"/>
            <a:ext cx="5295001" cy="388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2738" indent="-312738">
              <a:lnSpc>
                <a:spcPct val="200000"/>
              </a:lnSpc>
              <a:buFontTx/>
              <a:buAutoNum type="arabicPeriod"/>
            </a:pPr>
            <a:r>
              <a:rPr kumimoji="0" lang="ko-KR" altLang="en-US">
                <a:solidFill>
                  <a:prstClr val="black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행렬 곱 연산</a:t>
            </a:r>
          </a:p>
          <a:p>
            <a:pPr marL="312738" lvl="0" indent="-312738">
              <a:lnSpc>
                <a:spcPct val="200000"/>
              </a:lnSpc>
              <a:buAutoNum type="arabicPeriod"/>
            </a:pPr>
            <a:r>
              <a:rPr kumimoji="0" lang="ko-KR" altLang="en-US" sz="1800">
                <a:solidFill>
                  <a:prstClr val="black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배치경사 하강법 구현</a:t>
            </a:r>
            <a:endParaRPr lang="ko-KR" altLang="en-US" sz="1800">
              <a:solidFill>
                <a:schemeClr val="tx1">
                  <a:lumMod val="85000"/>
                  <a:lumOff val="15000"/>
                </a:schemeClr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12738" indent="-312738">
              <a:lnSpc>
                <a:spcPct val="200000"/>
              </a:lnSpc>
              <a:buFontTx/>
              <a:buAutoNum type="arabicPeriod"/>
            </a:pPr>
            <a:r>
              <a:rPr kumimoji="0" lang="en-US" altLang="ko-KR" sz="1800">
                <a:solidFill>
                  <a:prstClr val="black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</a:t>
            </a:r>
            <a:r>
              <a:rPr kumimoji="0" lang="ko-KR" altLang="en-US" sz="1800">
                <a:solidFill>
                  <a:prstClr val="black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개의 층을 가진 신경망 구현</a:t>
            </a:r>
          </a:p>
          <a:p>
            <a:pPr marL="312738" lvl="0" indent="-312738">
              <a:lnSpc>
                <a:spcPct val="200000"/>
              </a:lnSpc>
              <a:buAutoNum type="arabicPeriod"/>
            </a:pPr>
            <a:r>
              <a:rPr kumimoji="0" lang="ko-KR" altLang="en-US" sz="1800">
                <a:solidFill>
                  <a:prstClr val="black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다층 신경망의 경사 하강법 구현</a:t>
            </a:r>
            <a:endParaRPr lang="ko-KR" altLang="en-US" sz="1800">
              <a:solidFill>
                <a:schemeClr val="tx1">
                  <a:lumMod val="85000"/>
                  <a:lumOff val="15000"/>
                </a:schemeClr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12738" lvl="0" indent="-312738">
              <a:lnSpc>
                <a:spcPct val="200000"/>
              </a:lnSpc>
              <a:buAutoNum type="arabicPeriod"/>
            </a:pPr>
            <a:r>
              <a:rPr kumimoji="0" lang="ko-KR" altLang="en-US" sz="1800">
                <a:solidFill>
                  <a:prstClr val="black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미니배치 경사 하강법 구현 </a:t>
            </a:r>
            <a:endParaRPr kumimoji="0" lang="en-US" altLang="ko-KR" sz="1800">
              <a:solidFill>
                <a:prstClr val="black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12738" indent="-312738">
              <a:lnSpc>
                <a:spcPct val="200000"/>
              </a:lnSpc>
              <a:buFontTx/>
              <a:buAutoNum type="arabicPeriod"/>
            </a:pPr>
            <a:r>
              <a:rPr kumimoji="0" lang="ko-KR" altLang="en-US" sz="1800" b="1" u="sng">
                <a:solidFill>
                  <a:prstClr val="black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다중분류 다층 신경망을 이해한다</a:t>
            </a:r>
            <a:r>
              <a:rPr kumimoji="0" lang="en-US" altLang="ko-KR" sz="1800" b="1" u="sng">
                <a:solidFill>
                  <a:prstClr val="black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800" b="1" u="sng">
              <a:solidFill>
                <a:schemeClr val="tx1">
                  <a:lumMod val="85000"/>
                  <a:lumOff val="15000"/>
                </a:schemeClr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C19F9420-9E66-37FF-1A0D-375D79C37D12}"/>
              </a:ext>
            </a:extLst>
          </p:cNvPr>
          <p:cNvCxnSpPr>
            <a:cxnSpLocks/>
          </p:cNvCxnSpPr>
          <p:nvPr/>
        </p:nvCxnSpPr>
        <p:spPr>
          <a:xfrm>
            <a:off x="3434500" y="3986467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[R] 13">
            <a:extLst>
              <a:ext uri="{FF2B5EF4-FFF2-40B4-BE49-F238E27FC236}">
                <a16:creationId xmlns:a16="http://schemas.microsoft.com/office/drawing/2014/main" id="{1E9E605E-3F0C-F98B-415B-495AFAE9DFD3}"/>
              </a:ext>
            </a:extLst>
          </p:cNvPr>
          <p:cNvCxnSpPr>
            <a:cxnSpLocks/>
          </p:cNvCxnSpPr>
          <p:nvPr/>
        </p:nvCxnSpPr>
        <p:spPr>
          <a:xfrm>
            <a:off x="3434500" y="4535474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[R] 13">
            <a:extLst>
              <a:ext uri="{FF2B5EF4-FFF2-40B4-BE49-F238E27FC236}">
                <a16:creationId xmlns:a16="http://schemas.microsoft.com/office/drawing/2014/main" id="{ACCF2A85-C98C-26FB-BF78-720FAB3EA411}"/>
              </a:ext>
            </a:extLst>
          </p:cNvPr>
          <p:cNvCxnSpPr>
            <a:cxnSpLocks/>
          </p:cNvCxnSpPr>
          <p:nvPr/>
        </p:nvCxnSpPr>
        <p:spPr>
          <a:xfrm>
            <a:off x="3434500" y="5084481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13">
            <a:extLst>
              <a:ext uri="{FF2B5EF4-FFF2-40B4-BE49-F238E27FC236}">
                <a16:creationId xmlns:a16="http://schemas.microsoft.com/office/drawing/2014/main" id="{F5868C1C-8942-A283-A141-467DED385DF2}"/>
              </a:ext>
            </a:extLst>
          </p:cNvPr>
          <p:cNvCxnSpPr>
            <a:cxnSpLocks/>
          </p:cNvCxnSpPr>
          <p:nvPr/>
        </p:nvCxnSpPr>
        <p:spPr>
          <a:xfrm>
            <a:off x="3434500" y="5633488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13">
            <a:extLst>
              <a:ext uri="{FF2B5EF4-FFF2-40B4-BE49-F238E27FC236}">
                <a16:creationId xmlns:a16="http://schemas.microsoft.com/office/drawing/2014/main" id="{7736E6A9-DDF1-3EF7-59C9-2A43965EE547}"/>
              </a:ext>
            </a:extLst>
          </p:cNvPr>
          <p:cNvCxnSpPr>
            <a:cxnSpLocks/>
          </p:cNvCxnSpPr>
          <p:nvPr/>
        </p:nvCxnSpPr>
        <p:spPr>
          <a:xfrm>
            <a:off x="3434500" y="6151518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198777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다중 분류 신경망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4.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다층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4.6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다중분류 다층 신경망을 이해한다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F8A76832-A22A-BF9E-CA8E-15AE46FEEEBC}"/>
                  </a:ext>
                </a:extLst>
              </p:cNvPr>
              <p:cNvSpPr/>
              <p:nvPr/>
            </p:nvSpPr>
            <p:spPr>
              <a:xfrm>
                <a:off x="2617959" y="1573141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F8A76832-A22A-BF9E-CA8E-15AE46FEEE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959" y="1573141"/>
                <a:ext cx="480557" cy="480557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F9815BD3-6E3A-001E-AC96-17B3E326309B}"/>
                  </a:ext>
                </a:extLst>
              </p:cNvPr>
              <p:cNvSpPr/>
              <p:nvPr/>
            </p:nvSpPr>
            <p:spPr>
              <a:xfrm>
                <a:off x="2617959" y="242601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F9815BD3-6E3A-001E-AC96-17B3E32630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959" y="2426012"/>
                <a:ext cx="480557" cy="48055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BBBECD83-20BA-6AD1-780F-934C45C535F3}"/>
                  </a:ext>
                </a:extLst>
              </p:cNvPr>
              <p:cNvSpPr/>
              <p:nvPr/>
            </p:nvSpPr>
            <p:spPr>
              <a:xfrm>
                <a:off x="4661792" y="182589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BBBECD83-20BA-6AD1-780F-934C45C535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792" y="1825898"/>
                <a:ext cx="480557" cy="4805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500A99D9-0214-9444-E2FE-4B2295E83A4B}"/>
                  </a:ext>
                </a:extLst>
              </p:cNvPr>
              <p:cNvSpPr/>
              <p:nvPr/>
            </p:nvSpPr>
            <p:spPr>
              <a:xfrm>
                <a:off x="4661793" y="3315576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500A99D9-0214-9444-E2FE-4B2295E83A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793" y="3315576"/>
                <a:ext cx="480557" cy="48055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타원 6">
            <a:extLst>
              <a:ext uri="{FF2B5EF4-FFF2-40B4-BE49-F238E27FC236}">
                <a16:creationId xmlns:a16="http://schemas.microsoft.com/office/drawing/2014/main" id="{755DA3A8-65A5-0122-AE32-0D064EF9D004}"/>
              </a:ext>
            </a:extLst>
          </p:cNvPr>
          <p:cNvSpPr/>
          <p:nvPr/>
        </p:nvSpPr>
        <p:spPr>
          <a:xfrm>
            <a:off x="5142350" y="195071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C3BAA00-B1AF-3BF0-A909-ED99155C9D4A}"/>
              </a:ext>
            </a:extLst>
          </p:cNvPr>
          <p:cNvSpPr/>
          <p:nvPr/>
        </p:nvSpPr>
        <p:spPr>
          <a:xfrm>
            <a:off x="5142351" y="344039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087268B-1786-F51E-E2BC-71A627144674}"/>
              </a:ext>
            </a:extLst>
          </p:cNvPr>
          <p:cNvSpPr/>
          <p:nvPr/>
        </p:nvSpPr>
        <p:spPr>
          <a:xfrm>
            <a:off x="6623853" y="3315576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0BE2A71-713C-E389-0B1D-FC3580327B81}"/>
              </a:ext>
            </a:extLst>
          </p:cNvPr>
          <p:cNvSpPr/>
          <p:nvPr/>
        </p:nvSpPr>
        <p:spPr>
          <a:xfrm>
            <a:off x="7104410" y="344039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6802068-6A9E-ED2D-88E7-303486725D24}"/>
              </a:ext>
            </a:extLst>
          </p:cNvPr>
          <p:cNvCxnSpPr>
            <a:stCxn id="2" idx="6"/>
            <a:endCxn id="4" idx="2"/>
          </p:cNvCxnSpPr>
          <p:nvPr/>
        </p:nvCxnSpPr>
        <p:spPr>
          <a:xfrm>
            <a:off x="3098516" y="1813420"/>
            <a:ext cx="1563276" cy="25275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8AAF518-7B48-3158-2CB1-F0431E72D21F}"/>
              </a:ext>
            </a:extLst>
          </p:cNvPr>
          <p:cNvCxnSpPr>
            <a:cxnSpLocks/>
            <a:stCxn id="3" idx="6"/>
            <a:endCxn id="6" idx="2"/>
          </p:cNvCxnSpPr>
          <p:nvPr/>
        </p:nvCxnSpPr>
        <p:spPr>
          <a:xfrm>
            <a:off x="3098516" y="2666291"/>
            <a:ext cx="1563277" cy="88956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79FE185-6057-0AF0-997F-648F072BEC7D}"/>
              </a:ext>
            </a:extLst>
          </p:cNvPr>
          <p:cNvCxnSpPr>
            <a:cxnSpLocks/>
            <a:stCxn id="3" idx="6"/>
            <a:endCxn id="4" idx="2"/>
          </p:cNvCxnSpPr>
          <p:nvPr/>
        </p:nvCxnSpPr>
        <p:spPr>
          <a:xfrm flipV="1">
            <a:off x="3098516" y="2066177"/>
            <a:ext cx="1563276" cy="6001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164A4BF-7051-6A76-E9F4-A0F2C5DD870E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>
            <a:off x="3098516" y="1813420"/>
            <a:ext cx="1563277" cy="17424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B747D72-5A63-1E81-0C86-8EA131369716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>
            <a:off x="5373266" y="2066176"/>
            <a:ext cx="1250587" cy="148967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32A9DCD-FD36-627E-C70E-7985449F18E2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5373267" y="3555854"/>
            <a:ext cx="1250586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99F5256-4024-B9D0-48B8-1FE7D2D1D45D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7335326" y="3555855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BE8F120-8627-8C32-AD8B-CDE8D29241AC}"/>
              </a:ext>
            </a:extLst>
          </p:cNvPr>
          <p:cNvSpPr txBox="1"/>
          <p:nvPr/>
        </p:nvSpPr>
        <p:spPr>
          <a:xfrm>
            <a:off x="2557496" y="5491701"/>
            <a:ext cx="830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입력층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D9A4EB-3175-B32B-B8B3-4CCD63E7237E}"/>
              </a:ext>
            </a:extLst>
          </p:cNvPr>
          <p:cNvSpPr txBox="1"/>
          <p:nvPr/>
        </p:nvSpPr>
        <p:spPr>
          <a:xfrm>
            <a:off x="4572790" y="5334786"/>
            <a:ext cx="830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은닉층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6FC354-EDF6-D41C-4A3B-AAC74E840351}"/>
              </a:ext>
            </a:extLst>
          </p:cNvPr>
          <p:cNvSpPr txBox="1"/>
          <p:nvPr/>
        </p:nvSpPr>
        <p:spPr>
          <a:xfrm>
            <a:off x="6480563" y="3857771"/>
            <a:ext cx="830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출력층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8EDE6D-0248-E568-31C7-DA7310BCEFF5}"/>
              </a:ext>
            </a:extLst>
          </p:cNvPr>
          <p:cNvSpPr txBox="1"/>
          <p:nvPr/>
        </p:nvSpPr>
        <p:spPr>
          <a:xfrm>
            <a:off x="5603233" y="5170353"/>
            <a:ext cx="12505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5984636-5E53-17DD-FBAB-0D61E32DDBA8}"/>
                  </a:ext>
                </a:extLst>
              </p:cNvPr>
              <p:cNvSpPr txBox="1"/>
              <p:nvPr/>
            </p:nvSpPr>
            <p:spPr>
              <a:xfrm>
                <a:off x="8250312" y="3362069"/>
                <a:ext cx="446082" cy="387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5984636-5E53-17DD-FBAB-0D61E32DD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0312" y="3362069"/>
                <a:ext cx="446082" cy="387570"/>
              </a:xfrm>
              <a:prstGeom prst="rect">
                <a:avLst/>
              </a:prstGeom>
              <a:blipFill>
                <a:blip r:embed="rId6"/>
                <a:stretch>
                  <a:fillRect t="-4762" r="-22973" b="-317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1AB6B108-3778-CE88-E670-882634D869AD}"/>
                  </a:ext>
                </a:extLst>
              </p:cNvPr>
              <p:cNvSpPr/>
              <p:nvPr/>
            </p:nvSpPr>
            <p:spPr>
              <a:xfrm>
                <a:off x="4661793" y="476016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1AB6B108-3778-CE88-E670-882634D869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793" y="4760168"/>
                <a:ext cx="480557" cy="48055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타원 25">
            <a:extLst>
              <a:ext uri="{FF2B5EF4-FFF2-40B4-BE49-F238E27FC236}">
                <a16:creationId xmlns:a16="http://schemas.microsoft.com/office/drawing/2014/main" id="{FDC63255-E122-E917-F47A-FDE47A92AFB9}"/>
              </a:ext>
            </a:extLst>
          </p:cNvPr>
          <p:cNvSpPr/>
          <p:nvPr/>
        </p:nvSpPr>
        <p:spPr>
          <a:xfrm>
            <a:off x="5142351" y="488498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D361235-89CA-B32E-827C-B15CBAA1B43C}"/>
              </a:ext>
            </a:extLst>
          </p:cNvPr>
          <p:cNvCxnSpPr>
            <a:cxnSpLocks/>
            <a:stCxn id="26" idx="6"/>
            <a:endCxn id="10" idx="2"/>
          </p:cNvCxnSpPr>
          <p:nvPr/>
        </p:nvCxnSpPr>
        <p:spPr>
          <a:xfrm flipV="1">
            <a:off x="5373267" y="3555855"/>
            <a:ext cx="1250586" cy="144459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884A398A-AB7C-C78F-F229-66835235E40A}"/>
              </a:ext>
            </a:extLst>
          </p:cNvPr>
          <p:cNvCxnSpPr>
            <a:cxnSpLocks/>
            <a:stCxn id="11" idx="4"/>
            <a:endCxn id="23" idx="3"/>
          </p:cNvCxnSpPr>
          <p:nvPr/>
        </p:nvCxnSpPr>
        <p:spPr>
          <a:xfrm rot="5400000">
            <a:off x="6202684" y="4322446"/>
            <a:ext cx="1668318" cy="366050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구부러짐 28">
            <a:extLst>
              <a:ext uri="{FF2B5EF4-FFF2-40B4-BE49-F238E27FC236}">
                <a16:creationId xmlns:a16="http://schemas.microsoft.com/office/drawing/2014/main" id="{C313FBB2-EE2A-013A-3017-F1B8ED33B4E2}"/>
              </a:ext>
            </a:extLst>
          </p:cNvPr>
          <p:cNvCxnSpPr>
            <a:cxnSpLocks/>
            <a:stCxn id="26" idx="5"/>
            <a:endCxn id="23" idx="1"/>
          </p:cNvCxnSpPr>
          <p:nvPr/>
        </p:nvCxnSpPr>
        <p:spPr>
          <a:xfrm rot="16200000" flipH="1">
            <a:off x="5342570" y="5078966"/>
            <a:ext cx="257543" cy="263783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C32CB535-8BE0-B234-70E8-5A93C7E3148C}"/>
                  </a:ext>
                </a:extLst>
              </p:cNvPr>
              <p:cNvSpPr/>
              <p:nvPr/>
            </p:nvSpPr>
            <p:spPr>
              <a:xfrm>
                <a:off x="2617958" y="327888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C32CB535-8BE0-B234-70E8-5A93C7E314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958" y="3278882"/>
                <a:ext cx="480557" cy="48055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02C7B414-4FEA-04E7-0B76-D0B019A2BC46}"/>
                  </a:ext>
                </a:extLst>
              </p:cNvPr>
              <p:cNvSpPr/>
              <p:nvPr/>
            </p:nvSpPr>
            <p:spPr>
              <a:xfrm>
                <a:off x="2617957" y="495316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02C7B414-4FEA-04E7-0B76-D0B019A2BC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957" y="4953169"/>
                <a:ext cx="480557" cy="48055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18A2C5D-48F5-1830-3464-EA2F6E1CBA93}"/>
              </a:ext>
            </a:extLst>
          </p:cNvPr>
          <p:cNvCxnSpPr>
            <a:cxnSpLocks/>
            <a:stCxn id="3" idx="6"/>
            <a:endCxn id="25" idx="2"/>
          </p:cNvCxnSpPr>
          <p:nvPr/>
        </p:nvCxnSpPr>
        <p:spPr>
          <a:xfrm>
            <a:off x="3098516" y="2666291"/>
            <a:ext cx="1563277" cy="233415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B60E44A-CCFC-84FF-734C-BB7A53D046B5}"/>
              </a:ext>
            </a:extLst>
          </p:cNvPr>
          <p:cNvCxnSpPr>
            <a:cxnSpLocks/>
            <a:stCxn id="2" idx="6"/>
            <a:endCxn id="25" idx="2"/>
          </p:cNvCxnSpPr>
          <p:nvPr/>
        </p:nvCxnSpPr>
        <p:spPr>
          <a:xfrm>
            <a:off x="3098516" y="1813420"/>
            <a:ext cx="1563277" cy="31870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ED9806E-E08E-4CAF-3654-43E760088DE1}"/>
              </a:ext>
            </a:extLst>
          </p:cNvPr>
          <p:cNvCxnSpPr>
            <a:cxnSpLocks/>
            <a:stCxn id="30" idx="6"/>
            <a:endCxn id="4" idx="2"/>
          </p:cNvCxnSpPr>
          <p:nvPr/>
        </p:nvCxnSpPr>
        <p:spPr>
          <a:xfrm flipV="1">
            <a:off x="3098515" y="2066177"/>
            <a:ext cx="1563277" cy="145298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A60EAF9-BBD0-F2C7-F686-494AF8D947B4}"/>
              </a:ext>
            </a:extLst>
          </p:cNvPr>
          <p:cNvCxnSpPr>
            <a:cxnSpLocks/>
            <a:stCxn id="30" idx="6"/>
            <a:endCxn id="6" idx="2"/>
          </p:cNvCxnSpPr>
          <p:nvPr/>
        </p:nvCxnSpPr>
        <p:spPr>
          <a:xfrm>
            <a:off x="3098515" y="3519161"/>
            <a:ext cx="1563278" cy="3669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83BE6F0-1636-8D73-25D4-6C4818EDBA64}"/>
              </a:ext>
            </a:extLst>
          </p:cNvPr>
          <p:cNvCxnSpPr>
            <a:cxnSpLocks/>
            <a:stCxn id="30" idx="6"/>
            <a:endCxn id="25" idx="2"/>
          </p:cNvCxnSpPr>
          <p:nvPr/>
        </p:nvCxnSpPr>
        <p:spPr>
          <a:xfrm>
            <a:off x="3098515" y="3519161"/>
            <a:ext cx="1563278" cy="14812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AA5E288-2E0B-C3A3-DD93-D8EC15308375}"/>
              </a:ext>
            </a:extLst>
          </p:cNvPr>
          <p:cNvCxnSpPr>
            <a:cxnSpLocks/>
            <a:stCxn id="31" idx="6"/>
            <a:endCxn id="4" idx="2"/>
          </p:cNvCxnSpPr>
          <p:nvPr/>
        </p:nvCxnSpPr>
        <p:spPr>
          <a:xfrm flipV="1">
            <a:off x="3098514" y="2066177"/>
            <a:ext cx="1563278" cy="312727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7F883C2-9F61-B07C-DC87-30215FB113C9}"/>
              </a:ext>
            </a:extLst>
          </p:cNvPr>
          <p:cNvCxnSpPr>
            <a:cxnSpLocks/>
            <a:stCxn id="31" idx="6"/>
            <a:endCxn id="6" idx="2"/>
          </p:cNvCxnSpPr>
          <p:nvPr/>
        </p:nvCxnSpPr>
        <p:spPr>
          <a:xfrm flipV="1">
            <a:off x="3098514" y="3555855"/>
            <a:ext cx="1563279" cy="16375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1D40E35-DA40-BC64-97B0-95461D33B78B}"/>
              </a:ext>
            </a:extLst>
          </p:cNvPr>
          <p:cNvCxnSpPr>
            <a:cxnSpLocks/>
            <a:stCxn id="31" idx="6"/>
            <a:endCxn id="25" idx="2"/>
          </p:cNvCxnSpPr>
          <p:nvPr/>
        </p:nvCxnSpPr>
        <p:spPr>
          <a:xfrm flipV="1">
            <a:off x="3098514" y="5000447"/>
            <a:ext cx="1563279" cy="19300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0931FFB-2466-F023-BDC6-C57C226E117A}"/>
                  </a:ext>
                </a:extLst>
              </p:cNvPr>
              <p:cNvSpPr txBox="1"/>
              <p:nvPr/>
            </p:nvSpPr>
            <p:spPr>
              <a:xfrm>
                <a:off x="2695931" y="4089738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0931FFB-2466-F023-BDC6-C57C226E1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5931" y="4089738"/>
                <a:ext cx="354263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40E21-5857-4943-3BF7-DBDF6B76A54D}"/>
                  </a:ext>
                </a:extLst>
              </p:cNvPr>
              <p:cNvSpPr txBox="1"/>
              <p:nvPr/>
            </p:nvSpPr>
            <p:spPr>
              <a:xfrm>
                <a:off x="4752106" y="3994851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40E21-5857-4943-3BF7-DBDF6B76A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106" y="3994851"/>
                <a:ext cx="354263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52F117DA-B537-0561-AAA4-3D8A4F17E608}"/>
              </a:ext>
            </a:extLst>
          </p:cNvPr>
          <p:cNvSpPr txBox="1"/>
          <p:nvPr/>
        </p:nvSpPr>
        <p:spPr>
          <a:xfrm>
            <a:off x="8195071" y="3825574"/>
            <a:ext cx="619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예측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AA9276-9D1B-4A0A-EEAB-6BEAC85FE260}"/>
              </a:ext>
            </a:extLst>
          </p:cNvPr>
          <p:cNvSpPr txBox="1"/>
          <p:nvPr/>
        </p:nvSpPr>
        <p:spPr>
          <a:xfrm>
            <a:off x="7104410" y="2977021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6580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다중 분류 신경망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4.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다층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4.6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다중분류 다층 신경망을 이해한다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D87742A1-CEFB-3916-5BD0-BF8F6C99C7A9}"/>
                  </a:ext>
                </a:extLst>
              </p:cNvPr>
              <p:cNvSpPr/>
              <p:nvPr/>
            </p:nvSpPr>
            <p:spPr>
              <a:xfrm>
                <a:off x="2175747" y="160686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D87742A1-CEFB-3916-5BD0-BF8F6C99C7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1606869"/>
                <a:ext cx="480557" cy="480557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B896FE7-1443-2379-0E6C-DC8B0F0EFAC0}"/>
                  </a:ext>
                </a:extLst>
              </p:cNvPr>
              <p:cNvSpPr/>
              <p:nvPr/>
            </p:nvSpPr>
            <p:spPr>
              <a:xfrm>
                <a:off x="2175747" y="2459740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B896FE7-1443-2379-0E6C-DC8B0F0EFA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2459740"/>
                <a:ext cx="480557" cy="48055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FCEF69D1-E4F7-ABD0-A30C-DE03AB2292F7}"/>
                  </a:ext>
                </a:extLst>
              </p:cNvPr>
              <p:cNvSpPr/>
              <p:nvPr/>
            </p:nvSpPr>
            <p:spPr>
              <a:xfrm>
                <a:off x="4219580" y="1859626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FCEF69D1-E4F7-ABD0-A30C-DE03AB2292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0" y="1859626"/>
                <a:ext cx="480557" cy="4805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0E7D5641-1204-2A73-8DB0-A13B30731BBF}"/>
                  </a:ext>
                </a:extLst>
              </p:cNvPr>
              <p:cNvSpPr/>
              <p:nvPr/>
            </p:nvSpPr>
            <p:spPr>
              <a:xfrm>
                <a:off x="4219581" y="3349304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0E7D5641-1204-2A73-8DB0-A13B30731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3349304"/>
                <a:ext cx="480557" cy="48055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타원 6">
            <a:extLst>
              <a:ext uri="{FF2B5EF4-FFF2-40B4-BE49-F238E27FC236}">
                <a16:creationId xmlns:a16="http://schemas.microsoft.com/office/drawing/2014/main" id="{997B23CF-2730-34C0-2171-08883038733A}"/>
              </a:ext>
            </a:extLst>
          </p:cNvPr>
          <p:cNvSpPr/>
          <p:nvPr/>
        </p:nvSpPr>
        <p:spPr>
          <a:xfrm>
            <a:off x="4700138" y="198444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F175577-73F0-7D10-1C75-F535459C5EC1}"/>
              </a:ext>
            </a:extLst>
          </p:cNvPr>
          <p:cNvSpPr/>
          <p:nvPr/>
        </p:nvSpPr>
        <p:spPr>
          <a:xfrm>
            <a:off x="4700139" y="3474124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576B9A9-6B6C-5756-1C4C-D5645DFAEB76}"/>
              </a:ext>
            </a:extLst>
          </p:cNvPr>
          <p:cNvSpPr/>
          <p:nvPr/>
        </p:nvSpPr>
        <p:spPr>
          <a:xfrm>
            <a:off x="6167724" y="3349304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76C91D4-7965-BD4C-77BE-BCCEFB31DE48}"/>
              </a:ext>
            </a:extLst>
          </p:cNvPr>
          <p:cNvSpPr/>
          <p:nvPr/>
        </p:nvSpPr>
        <p:spPr>
          <a:xfrm>
            <a:off x="6662198" y="3474124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91C6854-6377-7718-40C9-38FF654D5E0F}"/>
              </a:ext>
            </a:extLst>
          </p:cNvPr>
          <p:cNvCxnSpPr>
            <a:stCxn id="2" idx="6"/>
            <a:endCxn id="4" idx="2"/>
          </p:cNvCxnSpPr>
          <p:nvPr/>
        </p:nvCxnSpPr>
        <p:spPr>
          <a:xfrm>
            <a:off x="2656304" y="1847148"/>
            <a:ext cx="1563276" cy="25275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F57D796-49AA-F6DA-F68D-7A79D127C986}"/>
              </a:ext>
            </a:extLst>
          </p:cNvPr>
          <p:cNvCxnSpPr>
            <a:cxnSpLocks/>
            <a:stCxn id="3" idx="6"/>
            <a:endCxn id="6" idx="2"/>
          </p:cNvCxnSpPr>
          <p:nvPr/>
        </p:nvCxnSpPr>
        <p:spPr>
          <a:xfrm>
            <a:off x="2656304" y="2700019"/>
            <a:ext cx="1563277" cy="88956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3C78A88-7F0A-1D4C-DC82-AF5D42BCCDA0}"/>
              </a:ext>
            </a:extLst>
          </p:cNvPr>
          <p:cNvCxnSpPr>
            <a:cxnSpLocks/>
            <a:stCxn id="3" idx="6"/>
            <a:endCxn id="4" idx="2"/>
          </p:cNvCxnSpPr>
          <p:nvPr/>
        </p:nvCxnSpPr>
        <p:spPr>
          <a:xfrm flipV="1">
            <a:off x="2656304" y="2099905"/>
            <a:ext cx="1563276" cy="6001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06FD724-1BC5-8C23-8E19-1EA9E2E254B7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>
            <a:off x="2656304" y="1847148"/>
            <a:ext cx="1563277" cy="17424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0C65D98-01AB-D78A-4F7E-7FA040099B1C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>
            <a:off x="4931054" y="2099904"/>
            <a:ext cx="1236670" cy="148967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BB7C878-6898-5523-2579-8A68FC5CF7EF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4931055" y="3589582"/>
            <a:ext cx="1236669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D56A7F3-73CC-7DAD-D189-59A75DDAB655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6893114" y="3589583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535B3FA-8143-5F8C-C5A8-418138DC652C}"/>
              </a:ext>
            </a:extLst>
          </p:cNvPr>
          <p:cNvSpPr txBox="1"/>
          <p:nvPr/>
        </p:nvSpPr>
        <p:spPr>
          <a:xfrm>
            <a:off x="2115284" y="5525429"/>
            <a:ext cx="82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입력층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40CE75-6FB4-5CA6-2B8E-BAFA8992EF07}"/>
              </a:ext>
            </a:extLst>
          </p:cNvPr>
          <p:cNvSpPr txBox="1"/>
          <p:nvPr/>
        </p:nvSpPr>
        <p:spPr>
          <a:xfrm>
            <a:off x="4130578" y="5368514"/>
            <a:ext cx="82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은닉층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0AFB92-C718-9DB4-1CE5-695691EAF301}"/>
              </a:ext>
            </a:extLst>
          </p:cNvPr>
          <p:cNvSpPr txBox="1"/>
          <p:nvPr/>
        </p:nvSpPr>
        <p:spPr>
          <a:xfrm>
            <a:off x="6086745" y="4752704"/>
            <a:ext cx="82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출력층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97273D-0920-DA4D-B47A-8540B845D3B3}"/>
              </a:ext>
            </a:extLst>
          </p:cNvPr>
          <p:cNvSpPr txBox="1"/>
          <p:nvPr/>
        </p:nvSpPr>
        <p:spPr>
          <a:xfrm>
            <a:off x="5161021" y="5204081"/>
            <a:ext cx="1236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28F2A55F-F325-23D7-B8D2-33D4DC38821F}"/>
                  </a:ext>
                </a:extLst>
              </p:cNvPr>
              <p:cNvSpPr/>
              <p:nvPr/>
            </p:nvSpPr>
            <p:spPr>
              <a:xfrm>
                <a:off x="4219581" y="4793896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28F2A55F-F325-23D7-B8D2-33D4DC388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4793896"/>
                <a:ext cx="480557" cy="48055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타원 24">
            <a:extLst>
              <a:ext uri="{FF2B5EF4-FFF2-40B4-BE49-F238E27FC236}">
                <a16:creationId xmlns:a16="http://schemas.microsoft.com/office/drawing/2014/main" id="{F94A3697-5673-1C2D-45F0-90527DF8D013}"/>
              </a:ext>
            </a:extLst>
          </p:cNvPr>
          <p:cNvSpPr/>
          <p:nvPr/>
        </p:nvSpPr>
        <p:spPr>
          <a:xfrm>
            <a:off x="4700139" y="491871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5053F63-1959-9897-3BFA-842F71C1FDD5}"/>
              </a:ext>
            </a:extLst>
          </p:cNvPr>
          <p:cNvCxnSpPr>
            <a:cxnSpLocks/>
            <a:stCxn id="25" idx="6"/>
            <a:endCxn id="10" idx="2"/>
          </p:cNvCxnSpPr>
          <p:nvPr/>
        </p:nvCxnSpPr>
        <p:spPr>
          <a:xfrm flipV="1">
            <a:off x="4931055" y="3589583"/>
            <a:ext cx="1236669" cy="144459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구부러짐 26">
            <a:extLst>
              <a:ext uri="{FF2B5EF4-FFF2-40B4-BE49-F238E27FC236}">
                <a16:creationId xmlns:a16="http://schemas.microsoft.com/office/drawing/2014/main" id="{B29C9058-3569-29EF-5B10-9E0318ED0CA5}"/>
              </a:ext>
            </a:extLst>
          </p:cNvPr>
          <p:cNvCxnSpPr>
            <a:cxnSpLocks/>
            <a:stCxn id="48" idx="4"/>
            <a:endCxn id="23" idx="3"/>
          </p:cNvCxnSpPr>
          <p:nvPr/>
        </p:nvCxnSpPr>
        <p:spPr>
          <a:xfrm rot="5400000">
            <a:off x="6226248" y="4810689"/>
            <a:ext cx="718724" cy="375839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75D78867-F0F3-03B9-9B9D-39393B3E2E28}"/>
              </a:ext>
            </a:extLst>
          </p:cNvPr>
          <p:cNvCxnSpPr>
            <a:cxnSpLocks/>
            <a:stCxn id="25" idx="5"/>
            <a:endCxn id="23" idx="1"/>
          </p:cNvCxnSpPr>
          <p:nvPr/>
        </p:nvCxnSpPr>
        <p:spPr>
          <a:xfrm rot="16200000" flipH="1">
            <a:off x="4908052" y="5105000"/>
            <a:ext cx="242155" cy="263783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3353B1F8-F8AB-5FEF-175F-521051367458}"/>
                  </a:ext>
                </a:extLst>
              </p:cNvPr>
              <p:cNvSpPr/>
              <p:nvPr/>
            </p:nvSpPr>
            <p:spPr>
              <a:xfrm>
                <a:off x="2175746" y="3312610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3353B1F8-F8AB-5FEF-175F-5210513674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6" y="3312610"/>
                <a:ext cx="480557" cy="48055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72FB2E05-CD4C-6CEC-4FAA-605D52FA1F5E}"/>
                  </a:ext>
                </a:extLst>
              </p:cNvPr>
              <p:cNvSpPr/>
              <p:nvPr/>
            </p:nvSpPr>
            <p:spPr>
              <a:xfrm>
                <a:off x="2175745" y="4986897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72FB2E05-CD4C-6CEC-4FAA-605D52FA1F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5" y="4986897"/>
                <a:ext cx="480557" cy="48055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68A1000-0C6D-7BDD-0AFA-688A4E908625}"/>
              </a:ext>
            </a:extLst>
          </p:cNvPr>
          <p:cNvCxnSpPr>
            <a:cxnSpLocks/>
            <a:stCxn id="3" idx="6"/>
            <a:endCxn id="24" idx="2"/>
          </p:cNvCxnSpPr>
          <p:nvPr/>
        </p:nvCxnSpPr>
        <p:spPr>
          <a:xfrm>
            <a:off x="2656304" y="2700019"/>
            <a:ext cx="1563277" cy="233415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CD8E94A-B383-D987-BEAC-87843564DE5F}"/>
              </a:ext>
            </a:extLst>
          </p:cNvPr>
          <p:cNvCxnSpPr>
            <a:cxnSpLocks/>
            <a:stCxn id="2" idx="6"/>
            <a:endCxn id="24" idx="2"/>
          </p:cNvCxnSpPr>
          <p:nvPr/>
        </p:nvCxnSpPr>
        <p:spPr>
          <a:xfrm>
            <a:off x="2656304" y="1847148"/>
            <a:ext cx="1563277" cy="31870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BFE5111-F8C7-C8D2-F112-A7CD954CD7F2}"/>
              </a:ext>
            </a:extLst>
          </p:cNvPr>
          <p:cNvCxnSpPr>
            <a:cxnSpLocks/>
            <a:stCxn id="29" idx="6"/>
            <a:endCxn id="4" idx="2"/>
          </p:cNvCxnSpPr>
          <p:nvPr/>
        </p:nvCxnSpPr>
        <p:spPr>
          <a:xfrm flipV="1">
            <a:off x="2656303" y="2099905"/>
            <a:ext cx="1563277" cy="145298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CF7D027-01BD-C509-32A1-0E47B9652DE4}"/>
              </a:ext>
            </a:extLst>
          </p:cNvPr>
          <p:cNvCxnSpPr>
            <a:cxnSpLocks/>
            <a:stCxn id="29" idx="6"/>
            <a:endCxn id="6" idx="2"/>
          </p:cNvCxnSpPr>
          <p:nvPr/>
        </p:nvCxnSpPr>
        <p:spPr>
          <a:xfrm>
            <a:off x="2656303" y="3552889"/>
            <a:ext cx="1563278" cy="3669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119988F-8970-63F7-2542-A23FFE455065}"/>
              </a:ext>
            </a:extLst>
          </p:cNvPr>
          <p:cNvCxnSpPr>
            <a:cxnSpLocks/>
            <a:stCxn id="29" idx="6"/>
            <a:endCxn id="24" idx="2"/>
          </p:cNvCxnSpPr>
          <p:nvPr/>
        </p:nvCxnSpPr>
        <p:spPr>
          <a:xfrm>
            <a:off x="2656303" y="3552889"/>
            <a:ext cx="1563278" cy="14812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4E2E8F5-E94E-F215-CBE6-EADEB73CDF4C}"/>
              </a:ext>
            </a:extLst>
          </p:cNvPr>
          <p:cNvCxnSpPr>
            <a:cxnSpLocks/>
            <a:stCxn id="30" idx="6"/>
            <a:endCxn id="4" idx="2"/>
          </p:cNvCxnSpPr>
          <p:nvPr/>
        </p:nvCxnSpPr>
        <p:spPr>
          <a:xfrm flipV="1">
            <a:off x="2656302" y="2099905"/>
            <a:ext cx="1563278" cy="312727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4954408-AF12-4FC7-9B98-AB4B710E57EF}"/>
              </a:ext>
            </a:extLst>
          </p:cNvPr>
          <p:cNvCxnSpPr>
            <a:cxnSpLocks/>
            <a:stCxn id="30" idx="6"/>
            <a:endCxn id="6" idx="2"/>
          </p:cNvCxnSpPr>
          <p:nvPr/>
        </p:nvCxnSpPr>
        <p:spPr>
          <a:xfrm flipV="1">
            <a:off x="2656302" y="3589583"/>
            <a:ext cx="1563279" cy="16375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0464425-D13E-500B-8A27-97DEB362BF55}"/>
              </a:ext>
            </a:extLst>
          </p:cNvPr>
          <p:cNvCxnSpPr>
            <a:cxnSpLocks/>
            <a:stCxn id="30" idx="6"/>
            <a:endCxn id="24" idx="2"/>
          </p:cNvCxnSpPr>
          <p:nvPr/>
        </p:nvCxnSpPr>
        <p:spPr>
          <a:xfrm flipV="1">
            <a:off x="2656302" y="5034175"/>
            <a:ext cx="1563279" cy="19300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9FB95D6-C5D5-5B8B-92D3-A65955CC8942}"/>
                  </a:ext>
                </a:extLst>
              </p:cNvPr>
              <p:cNvSpPr txBox="1"/>
              <p:nvPr/>
            </p:nvSpPr>
            <p:spPr>
              <a:xfrm>
                <a:off x="2253719" y="4123466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9FB95D6-C5D5-5B8B-92D3-A65955CC8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719" y="4123466"/>
                <a:ext cx="354263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68967A6-2F2B-7CF3-9E82-1CBD32F7250A}"/>
                  </a:ext>
                </a:extLst>
              </p:cNvPr>
              <p:cNvSpPr txBox="1"/>
              <p:nvPr/>
            </p:nvSpPr>
            <p:spPr>
              <a:xfrm>
                <a:off x="4309894" y="4028579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68967A6-2F2B-7CF3-9E82-1CBD32F72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894" y="4028579"/>
                <a:ext cx="354263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6D23D2B1-8E81-210F-8FE0-AB95A070997D}"/>
              </a:ext>
            </a:extLst>
          </p:cNvPr>
          <p:cNvSpPr txBox="1"/>
          <p:nvPr/>
        </p:nvSpPr>
        <p:spPr>
          <a:xfrm>
            <a:off x="7851837" y="4813489"/>
            <a:ext cx="612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예측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CF4F2E5-CFF0-7488-DC3E-111F96ED0340}"/>
              </a:ext>
            </a:extLst>
          </p:cNvPr>
          <p:cNvSpPr/>
          <p:nvPr/>
        </p:nvSpPr>
        <p:spPr>
          <a:xfrm>
            <a:off x="6167724" y="2420362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DEB9EF0-323C-43B7-CA41-0A6DDF23E413}"/>
              </a:ext>
            </a:extLst>
          </p:cNvPr>
          <p:cNvSpPr/>
          <p:nvPr/>
        </p:nvSpPr>
        <p:spPr>
          <a:xfrm>
            <a:off x="6167724" y="4280743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56CD854-97EC-3C52-B5EF-AFD64FE77DCD}"/>
              </a:ext>
            </a:extLst>
          </p:cNvPr>
          <p:cNvCxnSpPr>
            <a:cxnSpLocks/>
            <a:stCxn id="7" idx="6"/>
            <a:endCxn id="43" idx="2"/>
          </p:cNvCxnSpPr>
          <p:nvPr/>
        </p:nvCxnSpPr>
        <p:spPr>
          <a:xfrm>
            <a:off x="4931054" y="2099904"/>
            <a:ext cx="1236670" cy="242111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D28A7A89-2E68-D901-1A26-43E5560E6A23}"/>
              </a:ext>
            </a:extLst>
          </p:cNvPr>
          <p:cNvSpPr/>
          <p:nvPr/>
        </p:nvSpPr>
        <p:spPr>
          <a:xfrm>
            <a:off x="6658071" y="254266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6BB224B-FD70-230C-BB8E-DE0AFAE74B93}"/>
              </a:ext>
            </a:extLst>
          </p:cNvPr>
          <p:cNvCxnSpPr>
            <a:cxnSpLocks/>
            <a:stCxn id="45" idx="6"/>
          </p:cNvCxnSpPr>
          <p:nvPr/>
        </p:nvCxnSpPr>
        <p:spPr>
          <a:xfrm>
            <a:off x="6888987" y="2658127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41A55A0-1CF8-3F95-FABB-12C01150DD78}"/>
                  </a:ext>
                </a:extLst>
              </p:cNvPr>
              <p:cNvSpPr txBox="1"/>
              <p:nvPr/>
            </p:nvSpPr>
            <p:spPr>
              <a:xfrm>
                <a:off x="7803973" y="2464341"/>
                <a:ext cx="6522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41A55A0-1CF8-3F95-FABB-12C01150D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73" y="2464341"/>
                <a:ext cx="652293" cy="461665"/>
              </a:xfrm>
              <a:prstGeom prst="rect">
                <a:avLst/>
              </a:prstGeom>
              <a:blipFill>
                <a:blip r:embed="rId11"/>
                <a:stretch>
                  <a:fillRect t="-3947" r="-23364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타원 47">
            <a:extLst>
              <a:ext uri="{FF2B5EF4-FFF2-40B4-BE49-F238E27FC236}">
                <a16:creationId xmlns:a16="http://schemas.microsoft.com/office/drawing/2014/main" id="{2D17EA3C-1198-E5F6-2C72-F3978C465E04}"/>
              </a:ext>
            </a:extLst>
          </p:cNvPr>
          <p:cNvSpPr/>
          <p:nvPr/>
        </p:nvSpPr>
        <p:spPr>
          <a:xfrm>
            <a:off x="6658071" y="4408330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B0FF790-27D4-7E06-5533-E5DF36ECBC25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6888987" y="4523789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0053551-713C-147D-5AB0-30DE4CA166C3}"/>
              </a:ext>
            </a:extLst>
          </p:cNvPr>
          <p:cNvCxnSpPr>
            <a:cxnSpLocks/>
            <a:stCxn id="7" idx="6"/>
            <a:endCxn id="42" idx="2"/>
          </p:cNvCxnSpPr>
          <p:nvPr/>
        </p:nvCxnSpPr>
        <p:spPr>
          <a:xfrm>
            <a:off x="4931054" y="2099904"/>
            <a:ext cx="1236670" cy="56073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BEA4DD6-0CD6-9081-7DF2-3FC0712F51EA}"/>
              </a:ext>
            </a:extLst>
          </p:cNvPr>
          <p:cNvCxnSpPr>
            <a:cxnSpLocks/>
            <a:stCxn id="9" idx="6"/>
            <a:endCxn id="42" idx="2"/>
          </p:cNvCxnSpPr>
          <p:nvPr/>
        </p:nvCxnSpPr>
        <p:spPr>
          <a:xfrm flipV="1">
            <a:off x="4931055" y="2660641"/>
            <a:ext cx="1236669" cy="92894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21E8FBA-E4FB-5E36-2FF8-0B368F9A4581}"/>
              </a:ext>
            </a:extLst>
          </p:cNvPr>
          <p:cNvCxnSpPr>
            <a:cxnSpLocks/>
            <a:stCxn id="25" idx="6"/>
            <a:endCxn id="42" idx="2"/>
          </p:cNvCxnSpPr>
          <p:nvPr/>
        </p:nvCxnSpPr>
        <p:spPr>
          <a:xfrm flipV="1">
            <a:off x="4931055" y="2660641"/>
            <a:ext cx="1236669" cy="237353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58C2E21-A18B-841D-8F88-59E9C91B4454}"/>
              </a:ext>
            </a:extLst>
          </p:cNvPr>
          <p:cNvCxnSpPr>
            <a:cxnSpLocks/>
            <a:stCxn id="9" idx="6"/>
            <a:endCxn id="43" idx="2"/>
          </p:cNvCxnSpPr>
          <p:nvPr/>
        </p:nvCxnSpPr>
        <p:spPr>
          <a:xfrm>
            <a:off x="4931055" y="3589582"/>
            <a:ext cx="1236669" cy="93144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0814E6B-92AE-AC02-C47E-54E3C292AC22}"/>
              </a:ext>
            </a:extLst>
          </p:cNvPr>
          <p:cNvCxnSpPr>
            <a:cxnSpLocks/>
            <a:stCxn id="25" idx="6"/>
            <a:endCxn id="43" idx="2"/>
          </p:cNvCxnSpPr>
          <p:nvPr/>
        </p:nvCxnSpPr>
        <p:spPr>
          <a:xfrm flipV="1">
            <a:off x="4931055" y="4521022"/>
            <a:ext cx="1236669" cy="51315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456E470-2BC2-A814-F4A4-D188B3D542A0}"/>
                  </a:ext>
                </a:extLst>
              </p:cNvPr>
              <p:cNvSpPr txBox="1"/>
              <p:nvPr/>
            </p:nvSpPr>
            <p:spPr>
              <a:xfrm>
                <a:off x="7803972" y="3322055"/>
                <a:ext cx="6594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456E470-2BC2-A814-F4A4-D188B3D54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72" y="3322055"/>
                <a:ext cx="659411" cy="461665"/>
              </a:xfrm>
              <a:prstGeom prst="rect">
                <a:avLst/>
              </a:prstGeom>
              <a:blipFill>
                <a:blip r:embed="rId12"/>
                <a:stretch>
                  <a:fillRect t="-3947" r="-231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C9EE355-CF7A-E244-5959-40C41EA86C8A}"/>
                  </a:ext>
                </a:extLst>
              </p:cNvPr>
              <p:cNvSpPr txBox="1"/>
              <p:nvPr/>
            </p:nvSpPr>
            <p:spPr>
              <a:xfrm>
                <a:off x="7803971" y="4290188"/>
                <a:ext cx="6594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C9EE355-CF7A-E244-5959-40C41EA86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71" y="4290188"/>
                <a:ext cx="659411" cy="461665"/>
              </a:xfrm>
              <a:prstGeom prst="rect">
                <a:avLst/>
              </a:prstGeom>
              <a:blipFill>
                <a:blip r:embed="rId13"/>
                <a:stretch>
                  <a:fillRect t="-3947" r="-231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613352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다중 분류 신경망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4.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다층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4.6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다중분류 다층 신경망을 이해한다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6AFC3CDF-DF05-0C9D-9E33-A82ABF04F59C}"/>
              </a:ext>
            </a:extLst>
          </p:cNvPr>
          <p:cNvGrpSpPr/>
          <p:nvPr/>
        </p:nvGrpSpPr>
        <p:grpSpPr>
          <a:xfrm>
            <a:off x="2586810" y="3342563"/>
            <a:ext cx="608168" cy="586659"/>
            <a:chOff x="3436912" y="2430499"/>
            <a:chExt cx="608168" cy="586659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DC0A1FC7-4AC5-C50C-CF6B-B003D4EB7008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283A42D4-8B4D-E365-66AE-359CEAAC478E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60" name="원호 59">
                <a:extLst>
                  <a:ext uri="{FF2B5EF4-FFF2-40B4-BE49-F238E27FC236}">
                    <a16:creationId xmlns:a16="http://schemas.microsoft.com/office/drawing/2014/main" id="{F6C031EE-126D-0CDE-AD2E-2ED0930CEA3A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원호 60">
                <a:extLst>
                  <a:ext uri="{FF2B5EF4-FFF2-40B4-BE49-F238E27FC236}">
                    <a16:creationId xmlns:a16="http://schemas.microsoft.com/office/drawing/2014/main" id="{AAC413CE-A235-7EDA-D2D0-CA0C1F2DF9C4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0A08F80-0BE5-BBEC-C153-9323BB813012}"/>
              </a:ext>
            </a:extLst>
          </p:cNvPr>
          <p:cNvGrpSpPr/>
          <p:nvPr/>
        </p:nvGrpSpPr>
        <p:grpSpPr>
          <a:xfrm>
            <a:off x="2586810" y="4194390"/>
            <a:ext cx="608168" cy="586659"/>
            <a:chOff x="3436912" y="2430499"/>
            <a:chExt cx="608168" cy="586659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675A9854-3511-BFA8-D13E-FD82E7DA84DA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71B7B979-A132-1697-CB46-3DC10B94AC71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65" name="원호 64">
                <a:extLst>
                  <a:ext uri="{FF2B5EF4-FFF2-40B4-BE49-F238E27FC236}">
                    <a16:creationId xmlns:a16="http://schemas.microsoft.com/office/drawing/2014/main" id="{1587538B-D1B0-60B5-1143-482C422ED345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원호 65">
                <a:extLst>
                  <a:ext uri="{FF2B5EF4-FFF2-40B4-BE49-F238E27FC236}">
                    <a16:creationId xmlns:a16="http://schemas.microsoft.com/office/drawing/2014/main" id="{6E329EDF-9F7D-4226-7DBA-EE5C6176E136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08AE8A27-AB82-52FC-0A60-92FB4CB6C347}"/>
              </a:ext>
            </a:extLst>
          </p:cNvPr>
          <p:cNvGrpSpPr/>
          <p:nvPr/>
        </p:nvGrpSpPr>
        <p:grpSpPr>
          <a:xfrm>
            <a:off x="2586810" y="5026729"/>
            <a:ext cx="608168" cy="586659"/>
            <a:chOff x="3436912" y="2430499"/>
            <a:chExt cx="608168" cy="586659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3C0E3346-52B7-633B-5401-1ADD329CE3BB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428D15AB-8FC7-CEDB-3E47-B2B84AE4A677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70" name="원호 69">
                <a:extLst>
                  <a:ext uri="{FF2B5EF4-FFF2-40B4-BE49-F238E27FC236}">
                    <a16:creationId xmlns:a16="http://schemas.microsoft.com/office/drawing/2014/main" id="{7BA451F3-375F-45A1-EF33-55E4890F7A94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원호 70">
                <a:extLst>
                  <a:ext uri="{FF2B5EF4-FFF2-40B4-BE49-F238E27FC236}">
                    <a16:creationId xmlns:a16="http://schemas.microsoft.com/office/drawing/2014/main" id="{89BE59BE-0F19-FEC0-9207-E6E2F9C5D043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72" name="Picture 2" descr="CARVATAR">
            <a:extLst>
              <a:ext uri="{FF2B5EF4-FFF2-40B4-BE49-F238E27FC236}">
                <a16:creationId xmlns:a16="http://schemas.microsoft.com/office/drawing/2014/main" id="{2F1E506D-1918-B4D1-C52F-CB670DB1C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568" y="4190222"/>
            <a:ext cx="1237150" cy="62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자동차일러스트, 벡터, 상업적 이미지사이트 - 123RF">
            <a:extLst>
              <a:ext uri="{FF2B5EF4-FFF2-40B4-BE49-F238E27FC236}">
                <a16:creationId xmlns:a16="http://schemas.microsoft.com/office/drawing/2014/main" id="{FA416BFB-3E37-3D4B-67F6-F6EF5A0FD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213" y="4134029"/>
            <a:ext cx="1086949" cy="76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그래픽 73" descr="자동차">
            <a:extLst>
              <a:ext uri="{FF2B5EF4-FFF2-40B4-BE49-F238E27FC236}">
                <a16:creationId xmlns:a16="http://schemas.microsoft.com/office/drawing/2014/main" id="{0A438027-7177-57B8-BD1F-ED31ACA2F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60729" y="3146702"/>
            <a:ext cx="782520" cy="782520"/>
          </a:xfrm>
          <a:prstGeom prst="rect">
            <a:avLst/>
          </a:prstGeom>
        </p:spPr>
      </p:pic>
      <p:pic>
        <p:nvPicPr>
          <p:cNvPr id="75" name="그래픽 74" descr="비행기">
            <a:extLst>
              <a:ext uri="{FF2B5EF4-FFF2-40B4-BE49-F238E27FC236}">
                <a16:creationId xmlns:a16="http://schemas.microsoft.com/office/drawing/2014/main" id="{32827E90-15D1-4C67-8182-35C0EF9A47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05611" y="4163077"/>
            <a:ext cx="666752" cy="666752"/>
          </a:xfrm>
          <a:prstGeom prst="rect">
            <a:avLst/>
          </a:prstGeom>
        </p:spPr>
      </p:pic>
      <p:pic>
        <p:nvPicPr>
          <p:cNvPr id="76" name="그래픽 75" descr="로켓">
            <a:extLst>
              <a:ext uri="{FF2B5EF4-FFF2-40B4-BE49-F238E27FC236}">
                <a16:creationId xmlns:a16="http://schemas.microsoft.com/office/drawing/2014/main" id="{CF3F71AB-BD03-67C5-F131-2433B4A307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05611" y="4999782"/>
            <a:ext cx="620526" cy="620526"/>
          </a:xfrm>
          <a:prstGeom prst="rect">
            <a:avLst/>
          </a:prstGeom>
        </p:spPr>
      </p:pic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5395E47-FE3F-E705-300A-548B9569C534}"/>
              </a:ext>
            </a:extLst>
          </p:cNvPr>
          <p:cNvCxnSpPr>
            <a:cxnSpLocks/>
            <a:stCxn id="58" idx="6"/>
          </p:cNvCxnSpPr>
          <p:nvPr/>
        </p:nvCxnSpPr>
        <p:spPr>
          <a:xfrm>
            <a:off x="3173469" y="3635893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3D20C2A1-112E-ACC7-9AEB-E260F2F7CCDA}"/>
              </a:ext>
            </a:extLst>
          </p:cNvPr>
          <p:cNvCxnSpPr>
            <a:cxnSpLocks/>
          </p:cNvCxnSpPr>
          <p:nvPr/>
        </p:nvCxnSpPr>
        <p:spPr>
          <a:xfrm>
            <a:off x="3173469" y="4492056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0EA64378-5D47-7188-8E80-AFA0308F5B96}"/>
              </a:ext>
            </a:extLst>
          </p:cNvPr>
          <p:cNvCxnSpPr>
            <a:cxnSpLocks/>
          </p:cNvCxnSpPr>
          <p:nvPr/>
        </p:nvCxnSpPr>
        <p:spPr>
          <a:xfrm>
            <a:off x="3173469" y="5322605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9C65633-CDAE-AC7A-C781-985EF4818E6A}"/>
              </a:ext>
            </a:extLst>
          </p:cNvPr>
          <p:cNvSpPr txBox="1"/>
          <p:nvPr/>
        </p:nvSpPr>
        <p:spPr>
          <a:xfrm>
            <a:off x="3726025" y="346846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F997BAA-67F5-7DFA-46B4-555ADF1E3E97}"/>
              </a:ext>
            </a:extLst>
          </p:cNvPr>
          <p:cNvSpPr txBox="1"/>
          <p:nvPr/>
        </p:nvSpPr>
        <p:spPr>
          <a:xfrm>
            <a:off x="3731798" y="4300801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4D7BB01-3155-0E22-C258-7AD2E41D40DA}"/>
              </a:ext>
            </a:extLst>
          </p:cNvPr>
          <p:cNvSpPr txBox="1"/>
          <p:nvPr/>
        </p:nvSpPr>
        <p:spPr>
          <a:xfrm>
            <a:off x="3731798" y="5150781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B4DDECF0-6936-7146-3D21-2F3DEB36FD5B}"/>
              </a:ext>
            </a:extLst>
          </p:cNvPr>
          <p:cNvGrpSpPr/>
          <p:nvPr/>
        </p:nvGrpSpPr>
        <p:grpSpPr>
          <a:xfrm>
            <a:off x="7434302" y="3362052"/>
            <a:ext cx="608168" cy="586659"/>
            <a:chOff x="3436912" y="2430499"/>
            <a:chExt cx="608168" cy="586659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77D3698C-A929-C5CE-D448-2E47315DE56E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773EBD37-6E25-B467-22D5-07C52D96C334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86" name="원호 85">
                <a:extLst>
                  <a:ext uri="{FF2B5EF4-FFF2-40B4-BE49-F238E27FC236}">
                    <a16:creationId xmlns:a16="http://schemas.microsoft.com/office/drawing/2014/main" id="{B904D619-2DA3-23CA-0156-60249AB89498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원호 86">
                <a:extLst>
                  <a:ext uri="{FF2B5EF4-FFF2-40B4-BE49-F238E27FC236}">
                    <a16:creationId xmlns:a16="http://schemas.microsoft.com/office/drawing/2014/main" id="{A314908A-2DFE-AF72-ACEC-5E04876D454F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650D854C-BE30-8787-1FF7-E71D00302FF6}"/>
              </a:ext>
            </a:extLst>
          </p:cNvPr>
          <p:cNvGrpSpPr/>
          <p:nvPr/>
        </p:nvGrpSpPr>
        <p:grpSpPr>
          <a:xfrm>
            <a:off x="7434302" y="4194390"/>
            <a:ext cx="608168" cy="586659"/>
            <a:chOff x="3436912" y="2430499"/>
            <a:chExt cx="608168" cy="586659"/>
          </a:xfrm>
        </p:grpSpPr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A9E1A648-F6D7-6920-F72E-0E6155C31EE7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9F074BE6-0961-CC06-A6E9-DC39C086005D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91" name="원호 90">
                <a:extLst>
                  <a:ext uri="{FF2B5EF4-FFF2-40B4-BE49-F238E27FC236}">
                    <a16:creationId xmlns:a16="http://schemas.microsoft.com/office/drawing/2014/main" id="{3F5A00EF-E4EB-39C3-84EB-1BC812520691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원호 91">
                <a:extLst>
                  <a:ext uri="{FF2B5EF4-FFF2-40B4-BE49-F238E27FC236}">
                    <a16:creationId xmlns:a16="http://schemas.microsoft.com/office/drawing/2014/main" id="{ECCDA772-1321-1AAC-DBE8-2345F0C58DFA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6AB98DC6-2BCE-6393-A2C1-56D35D0DB014}"/>
              </a:ext>
            </a:extLst>
          </p:cNvPr>
          <p:cNvGrpSpPr/>
          <p:nvPr/>
        </p:nvGrpSpPr>
        <p:grpSpPr>
          <a:xfrm>
            <a:off x="7434302" y="5062715"/>
            <a:ext cx="608168" cy="586659"/>
            <a:chOff x="3436912" y="2430499"/>
            <a:chExt cx="608168" cy="586659"/>
          </a:xfrm>
        </p:grpSpPr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0AB76CAD-3655-1276-F230-020E64975A9B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1AA1259F-46B8-637D-D163-770C15FF2058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96" name="원호 95">
                <a:extLst>
                  <a:ext uri="{FF2B5EF4-FFF2-40B4-BE49-F238E27FC236}">
                    <a16:creationId xmlns:a16="http://schemas.microsoft.com/office/drawing/2014/main" id="{4AF4DA44-CD99-E4B5-218D-45BDA9872197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3CE34A25-0672-A0BD-B20B-5140AD2FCEC7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98" name="그래픽 97" descr="자동차">
            <a:extLst>
              <a:ext uri="{FF2B5EF4-FFF2-40B4-BE49-F238E27FC236}">
                <a16:creationId xmlns:a16="http://schemas.microsoft.com/office/drawing/2014/main" id="{15650014-6317-1ABB-57CF-1904C45677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53103" y="3210604"/>
            <a:ext cx="782520" cy="782520"/>
          </a:xfrm>
          <a:prstGeom prst="rect">
            <a:avLst/>
          </a:prstGeom>
        </p:spPr>
      </p:pic>
      <p:pic>
        <p:nvPicPr>
          <p:cNvPr id="99" name="그래픽 98" descr="비행기">
            <a:extLst>
              <a:ext uri="{FF2B5EF4-FFF2-40B4-BE49-F238E27FC236}">
                <a16:creationId xmlns:a16="http://schemas.microsoft.com/office/drawing/2014/main" id="{46B3DCAC-12CA-DA88-5A71-30D2E0BB75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53103" y="4163077"/>
            <a:ext cx="666752" cy="666752"/>
          </a:xfrm>
          <a:prstGeom prst="rect">
            <a:avLst/>
          </a:prstGeom>
        </p:spPr>
      </p:pic>
      <p:pic>
        <p:nvPicPr>
          <p:cNvPr id="100" name="그래픽 99" descr="로켓">
            <a:extLst>
              <a:ext uri="{FF2B5EF4-FFF2-40B4-BE49-F238E27FC236}">
                <a16:creationId xmlns:a16="http://schemas.microsoft.com/office/drawing/2014/main" id="{A8CAB5CB-45A3-C310-A232-7DAE1701BB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76216" y="5026680"/>
            <a:ext cx="620526" cy="620526"/>
          </a:xfrm>
          <a:prstGeom prst="rect">
            <a:avLst/>
          </a:prstGeom>
        </p:spPr>
      </p:pic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24FF5A16-184C-9BFE-BCA1-88D085BCAD06}"/>
              </a:ext>
            </a:extLst>
          </p:cNvPr>
          <p:cNvCxnSpPr>
            <a:cxnSpLocks/>
            <a:stCxn id="84" idx="6"/>
          </p:cNvCxnSpPr>
          <p:nvPr/>
        </p:nvCxnSpPr>
        <p:spPr>
          <a:xfrm>
            <a:off x="8020961" y="3655382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0B9EB0C-096B-6F24-34FE-BCFDBBA241A9}"/>
              </a:ext>
            </a:extLst>
          </p:cNvPr>
          <p:cNvCxnSpPr>
            <a:cxnSpLocks/>
          </p:cNvCxnSpPr>
          <p:nvPr/>
        </p:nvCxnSpPr>
        <p:spPr>
          <a:xfrm>
            <a:off x="8020961" y="4492056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276F63F-BAA8-5BDB-D025-052CFF801BAD}"/>
              </a:ext>
            </a:extLst>
          </p:cNvPr>
          <p:cNvCxnSpPr>
            <a:cxnSpLocks/>
          </p:cNvCxnSpPr>
          <p:nvPr/>
        </p:nvCxnSpPr>
        <p:spPr>
          <a:xfrm>
            <a:off x="8020961" y="5322605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405B3A2C-0052-BFF3-B626-21C4CDF27ED1}"/>
              </a:ext>
            </a:extLst>
          </p:cNvPr>
          <p:cNvSpPr txBox="1"/>
          <p:nvPr/>
        </p:nvSpPr>
        <p:spPr>
          <a:xfrm>
            <a:off x="8579290" y="346846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67F0ED2-BA1B-8711-49FE-62FE9F7A3201}"/>
              </a:ext>
            </a:extLst>
          </p:cNvPr>
          <p:cNvSpPr txBox="1"/>
          <p:nvPr/>
        </p:nvSpPr>
        <p:spPr>
          <a:xfrm>
            <a:off x="8579290" y="4300801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89378C0-5FD9-42BE-F76D-33A95EDFD691}"/>
              </a:ext>
            </a:extLst>
          </p:cNvPr>
          <p:cNvSpPr txBox="1"/>
          <p:nvPr/>
        </p:nvSpPr>
        <p:spPr>
          <a:xfrm>
            <a:off x="8579290" y="5150781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01167ED-60BD-0495-C4B2-A605B5CFA7F5}"/>
              </a:ext>
            </a:extLst>
          </p:cNvPr>
          <p:cNvSpPr txBox="1"/>
          <p:nvPr/>
        </p:nvSpPr>
        <p:spPr>
          <a:xfrm>
            <a:off x="1400123" y="1639487"/>
            <a:ext cx="5003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활성화 출력의 합이 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 아니면 비교하기 어렵다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B6D2E20-7D01-13C2-D69C-2FBF3BE61449}"/>
              </a:ext>
            </a:extLst>
          </p:cNvPr>
          <p:cNvSpPr txBox="1"/>
          <p:nvPr/>
        </p:nvSpPr>
        <p:spPr>
          <a:xfrm>
            <a:off x="1386604" y="2262478"/>
            <a:ext cx="5304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소프트맥스 함수를 적용해 출력 강도를 정규화 한다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3465B18-B198-6400-A75E-1E3B764BB6A0}"/>
              </a:ext>
            </a:extLst>
          </p:cNvPr>
          <p:cNvSpPr txBox="1"/>
          <p:nvPr/>
        </p:nvSpPr>
        <p:spPr>
          <a:xfrm>
            <a:off x="5303284" y="3432587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22AAF0-D97D-2E2E-B9B0-844CA1AC96C9}"/>
              </a:ext>
            </a:extLst>
          </p:cNvPr>
          <p:cNvSpPr txBox="1"/>
          <p:nvPr/>
        </p:nvSpPr>
        <p:spPr>
          <a:xfrm>
            <a:off x="5289086" y="4400728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85E3C09-0DD8-9278-C0AD-F7BA4654FAFB}"/>
              </a:ext>
            </a:extLst>
          </p:cNvPr>
          <p:cNvSpPr txBox="1"/>
          <p:nvPr/>
        </p:nvSpPr>
        <p:spPr>
          <a:xfrm>
            <a:off x="5303285" y="5159187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0E93E9C-B66E-DE3D-3DF3-90E577DF84C7}"/>
              </a:ext>
            </a:extLst>
          </p:cNvPr>
          <p:cNvSpPr txBox="1"/>
          <p:nvPr/>
        </p:nvSpPr>
        <p:spPr>
          <a:xfrm>
            <a:off x="9981785" y="3455372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C3D3A96-FF2C-CDD3-E372-6A2B36D79388}"/>
              </a:ext>
            </a:extLst>
          </p:cNvPr>
          <p:cNvSpPr txBox="1"/>
          <p:nvPr/>
        </p:nvSpPr>
        <p:spPr>
          <a:xfrm>
            <a:off x="10009995" y="4396294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25.0%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2E2EF6B-FEFC-82FB-B0CC-E405DCC475B4}"/>
              </a:ext>
            </a:extLst>
          </p:cNvPr>
          <p:cNvSpPr txBox="1"/>
          <p:nvPr/>
        </p:nvSpPr>
        <p:spPr>
          <a:xfrm>
            <a:off x="10026079" y="5181972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53826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다중 분류 신경망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4.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다층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4.6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다중분류 다층 신경망을 이해한다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517C387-4FC0-3D34-C6D8-5627A8A1A93E}"/>
              </a:ext>
            </a:extLst>
          </p:cNvPr>
          <p:cNvSpPr/>
          <p:nvPr/>
        </p:nvSpPr>
        <p:spPr>
          <a:xfrm>
            <a:off x="2481876" y="3448249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F8E9E901-8096-F674-C1CE-CA9EF42A5CEB}"/>
              </a:ext>
            </a:extLst>
          </p:cNvPr>
          <p:cNvSpPr/>
          <p:nvPr/>
        </p:nvSpPr>
        <p:spPr>
          <a:xfrm>
            <a:off x="2481876" y="4280587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B594BA7B-21C8-85F6-F2F1-0456C7874EBE}"/>
              </a:ext>
            </a:extLst>
          </p:cNvPr>
          <p:cNvSpPr/>
          <p:nvPr/>
        </p:nvSpPr>
        <p:spPr>
          <a:xfrm>
            <a:off x="2481876" y="5112926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0" name="Picture 2" descr="CARVATAR">
            <a:extLst>
              <a:ext uri="{FF2B5EF4-FFF2-40B4-BE49-F238E27FC236}">
                <a16:creationId xmlns:a16="http://schemas.microsoft.com/office/drawing/2014/main" id="{04A0EBEC-9320-2FF2-D9DF-C71714604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06" y="4303190"/>
            <a:ext cx="1237150" cy="62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CE1B433-3FAC-3E47-F050-77320961AD5A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3068535" y="3741579"/>
            <a:ext cx="92400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51A92F8-2C2A-72D1-7A4C-E1BCD91C9760}"/>
              </a:ext>
            </a:extLst>
          </p:cNvPr>
          <p:cNvCxnSpPr>
            <a:cxnSpLocks/>
          </p:cNvCxnSpPr>
          <p:nvPr/>
        </p:nvCxnSpPr>
        <p:spPr>
          <a:xfrm>
            <a:off x="3068535" y="4578253"/>
            <a:ext cx="92400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51D5DA8-4CCD-C599-88DE-B11F2059E1D5}"/>
              </a:ext>
            </a:extLst>
          </p:cNvPr>
          <p:cNvCxnSpPr>
            <a:cxnSpLocks/>
          </p:cNvCxnSpPr>
          <p:nvPr/>
        </p:nvCxnSpPr>
        <p:spPr>
          <a:xfrm>
            <a:off x="3068535" y="5408802"/>
            <a:ext cx="92400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B71697BD-D9FB-A133-7CE5-C4E4B1DAB46F}"/>
              </a:ext>
            </a:extLst>
          </p:cNvPr>
          <p:cNvSpPr txBox="1"/>
          <p:nvPr/>
        </p:nvSpPr>
        <p:spPr>
          <a:xfrm>
            <a:off x="1733614" y="1298619"/>
            <a:ext cx="7417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소프트맥스 함수를 적용해 출력 강도를 정규화 한다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.(1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등을 더 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등 답게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..)</a:t>
            </a:r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E82762D-19EE-9F51-0A9F-FE2FC73C77FA}"/>
                  </a:ext>
                </a:extLst>
              </p:cNvPr>
              <p:cNvSpPr txBox="1"/>
              <p:nvPr/>
            </p:nvSpPr>
            <p:spPr>
              <a:xfrm>
                <a:off x="2886512" y="1862164"/>
                <a:ext cx="2098330" cy="7149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E82762D-19EE-9F51-0A9F-FE2FC73C7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512" y="1862164"/>
                <a:ext cx="2098330" cy="714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949BD97-11D9-4BBE-EAD8-34E4958E4F49}"/>
                  </a:ext>
                </a:extLst>
              </p:cNvPr>
              <p:cNvSpPr txBox="1"/>
              <p:nvPr/>
            </p:nvSpPr>
            <p:spPr>
              <a:xfrm>
                <a:off x="3935677" y="3319969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949BD97-11D9-4BBE-EAD8-34E4958E4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677" y="3319969"/>
                <a:ext cx="2098330" cy="5958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238CB31-F67A-15E7-6F1F-21B745C5B138}"/>
                  </a:ext>
                </a:extLst>
              </p:cNvPr>
              <p:cNvSpPr txBox="1"/>
              <p:nvPr/>
            </p:nvSpPr>
            <p:spPr>
              <a:xfrm>
                <a:off x="4111462" y="4206732"/>
                <a:ext cx="1746760" cy="595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238CB31-F67A-15E7-6F1F-21B745C5B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1462" y="4206732"/>
                <a:ext cx="1746760" cy="5958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89BA1AE-052B-1D74-6B9A-162D860C47E3}"/>
                  </a:ext>
                </a:extLst>
              </p:cNvPr>
              <p:cNvSpPr txBox="1"/>
              <p:nvPr/>
            </p:nvSpPr>
            <p:spPr>
              <a:xfrm>
                <a:off x="4168329" y="5085156"/>
                <a:ext cx="1746760" cy="595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89BA1AE-052B-1D74-6B9A-162D860C4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329" y="5085156"/>
                <a:ext cx="1746760" cy="595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E98A2247-9750-DE36-6C27-BD48110231B2}"/>
                  </a:ext>
                </a:extLst>
              </p:cNvPr>
              <p:cNvSpPr/>
              <p:nvPr/>
            </p:nvSpPr>
            <p:spPr>
              <a:xfrm>
                <a:off x="3266368" y="3281477"/>
                <a:ext cx="47147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E98A2247-9750-DE36-6C27-BD48110231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6368" y="3281477"/>
                <a:ext cx="471476" cy="400110"/>
              </a:xfrm>
              <a:prstGeom prst="rect">
                <a:avLst/>
              </a:prstGeom>
              <a:blipFill>
                <a:blip r:embed="rId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272AEAF6-12DA-A991-EE39-168E68158EB9}"/>
                  </a:ext>
                </a:extLst>
              </p:cNvPr>
              <p:cNvSpPr/>
              <p:nvPr/>
            </p:nvSpPr>
            <p:spPr>
              <a:xfrm>
                <a:off x="3284046" y="4143061"/>
                <a:ext cx="47743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272AEAF6-12DA-A991-EE39-168E68158E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046" y="4143061"/>
                <a:ext cx="477438" cy="400110"/>
              </a:xfrm>
              <a:prstGeom prst="rect">
                <a:avLst/>
              </a:prstGeom>
              <a:blipFill>
                <a:blip r:embed="rId8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49D6B3D4-5B6D-1B06-FA20-0DAB0E9E22CF}"/>
                  </a:ext>
                </a:extLst>
              </p:cNvPr>
              <p:cNvSpPr/>
              <p:nvPr/>
            </p:nvSpPr>
            <p:spPr>
              <a:xfrm>
                <a:off x="3294801" y="5014817"/>
                <a:ext cx="47743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49D6B3D4-5B6D-1B06-FA20-0DAB0E9E22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801" y="5014817"/>
                <a:ext cx="477438" cy="400110"/>
              </a:xfrm>
              <a:prstGeom prst="rect">
                <a:avLst/>
              </a:prstGeom>
              <a:blipFill>
                <a:blip r:embed="rId9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8250A30C-9982-2DF3-AF20-515BC3D1294F}"/>
              </a:ext>
            </a:extLst>
          </p:cNvPr>
          <p:cNvSpPr txBox="1"/>
          <p:nvPr/>
        </p:nvSpPr>
        <p:spPr>
          <a:xfrm>
            <a:off x="2456531" y="5784428"/>
            <a:ext cx="776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출력층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819E7E3-91AD-57A9-F0FF-0213C3EF25B5}"/>
                  </a:ext>
                </a:extLst>
              </p:cNvPr>
              <p:cNvSpPr txBox="1"/>
              <p:nvPr/>
            </p:nvSpPr>
            <p:spPr>
              <a:xfrm>
                <a:off x="6829879" y="3319969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2.3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819E7E3-91AD-57A9-F0FF-0213C3EF2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879" y="3319969"/>
                <a:ext cx="2098330" cy="5958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0D1B71BC-E0AE-3712-4501-2EA87BCB70D5}"/>
              </a:ext>
            </a:extLst>
          </p:cNvPr>
          <p:cNvSpPr txBox="1"/>
          <p:nvPr/>
        </p:nvSpPr>
        <p:spPr>
          <a:xfrm>
            <a:off x="9115552" y="3363358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E2C8354-9A2E-3C73-5A60-8CF0C1495886}"/>
                  </a:ext>
                </a:extLst>
              </p:cNvPr>
              <p:cNvSpPr txBox="1"/>
              <p:nvPr/>
            </p:nvSpPr>
            <p:spPr>
              <a:xfrm>
                <a:off x="6829879" y="4229540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4.0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2.3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E2C8354-9A2E-3C73-5A60-8CF0C1495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879" y="4229540"/>
                <a:ext cx="2098330" cy="5958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5EEF0D3-CA38-5FF0-E1D6-B62126EF69BC}"/>
                  </a:ext>
                </a:extLst>
              </p:cNvPr>
              <p:cNvSpPr txBox="1"/>
              <p:nvPr/>
            </p:nvSpPr>
            <p:spPr>
              <a:xfrm>
                <a:off x="6829879" y="5139111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2.3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2.3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5EEF0D3-CA38-5FF0-E1D6-B62126EF6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879" y="5139111"/>
                <a:ext cx="2098330" cy="5958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5A9B5EDB-AD0D-D0A7-EE79-D627B888E54F}"/>
              </a:ext>
            </a:extLst>
          </p:cNvPr>
          <p:cNvSpPr txBox="1"/>
          <p:nvPr/>
        </p:nvSpPr>
        <p:spPr>
          <a:xfrm>
            <a:off x="9115552" y="4256924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47596B2-AC95-6EA7-B322-2AD53F9626C9}"/>
              </a:ext>
            </a:extLst>
          </p:cNvPr>
          <p:cNvSpPr txBox="1"/>
          <p:nvPr/>
        </p:nvSpPr>
        <p:spPr>
          <a:xfrm>
            <a:off x="9115552" y="5141590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CD07438-22A2-747E-70EE-D5465FF57372}"/>
              </a:ext>
            </a:extLst>
          </p:cNvPr>
          <p:cNvSpPr txBox="1"/>
          <p:nvPr/>
        </p:nvSpPr>
        <p:spPr>
          <a:xfrm>
            <a:off x="5377587" y="2657489"/>
            <a:ext cx="4602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2.718/(2.718+7.389+20.085)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6DB22C6-5943-416F-6F19-17171D248505}"/>
              </a:ext>
            </a:extLst>
          </p:cNvPr>
          <p:cNvSpPr txBox="1"/>
          <p:nvPr/>
        </p:nvSpPr>
        <p:spPr>
          <a:xfrm>
            <a:off x="5864746" y="323231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16.7%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CAF37A6-713E-7B65-4F80-FFD901257498}"/>
              </a:ext>
            </a:extLst>
          </p:cNvPr>
          <p:cNvSpPr txBox="1"/>
          <p:nvPr/>
        </p:nvSpPr>
        <p:spPr>
          <a:xfrm>
            <a:off x="5858222" y="4312338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C0DD875-64A4-0C11-4B1C-0011464233F9}"/>
              </a:ext>
            </a:extLst>
          </p:cNvPr>
          <p:cNvSpPr txBox="1"/>
          <p:nvPr/>
        </p:nvSpPr>
        <p:spPr>
          <a:xfrm>
            <a:off x="5889729" y="517542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50.0%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879E67A-4855-D268-A6AC-4E2AAD9C536F}"/>
                  </a:ext>
                </a:extLst>
              </p:cNvPr>
              <p:cNvSpPr txBox="1"/>
              <p:nvPr/>
            </p:nvSpPr>
            <p:spPr>
              <a:xfrm>
                <a:off x="7263822" y="1594861"/>
                <a:ext cx="2098330" cy="6220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879E67A-4855-D268-A6AC-4E2AAD9C5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3822" y="1594861"/>
                <a:ext cx="2098330" cy="62209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>
            <a:extLst>
              <a:ext uri="{FF2B5EF4-FFF2-40B4-BE49-F238E27FC236}">
                <a16:creationId xmlns:a16="http://schemas.microsoft.com/office/drawing/2014/main" id="{32254BEF-E2E0-53AA-89BB-7CDED93BDC3C}"/>
              </a:ext>
            </a:extLst>
          </p:cNvPr>
          <p:cNvSpPr txBox="1"/>
          <p:nvPr/>
        </p:nvSpPr>
        <p:spPr>
          <a:xfrm>
            <a:off x="6036810" y="3597288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9.0%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DEB14DA-A26A-477B-B0D1-A3103645DD92}"/>
              </a:ext>
            </a:extLst>
          </p:cNvPr>
          <p:cNvSpPr txBox="1"/>
          <p:nvPr/>
        </p:nvSpPr>
        <p:spPr>
          <a:xfrm>
            <a:off x="5889729" y="557460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66.5%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79B68E8-99E2-F2C4-70DE-11BFA2BE3767}"/>
              </a:ext>
            </a:extLst>
          </p:cNvPr>
          <p:cNvSpPr txBox="1"/>
          <p:nvPr/>
        </p:nvSpPr>
        <p:spPr>
          <a:xfrm>
            <a:off x="5852489" y="465929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24.5%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F3FEDE1-BC5E-25A6-9A68-74B6C50006FB}"/>
              </a:ext>
            </a:extLst>
          </p:cNvPr>
          <p:cNvSpPr txBox="1"/>
          <p:nvPr/>
        </p:nvSpPr>
        <p:spPr>
          <a:xfrm>
            <a:off x="5423445" y="197403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2/(1+2+3)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AB517BC-5EFE-9845-D7AD-01AE54F416A6}"/>
              </a:ext>
            </a:extLst>
          </p:cNvPr>
          <p:cNvSpPr txBox="1"/>
          <p:nvPr/>
        </p:nvSpPr>
        <p:spPr>
          <a:xfrm>
            <a:off x="3692327" y="328147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A888DF1-56D2-76E0-C2D0-57A077C5D68C}"/>
              </a:ext>
            </a:extLst>
          </p:cNvPr>
          <p:cNvSpPr txBox="1"/>
          <p:nvPr/>
        </p:nvSpPr>
        <p:spPr>
          <a:xfrm>
            <a:off x="3645200" y="410655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D58C307-A190-858B-1407-02C0FBB63055}"/>
              </a:ext>
            </a:extLst>
          </p:cNvPr>
          <p:cNvSpPr txBox="1"/>
          <p:nvPr/>
        </p:nvSpPr>
        <p:spPr>
          <a:xfrm>
            <a:off x="3629016" y="496257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0131CDA2-7756-28F7-3250-66CC694B0E1B}"/>
                  </a:ext>
                </a:extLst>
              </p:cNvPr>
              <p:cNvSpPr txBox="1"/>
              <p:nvPr/>
            </p:nvSpPr>
            <p:spPr>
              <a:xfrm>
                <a:off x="8973072" y="1616170"/>
                <a:ext cx="2098330" cy="6220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0.19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0131CDA2-7756-28F7-3250-66CC694B0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3072" y="1616170"/>
                <a:ext cx="2098330" cy="62209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007683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다중 분류 신경망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4.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다층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4.6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다중분류 다층 신경망을 이해한다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F44989-25A1-17E2-8807-2BEB35AE1820}"/>
              </a:ext>
            </a:extLst>
          </p:cNvPr>
          <p:cNvSpPr txBox="1"/>
          <p:nvPr/>
        </p:nvSpPr>
        <p:spPr>
          <a:xfrm>
            <a:off x="2044665" y="1257394"/>
            <a:ext cx="47436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소프트맥스 함수를 적용해 출력 강도를 정규화 한다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A97F9E-B112-1870-4F5C-5304FEDCCCA9}"/>
                  </a:ext>
                </a:extLst>
              </p:cNvPr>
              <p:cNvSpPr txBox="1"/>
              <p:nvPr/>
            </p:nvSpPr>
            <p:spPr>
              <a:xfrm>
                <a:off x="2251604" y="2210693"/>
                <a:ext cx="1279132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A97F9E-B112-1870-4F5C-5304FEDCC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604" y="2210693"/>
                <a:ext cx="1279132" cy="5250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5F3A6BA-8121-8B08-4933-F67D99BAD9E7}"/>
              </a:ext>
            </a:extLst>
          </p:cNvPr>
          <p:cNvSpPr txBox="1"/>
          <p:nvPr/>
        </p:nvSpPr>
        <p:spPr>
          <a:xfrm>
            <a:off x="2091962" y="1778848"/>
            <a:ext cx="3134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시그 모이드 함수를 </a:t>
            </a:r>
            <a:r>
              <a:rPr lang="en-US" altLang="ko-KR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z</a:t>
            </a:r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에 대해 정리하면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7FF71C-8C8F-6E36-8A95-0BBD5D9C6F14}"/>
                  </a:ext>
                </a:extLst>
              </p:cNvPr>
              <p:cNvSpPr txBox="1"/>
              <p:nvPr/>
            </p:nvSpPr>
            <p:spPr>
              <a:xfrm>
                <a:off x="4854088" y="2210693"/>
                <a:ext cx="1838965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̂"/>
                                  <m:ctrlP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acc>
                            </m:den>
                          </m:f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7FF71C-8C8F-6E36-8A95-0BBD5D9C6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088" y="2210693"/>
                <a:ext cx="1838965" cy="622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3F997542-3815-6C6F-2166-E1B016BAAE63}"/>
              </a:ext>
            </a:extLst>
          </p:cNvPr>
          <p:cNvSpPr/>
          <p:nvPr/>
        </p:nvSpPr>
        <p:spPr>
          <a:xfrm>
            <a:off x="4042747" y="2373907"/>
            <a:ext cx="589870" cy="327949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042745-1D9C-20E0-918D-85D6008EA3B5}"/>
                  </a:ext>
                </a:extLst>
              </p:cNvPr>
              <p:cNvSpPr txBox="1"/>
              <p:nvPr/>
            </p:nvSpPr>
            <p:spPr>
              <a:xfrm>
                <a:off x="1034037" y="3684979"/>
                <a:ext cx="2577116" cy="553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0.9</m:t>
                              </m:r>
                            </m:den>
                          </m:f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2.20</m:t>
                      </m:r>
                    </m:oMath>
                  </m:oMathPara>
                </a14:m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042745-1D9C-20E0-918D-85D6008EA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037" y="3684979"/>
                <a:ext cx="2577116" cy="553228"/>
              </a:xfrm>
              <a:prstGeom prst="rect">
                <a:avLst/>
              </a:prstGeom>
              <a:blipFill>
                <a:blip r:embed="rId4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DD0DAD-914E-BC1E-FE3F-3626D3E03B0A}"/>
                  </a:ext>
                </a:extLst>
              </p:cNvPr>
              <p:cNvSpPr txBox="1"/>
              <p:nvPr/>
            </p:nvSpPr>
            <p:spPr>
              <a:xfrm>
                <a:off x="4496705" y="3684979"/>
                <a:ext cx="2581861" cy="553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1.39</m:t>
                      </m:r>
                    </m:oMath>
                  </m:oMathPara>
                </a14:m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DD0DAD-914E-BC1E-FE3F-3626D3E03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705" y="3684979"/>
                <a:ext cx="2581861" cy="553228"/>
              </a:xfrm>
              <a:prstGeom prst="rect">
                <a:avLst/>
              </a:prstGeom>
              <a:blipFill>
                <a:blip r:embed="rId5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27C2E4-5AB2-07DD-FC67-A7E6BF8C7DC2}"/>
                  </a:ext>
                </a:extLst>
              </p:cNvPr>
              <p:cNvSpPr txBox="1"/>
              <p:nvPr/>
            </p:nvSpPr>
            <p:spPr>
              <a:xfrm>
                <a:off x="7964696" y="3684979"/>
                <a:ext cx="2536977" cy="553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den>
                          </m:f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0.85</m:t>
                      </m:r>
                    </m:oMath>
                  </m:oMathPara>
                </a14:m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27C2E4-5AB2-07DD-FC67-A7E6BF8C7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696" y="3684979"/>
                <a:ext cx="2536977" cy="553228"/>
              </a:xfrm>
              <a:prstGeom prst="rect">
                <a:avLst/>
              </a:prstGeom>
              <a:blipFill>
                <a:blip r:embed="rId6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AB44EA8-8AC9-8CE7-DCCC-F78AA1BCA46F}"/>
                  </a:ext>
                </a:extLst>
              </p:cNvPr>
              <p:cNvSpPr txBox="1"/>
              <p:nvPr/>
            </p:nvSpPr>
            <p:spPr>
              <a:xfrm>
                <a:off x="1034037" y="4626863"/>
                <a:ext cx="2902782" cy="4318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2.20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2.20</m:t>
                            </m:r>
                          </m:sup>
                        </m:sSup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1.39</m:t>
                            </m:r>
                          </m:sup>
                        </m:sSup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0.85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0.59</m:t>
                    </m:r>
                  </m:oMath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AB44EA8-8AC9-8CE7-DCCC-F78AA1BCA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037" y="4626863"/>
                <a:ext cx="2902782" cy="431849"/>
              </a:xfrm>
              <a:prstGeom prst="rect">
                <a:avLst/>
              </a:prstGeom>
              <a:blipFill>
                <a:blip r:embed="rId7"/>
                <a:stretch>
                  <a:fillRect l="-2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7302CC-7699-A061-A39A-40A9A3B08DD1}"/>
                  </a:ext>
                </a:extLst>
              </p:cNvPr>
              <p:cNvSpPr txBox="1"/>
              <p:nvPr/>
            </p:nvSpPr>
            <p:spPr>
              <a:xfrm>
                <a:off x="4496705" y="4583199"/>
                <a:ext cx="2902782" cy="4319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1.39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2.20</m:t>
                            </m:r>
                          </m:sup>
                        </m:sSup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1.39</m:t>
                            </m:r>
                          </m:sup>
                        </m:sSup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0.85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26</m:t>
                    </m:r>
                  </m:oMath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7302CC-7699-A061-A39A-40A9A3B08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705" y="4583199"/>
                <a:ext cx="2902782" cy="4319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D9EF89-3E8E-936D-354B-724C9B5FACBF}"/>
                  </a:ext>
                </a:extLst>
              </p:cNvPr>
              <p:cNvSpPr txBox="1"/>
              <p:nvPr/>
            </p:nvSpPr>
            <p:spPr>
              <a:xfrm>
                <a:off x="7959373" y="4564459"/>
                <a:ext cx="2902782" cy="4348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0.85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2.20</m:t>
                            </m:r>
                          </m:sup>
                        </m:sSup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1.39</m:t>
                            </m:r>
                          </m:sup>
                        </m:sSup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0.85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D9EF89-3E8E-936D-354B-724C9B5FA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9373" y="4564459"/>
                <a:ext cx="2902782" cy="434863"/>
              </a:xfrm>
              <a:prstGeom prst="rect">
                <a:avLst/>
              </a:prstGeom>
              <a:blipFill>
                <a:blip r:embed="rId9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F95A6565-5D20-830F-91FC-8F94E5821EC9}"/>
              </a:ext>
            </a:extLst>
          </p:cNvPr>
          <p:cNvSpPr txBox="1"/>
          <p:nvPr/>
        </p:nvSpPr>
        <p:spPr>
          <a:xfrm>
            <a:off x="1802927" y="5293298"/>
            <a:ext cx="9957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자동차 </a:t>
            </a:r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59%</a:t>
            </a:r>
            <a:endParaRPr lang="ko-KR" altLang="en-US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0C3EC9-CC13-FA7B-00B1-5AA073557D2D}"/>
              </a:ext>
            </a:extLst>
          </p:cNvPr>
          <p:cNvSpPr txBox="1"/>
          <p:nvPr/>
        </p:nvSpPr>
        <p:spPr>
          <a:xfrm>
            <a:off x="5283614" y="5293298"/>
            <a:ext cx="9957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비행기 </a:t>
            </a:r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26%</a:t>
            </a:r>
            <a:endParaRPr lang="ko-KR" altLang="en-US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A3C99E-3A21-DA0D-DD58-AE253FE1F280}"/>
              </a:ext>
            </a:extLst>
          </p:cNvPr>
          <p:cNvSpPr txBox="1"/>
          <p:nvPr/>
        </p:nvSpPr>
        <p:spPr>
          <a:xfrm>
            <a:off x="8684519" y="5288858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로켓 </a:t>
            </a:r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15%</a:t>
            </a:r>
            <a:endParaRPr lang="ko-KR" altLang="en-US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19" name="Picture 2" descr="CARVATAR">
            <a:extLst>
              <a:ext uri="{FF2B5EF4-FFF2-40B4-BE49-F238E27FC236}">
                <a16:creationId xmlns:a16="http://schemas.microsoft.com/office/drawing/2014/main" id="{827A10E0-D9F6-738F-EEAB-B4C5F2976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748" y="2174240"/>
            <a:ext cx="844586" cy="42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래픽 19" descr="자동차">
            <a:extLst>
              <a:ext uri="{FF2B5EF4-FFF2-40B4-BE49-F238E27FC236}">
                <a16:creationId xmlns:a16="http://schemas.microsoft.com/office/drawing/2014/main" id="{E65FE8AA-0ADD-3D86-318E-FE1B5B85E2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904079" y="1523999"/>
            <a:ext cx="534216" cy="534216"/>
          </a:xfrm>
          <a:prstGeom prst="rect">
            <a:avLst/>
          </a:prstGeom>
        </p:spPr>
      </p:pic>
      <p:pic>
        <p:nvPicPr>
          <p:cNvPr id="21" name="그래픽 20" descr="비행기">
            <a:extLst>
              <a:ext uri="{FF2B5EF4-FFF2-40B4-BE49-F238E27FC236}">
                <a16:creationId xmlns:a16="http://schemas.microsoft.com/office/drawing/2014/main" id="{C17EC444-35A4-39FF-E3EC-D686A92AD3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04079" y="2174240"/>
            <a:ext cx="455183" cy="455183"/>
          </a:xfrm>
          <a:prstGeom prst="rect">
            <a:avLst/>
          </a:prstGeom>
        </p:spPr>
      </p:pic>
      <p:pic>
        <p:nvPicPr>
          <p:cNvPr id="22" name="그래픽 21" descr="로켓">
            <a:extLst>
              <a:ext uri="{FF2B5EF4-FFF2-40B4-BE49-F238E27FC236}">
                <a16:creationId xmlns:a16="http://schemas.microsoft.com/office/drawing/2014/main" id="{C8FC6620-6393-5E00-095F-47E2347E7FF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04079" y="2745447"/>
            <a:ext cx="423625" cy="42362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74FF339E-64F0-7414-ECAE-AAAA730B31F9}"/>
              </a:ext>
            </a:extLst>
          </p:cNvPr>
          <p:cNvGrpSpPr/>
          <p:nvPr/>
        </p:nvGrpSpPr>
        <p:grpSpPr>
          <a:xfrm>
            <a:off x="8545108" y="1523999"/>
            <a:ext cx="459183" cy="442943"/>
            <a:chOff x="3436912" y="2430499"/>
            <a:chExt cx="608168" cy="586659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253285-BB40-B6B1-A293-8BFB0BDB1392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EF6B640-E643-BCEB-3026-46F83A166823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6429E166-1591-7F6E-9B19-5AB6B0FA8DDC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A1BDDD4D-7AE3-DC18-DA1C-B4D06FFADB95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EE20370-BBE8-53CE-0E3F-18F90A521E0E}"/>
              </a:ext>
            </a:extLst>
          </p:cNvPr>
          <p:cNvGrpSpPr/>
          <p:nvPr/>
        </p:nvGrpSpPr>
        <p:grpSpPr>
          <a:xfrm>
            <a:off x="8545108" y="2152436"/>
            <a:ext cx="459183" cy="442943"/>
            <a:chOff x="3436912" y="2430499"/>
            <a:chExt cx="608168" cy="586659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86E6B768-DB55-2752-FC9F-A15172F4B701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671FE60-5D3A-239E-F8E8-4C407EA83D39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31" name="원호 30">
                <a:extLst>
                  <a:ext uri="{FF2B5EF4-FFF2-40B4-BE49-F238E27FC236}">
                    <a16:creationId xmlns:a16="http://schemas.microsoft.com/office/drawing/2014/main" id="{6F1E8342-336D-8AF0-4BA9-1EA80462E08D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2" name="원호 31">
                <a:extLst>
                  <a:ext uri="{FF2B5EF4-FFF2-40B4-BE49-F238E27FC236}">
                    <a16:creationId xmlns:a16="http://schemas.microsoft.com/office/drawing/2014/main" id="{2A86782A-10FF-A6E5-8D52-D2916AB9BCAE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84B7743-E2FE-6616-8291-21A4715EB46C}"/>
              </a:ext>
            </a:extLst>
          </p:cNvPr>
          <p:cNvGrpSpPr/>
          <p:nvPr/>
        </p:nvGrpSpPr>
        <p:grpSpPr>
          <a:xfrm>
            <a:off x="8545108" y="2780874"/>
            <a:ext cx="459183" cy="442943"/>
            <a:chOff x="3436912" y="2430499"/>
            <a:chExt cx="608168" cy="586659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FC9EB6C1-EA03-1632-4758-AB074DDA68EC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6D8A3CDB-1A84-C425-CB45-C84A70BF79D0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36" name="원호 35">
                <a:extLst>
                  <a:ext uri="{FF2B5EF4-FFF2-40B4-BE49-F238E27FC236}">
                    <a16:creationId xmlns:a16="http://schemas.microsoft.com/office/drawing/2014/main" id="{2B06B915-D561-25C0-1FE3-8F3907A524A0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7" name="원호 36">
                <a:extLst>
                  <a:ext uri="{FF2B5EF4-FFF2-40B4-BE49-F238E27FC236}">
                    <a16:creationId xmlns:a16="http://schemas.microsoft.com/office/drawing/2014/main" id="{58C192D0-A79C-D81A-A2BD-EAE93AFD5867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</p:grp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0793855-1445-12D5-FAA6-C5A8EEA3E6AD}"/>
              </a:ext>
            </a:extLst>
          </p:cNvPr>
          <p:cNvCxnSpPr>
            <a:cxnSpLocks/>
            <a:stCxn id="24" idx="6"/>
          </p:cNvCxnSpPr>
          <p:nvPr/>
        </p:nvCxnSpPr>
        <p:spPr>
          <a:xfrm>
            <a:off x="8988051" y="1745471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41A094C-469D-BAF9-7AA3-4402D9EAAA12}"/>
              </a:ext>
            </a:extLst>
          </p:cNvPr>
          <p:cNvCxnSpPr>
            <a:cxnSpLocks/>
          </p:cNvCxnSpPr>
          <p:nvPr/>
        </p:nvCxnSpPr>
        <p:spPr>
          <a:xfrm>
            <a:off x="8988051" y="2377182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DE0D701-45DF-D21D-9827-C8D547E1A681}"/>
              </a:ext>
            </a:extLst>
          </p:cNvPr>
          <p:cNvCxnSpPr>
            <a:cxnSpLocks/>
          </p:cNvCxnSpPr>
          <p:nvPr/>
        </p:nvCxnSpPr>
        <p:spPr>
          <a:xfrm>
            <a:off x="8988051" y="3004268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4778F11-808B-2975-47D6-78F441CE99D7}"/>
              </a:ext>
            </a:extLst>
          </p:cNvPr>
          <p:cNvSpPr txBox="1"/>
          <p:nvPr/>
        </p:nvSpPr>
        <p:spPr>
          <a:xfrm>
            <a:off x="9409604" y="1604342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B6B0F61-77D5-78EC-7777-4319EE541EE8}"/>
              </a:ext>
            </a:extLst>
          </p:cNvPr>
          <p:cNvSpPr txBox="1"/>
          <p:nvPr/>
        </p:nvSpPr>
        <p:spPr>
          <a:xfrm>
            <a:off x="9409604" y="2232779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CE1A64-DFF7-62CC-0F72-60EC366A71AC}"/>
              </a:ext>
            </a:extLst>
          </p:cNvPr>
          <p:cNvSpPr txBox="1"/>
          <p:nvPr/>
        </p:nvSpPr>
        <p:spPr>
          <a:xfrm>
            <a:off x="9409604" y="2874537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FAA1B55-E384-814E-B846-F6BC2286C578}"/>
              </a:ext>
            </a:extLst>
          </p:cNvPr>
          <p:cNvCxnSpPr>
            <a:cxnSpLocks/>
          </p:cNvCxnSpPr>
          <p:nvPr/>
        </p:nvCxnSpPr>
        <p:spPr>
          <a:xfrm>
            <a:off x="8111864" y="1781739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EB1FC55-4D66-662A-8BD3-67942C7B1816}"/>
              </a:ext>
            </a:extLst>
          </p:cNvPr>
          <p:cNvCxnSpPr>
            <a:cxnSpLocks/>
          </p:cNvCxnSpPr>
          <p:nvPr/>
        </p:nvCxnSpPr>
        <p:spPr>
          <a:xfrm>
            <a:off x="8111864" y="2413450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B09B307-6696-BCA2-3D73-B45B6389EBE6}"/>
              </a:ext>
            </a:extLst>
          </p:cNvPr>
          <p:cNvCxnSpPr>
            <a:cxnSpLocks/>
          </p:cNvCxnSpPr>
          <p:nvPr/>
        </p:nvCxnSpPr>
        <p:spPr>
          <a:xfrm>
            <a:off x="8111864" y="3040536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4F89BF3-EEC3-EE28-727C-D09438262A13}"/>
              </a:ext>
            </a:extLst>
          </p:cNvPr>
          <p:cNvSpPr txBox="1"/>
          <p:nvPr/>
        </p:nvSpPr>
        <p:spPr>
          <a:xfrm>
            <a:off x="2002224" y="561551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9890DA5-4278-0388-4EAF-84EB2920F21E}"/>
              </a:ext>
            </a:extLst>
          </p:cNvPr>
          <p:cNvSpPr txBox="1"/>
          <p:nvPr/>
        </p:nvSpPr>
        <p:spPr>
          <a:xfrm>
            <a:off x="5461795" y="5673943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6AFA34F-A619-9499-FDFF-636BF3251B2E}"/>
              </a:ext>
            </a:extLst>
          </p:cNvPr>
          <p:cNvSpPr txBox="1"/>
          <p:nvPr/>
        </p:nvSpPr>
        <p:spPr>
          <a:xfrm>
            <a:off x="8782819" y="5638664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E0BB82B-49E2-CC92-4FF7-6396B0F02DA9}"/>
              </a:ext>
            </a:extLst>
          </p:cNvPr>
          <p:cNvSpPr txBox="1"/>
          <p:nvPr/>
        </p:nvSpPr>
        <p:spPr>
          <a:xfrm>
            <a:off x="7772263" y="1335974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044EC6D-ACF9-0794-B084-B7AFDBB99BFB}"/>
              </a:ext>
            </a:extLst>
          </p:cNvPr>
          <p:cNvSpPr txBox="1"/>
          <p:nvPr/>
        </p:nvSpPr>
        <p:spPr>
          <a:xfrm>
            <a:off x="7799624" y="190187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EF77F55-04E1-2258-9C2B-80EB07DCDC93}"/>
              </a:ext>
            </a:extLst>
          </p:cNvPr>
          <p:cNvSpPr txBox="1"/>
          <p:nvPr/>
        </p:nvSpPr>
        <p:spPr>
          <a:xfrm>
            <a:off x="7799624" y="260288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1.85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FC38981-595A-0308-EA1A-AB3BAEC10903}"/>
              </a:ext>
            </a:extLst>
          </p:cNvPr>
          <p:cNvSpPr txBox="1"/>
          <p:nvPr/>
        </p:nvSpPr>
        <p:spPr>
          <a:xfrm>
            <a:off x="3713561" y="5673943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15.380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C3314AA-28BA-E3DA-183D-BB305CAC5160}"/>
              </a:ext>
            </a:extLst>
          </p:cNvPr>
          <p:cNvSpPr txBox="1"/>
          <p:nvPr/>
        </p:nvSpPr>
        <p:spPr>
          <a:xfrm>
            <a:off x="2002223" y="5954071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49.5%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8CAB4CE-1ACA-517C-6A67-9A54EB28FB45}"/>
              </a:ext>
            </a:extLst>
          </p:cNvPr>
          <p:cNvSpPr txBox="1"/>
          <p:nvPr/>
        </p:nvSpPr>
        <p:spPr>
          <a:xfrm>
            <a:off x="5461795" y="5997422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31.3%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22136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다중 분류 신경망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4.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다층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4.6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다중분류 다층 신경망을 이해한다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B11C8C-AD37-2600-A5E6-082487959393}"/>
              </a:ext>
            </a:extLst>
          </p:cNvPr>
          <p:cNvSpPr txBox="1"/>
          <p:nvPr/>
        </p:nvSpPr>
        <p:spPr>
          <a:xfrm>
            <a:off x="2082125" y="1257394"/>
            <a:ext cx="5304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소프트맥스 함수를 적용해 출력 강도를 정규화 한다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D297DA9-72BD-11CA-2DB7-8C8E56E31599}"/>
                  </a:ext>
                </a:extLst>
              </p:cNvPr>
              <p:cNvSpPr txBox="1"/>
              <p:nvPr/>
            </p:nvSpPr>
            <p:spPr>
              <a:xfrm>
                <a:off x="2289064" y="2210693"/>
                <a:ext cx="1422889" cy="583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D297DA9-72BD-11CA-2DB7-8C8E56E31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064" y="2210693"/>
                <a:ext cx="1422889" cy="5833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3993738-0593-87A6-F908-4AA97B2EC357}"/>
              </a:ext>
            </a:extLst>
          </p:cNvPr>
          <p:cNvSpPr txBox="1"/>
          <p:nvPr/>
        </p:nvSpPr>
        <p:spPr>
          <a:xfrm>
            <a:off x="2129422" y="1778848"/>
            <a:ext cx="35397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시그 모이드 함수를 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z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에 대해 정리하면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404009-9700-BF8A-0C14-8D186C745914}"/>
                  </a:ext>
                </a:extLst>
              </p:cNvPr>
              <p:cNvSpPr txBox="1"/>
              <p:nvPr/>
            </p:nvSpPr>
            <p:spPr>
              <a:xfrm>
                <a:off x="4891548" y="2210693"/>
                <a:ext cx="2045880" cy="691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acc>
                            </m:den>
                          </m:f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404009-9700-BF8A-0C14-8D186C745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548" y="2210693"/>
                <a:ext cx="2045880" cy="6915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4C412D1F-FF73-3B99-9FA4-F5EF8B6A621B}"/>
              </a:ext>
            </a:extLst>
          </p:cNvPr>
          <p:cNvSpPr/>
          <p:nvPr/>
        </p:nvSpPr>
        <p:spPr>
          <a:xfrm>
            <a:off x="4160927" y="2412124"/>
            <a:ext cx="578069" cy="362472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18EE65-F8B6-CBC2-C76C-380EC9A03F67}"/>
                  </a:ext>
                </a:extLst>
              </p:cNvPr>
              <p:cNvSpPr txBox="1"/>
              <p:nvPr/>
            </p:nvSpPr>
            <p:spPr>
              <a:xfrm>
                <a:off x="1071497" y="3707463"/>
                <a:ext cx="2577116" cy="553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</m:t>
                      </m:r>
                      <m:r>
                        <a:rPr lang="en-US" altLang="ko-KR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18EE65-F8B6-CBC2-C76C-380EC9A0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497" y="3707463"/>
                <a:ext cx="2577116" cy="5532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5D0F12-EE9D-0B06-0809-578133CB7D0A}"/>
                  </a:ext>
                </a:extLst>
              </p:cNvPr>
              <p:cNvSpPr txBox="1"/>
              <p:nvPr/>
            </p:nvSpPr>
            <p:spPr>
              <a:xfrm>
                <a:off x="4534165" y="3707463"/>
                <a:ext cx="2690865" cy="553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−1.39</m:t>
                      </m:r>
                    </m:oMath>
                  </m:oMathPara>
                </a14:m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5D0F12-EE9D-0B06-0809-578133CB7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165" y="3707463"/>
                <a:ext cx="2690865" cy="5532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5403AC-4611-A914-BEB2-DBA05462AB85}"/>
                  </a:ext>
                </a:extLst>
              </p:cNvPr>
              <p:cNvSpPr txBox="1"/>
              <p:nvPr/>
            </p:nvSpPr>
            <p:spPr>
              <a:xfrm>
                <a:off x="8002156" y="3707463"/>
                <a:ext cx="2690865" cy="553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5403AC-4611-A914-BEB2-DBA05462A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2156" y="3707463"/>
                <a:ext cx="2690865" cy="5532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25922C-68A3-5830-D00C-66A9FF58DCCA}"/>
                  </a:ext>
                </a:extLst>
              </p:cNvPr>
              <p:cNvSpPr txBox="1"/>
              <p:nvPr/>
            </p:nvSpPr>
            <p:spPr>
              <a:xfrm>
                <a:off x="1071497" y="4649347"/>
                <a:ext cx="2963306" cy="4318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0.00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0.00</m:t>
                            </m:r>
                          </m:sup>
                        </m:sSup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−1.39</m:t>
                            </m:r>
                          </m:sup>
                        </m:sSup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−2.20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0.74</m:t>
                    </m:r>
                  </m:oMath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25922C-68A3-5830-D00C-66A9FF58D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497" y="4649347"/>
                <a:ext cx="2963306" cy="4318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CA53DA5-A00C-C0DA-49F9-69BF12635E7A}"/>
              </a:ext>
            </a:extLst>
          </p:cNvPr>
          <p:cNvSpPr txBox="1"/>
          <p:nvPr/>
        </p:nvSpPr>
        <p:spPr>
          <a:xfrm>
            <a:off x="1873943" y="5461250"/>
            <a:ext cx="1268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자동차 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74%</a:t>
            </a:r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CAF1D8-34FB-826C-79AA-247B6CC6F3A9}"/>
              </a:ext>
            </a:extLst>
          </p:cNvPr>
          <p:cNvSpPr txBox="1"/>
          <p:nvPr/>
        </p:nvSpPr>
        <p:spPr>
          <a:xfrm>
            <a:off x="5321074" y="5465690"/>
            <a:ext cx="1268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비행기 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18%</a:t>
            </a:r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93BA64-C17C-F540-6085-EA4CA872D021}"/>
              </a:ext>
            </a:extLst>
          </p:cNvPr>
          <p:cNvSpPr txBox="1"/>
          <p:nvPr/>
        </p:nvSpPr>
        <p:spPr>
          <a:xfrm>
            <a:off x="8721979" y="5461250"/>
            <a:ext cx="9444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로켓 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8%</a:t>
            </a:r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C691F3E-BAB2-4E60-41E3-B11CCBCD7FDC}"/>
              </a:ext>
            </a:extLst>
          </p:cNvPr>
          <p:cNvSpPr/>
          <p:nvPr/>
        </p:nvSpPr>
        <p:spPr>
          <a:xfrm>
            <a:off x="8768136" y="1627391"/>
            <a:ext cx="400504" cy="40050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CB34FEA-1EB1-B284-6E64-44D2F1630647}"/>
              </a:ext>
            </a:extLst>
          </p:cNvPr>
          <p:cNvSpPr/>
          <p:nvPr/>
        </p:nvSpPr>
        <p:spPr>
          <a:xfrm>
            <a:off x="8768136" y="2195617"/>
            <a:ext cx="400504" cy="40050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4E08A6A-C068-CC94-C394-A206C2A5987D}"/>
              </a:ext>
            </a:extLst>
          </p:cNvPr>
          <p:cNvSpPr/>
          <p:nvPr/>
        </p:nvSpPr>
        <p:spPr>
          <a:xfrm>
            <a:off x="8768136" y="2763843"/>
            <a:ext cx="400504" cy="40050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" name="그래픽 19" descr="자동차">
            <a:extLst>
              <a:ext uri="{FF2B5EF4-FFF2-40B4-BE49-F238E27FC236}">
                <a16:creationId xmlns:a16="http://schemas.microsoft.com/office/drawing/2014/main" id="{3BD9E6FA-27C2-6396-3CF6-5C9F26646E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41539" y="1523999"/>
            <a:ext cx="534216" cy="534216"/>
          </a:xfrm>
          <a:prstGeom prst="rect">
            <a:avLst/>
          </a:prstGeom>
        </p:spPr>
      </p:pic>
      <p:pic>
        <p:nvPicPr>
          <p:cNvPr id="21" name="그래픽 20" descr="비행기">
            <a:extLst>
              <a:ext uri="{FF2B5EF4-FFF2-40B4-BE49-F238E27FC236}">
                <a16:creationId xmlns:a16="http://schemas.microsoft.com/office/drawing/2014/main" id="{11434848-345C-F0C3-3A58-A29A7ABA93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41539" y="2174240"/>
            <a:ext cx="455183" cy="455183"/>
          </a:xfrm>
          <a:prstGeom prst="rect">
            <a:avLst/>
          </a:prstGeom>
        </p:spPr>
      </p:pic>
      <p:pic>
        <p:nvPicPr>
          <p:cNvPr id="22" name="그래픽 21" descr="로켓">
            <a:extLst>
              <a:ext uri="{FF2B5EF4-FFF2-40B4-BE49-F238E27FC236}">
                <a16:creationId xmlns:a16="http://schemas.microsoft.com/office/drawing/2014/main" id="{5CAA886F-793C-59A5-5894-EBAD920E84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41539" y="2745447"/>
            <a:ext cx="423625" cy="423625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C7E67E6-D79B-3F86-9ED2-70B2B432B02A}"/>
              </a:ext>
            </a:extLst>
          </p:cNvPr>
          <p:cNvCxnSpPr>
            <a:cxnSpLocks/>
            <a:stCxn id="17" idx="6"/>
          </p:cNvCxnSpPr>
          <p:nvPr/>
        </p:nvCxnSpPr>
        <p:spPr>
          <a:xfrm>
            <a:off x="9168640" y="1827643"/>
            <a:ext cx="40641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00867A-20D5-98FA-A076-B261F02853EB}"/>
              </a:ext>
            </a:extLst>
          </p:cNvPr>
          <p:cNvCxnSpPr>
            <a:cxnSpLocks/>
          </p:cNvCxnSpPr>
          <p:nvPr/>
        </p:nvCxnSpPr>
        <p:spPr>
          <a:xfrm>
            <a:off x="9168640" y="2398829"/>
            <a:ext cx="40641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08F834A-3674-8B9D-8B29-7A912DB70F03}"/>
              </a:ext>
            </a:extLst>
          </p:cNvPr>
          <p:cNvCxnSpPr>
            <a:cxnSpLocks/>
          </p:cNvCxnSpPr>
          <p:nvPr/>
        </p:nvCxnSpPr>
        <p:spPr>
          <a:xfrm>
            <a:off x="9168640" y="2965834"/>
            <a:ext cx="40641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0EC9C51-4B3F-4790-6189-6D5084AF8F26}"/>
              </a:ext>
            </a:extLst>
          </p:cNvPr>
          <p:cNvSpPr txBox="1"/>
          <p:nvPr/>
        </p:nvSpPr>
        <p:spPr>
          <a:xfrm>
            <a:off x="9549804" y="1700036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089DD6-ABE6-C349-01E1-532A6EEED2AE}"/>
              </a:ext>
            </a:extLst>
          </p:cNvPr>
          <p:cNvSpPr txBox="1"/>
          <p:nvPr/>
        </p:nvSpPr>
        <p:spPr>
          <a:xfrm>
            <a:off x="9525700" y="2295622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5FFD27-FDFE-87C4-A9F4-F550D7CE9FA9}"/>
              </a:ext>
            </a:extLst>
          </p:cNvPr>
          <p:cNvSpPr txBox="1"/>
          <p:nvPr/>
        </p:nvSpPr>
        <p:spPr>
          <a:xfrm>
            <a:off x="9549804" y="2848532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295ED7C-5D72-5EA3-A780-D7B84D9CB4DF}"/>
                  </a:ext>
                </a:extLst>
              </p:cNvPr>
              <p:cNvSpPr txBox="1"/>
              <p:nvPr/>
            </p:nvSpPr>
            <p:spPr>
              <a:xfrm>
                <a:off x="4676546" y="4649347"/>
                <a:ext cx="2963306" cy="4319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−1.39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0.00</m:t>
                            </m:r>
                          </m:sup>
                        </m:sSup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−1.39</m:t>
                            </m:r>
                          </m:sup>
                        </m:sSup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−2.20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18</m:t>
                    </m:r>
                  </m:oMath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295ED7C-5D72-5EA3-A780-D7B84D9CB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546" y="4649347"/>
                <a:ext cx="2963306" cy="43197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C250596-804D-1C47-CDD9-A1232B4FF012}"/>
                  </a:ext>
                </a:extLst>
              </p:cNvPr>
              <p:cNvSpPr txBox="1"/>
              <p:nvPr/>
            </p:nvSpPr>
            <p:spPr>
              <a:xfrm>
                <a:off x="8002156" y="4655497"/>
                <a:ext cx="2963306" cy="4318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−2.20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0.00</m:t>
                            </m:r>
                          </m:sup>
                        </m:sSup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−1.39</m:t>
                            </m:r>
                          </m:sup>
                        </m:sSup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−2.20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08</m:t>
                    </m:r>
                  </m:oMath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C250596-804D-1C47-CDD9-A1232B4FF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2156" y="4655497"/>
                <a:ext cx="2963306" cy="43184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1BF0910D-3736-8453-8BCA-726C0A5343AB}"/>
              </a:ext>
            </a:extLst>
          </p:cNvPr>
          <p:cNvSpPr txBox="1"/>
          <p:nvPr/>
        </p:nvSpPr>
        <p:spPr>
          <a:xfrm>
            <a:off x="2108782" y="5859984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62.5%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8A8BA6-D2EF-D491-743A-4511B33B259B}"/>
              </a:ext>
            </a:extLst>
          </p:cNvPr>
          <p:cNvSpPr txBox="1"/>
          <p:nvPr/>
        </p:nvSpPr>
        <p:spPr>
          <a:xfrm>
            <a:off x="5600550" y="5859984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25.0%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081205-36DF-D9BA-1995-6D55BB678333}"/>
              </a:ext>
            </a:extLst>
          </p:cNvPr>
          <p:cNvSpPr txBox="1"/>
          <p:nvPr/>
        </p:nvSpPr>
        <p:spPr>
          <a:xfrm>
            <a:off x="8829342" y="5819052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12.5%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4" name="Picture 4" descr="자동차일러스트, 벡터, 상업적 이미지사이트 - 123RF">
            <a:extLst>
              <a:ext uri="{FF2B5EF4-FFF2-40B4-BE49-F238E27FC236}">
                <a16:creationId xmlns:a16="http://schemas.microsoft.com/office/drawing/2014/main" id="{D7BECC41-208F-5BAA-6AC1-36949B9D8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971" y="2027895"/>
            <a:ext cx="804053" cy="56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893809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다중 분류 신경망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4.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다층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4.6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다중분류 다층 신경망을 이해한다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ECB6C-E395-38AB-E0E8-2B0C46CB6F22}"/>
              </a:ext>
            </a:extLst>
          </p:cNvPr>
          <p:cNvSpPr txBox="1"/>
          <p:nvPr/>
        </p:nvSpPr>
        <p:spPr>
          <a:xfrm>
            <a:off x="1491787" y="1402327"/>
            <a:ext cx="3379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바이너리 크로스 엔트로피 손실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601E32-0391-11A7-B4ED-10AE30863E5E}"/>
                  </a:ext>
                </a:extLst>
              </p:cNvPr>
              <p:cNvSpPr txBox="1"/>
              <p:nvPr/>
            </p:nvSpPr>
            <p:spPr>
              <a:xfrm>
                <a:off x="1226161" y="2646362"/>
                <a:ext cx="6479530" cy="778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601E32-0391-11A7-B4ED-10AE30863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161" y="2646362"/>
                <a:ext cx="6479530" cy="7787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3B80543-7A89-B7F9-CC03-DB092BF41F5A}"/>
              </a:ext>
            </a:extLst>
          </p:cNvPr>
          <p:cNvSpPr txBox="1"/>
          <p:nvPr/>
        </p:nvSpPr>
        <p:spPr>
          <a:xfrm>
            <a:off x="1868519" y="4551736"/>
            <a:ext cx="2985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크로스 엔트로피 손실 함수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EC4BD1-6D67-3136-C5A3-4EA5E27FF3C8}"/>
                  </a:ext>
                </a:extLst>
              </p:cNvPr>
              <p:cNvSpPr txBox="1"/>
              <p:nvPr/>
            </p:nvSpPr>
            <p:spPr>
              <a:xfrm>
                <a:off x="2280409" y="5323325"/>
                <a:ext cx="3491790" cy="490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EC4BD1-6D67-3136-C5A3-4EA5E27FF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409" y="5323325"/>
                <a:ext cx="3491790" cy="4905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21E71818-2E7C-F4D2-4E63-DDA3772F7253}"/>
              </a:ext>
            </a:extLst>
          </p:cNvPr>
          <p:cNvSpPr/>
          <p:nvPr/>
        </p:nvSpPr>
        <p:spPr>
          <a:xfrm>
            <a:off x="8005770" y="4094961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845949-D960-ADDA-4BCD-CAB265D1124D}"/>
              </a:ext>
            </a:extLst>
          </p:cNvPr>
          <p:cNvSpPr/>
          <p:nvPr/>
        </p:nvSpPr>
        <p:spPr>
          <a:xfrm>
            <a:off x="8005770" y="4469209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F0E2663-4DCA-AF7B-6667-EDE9B40015F5}"/>
              </a:ext>
            </a:extLst>
          </p:cNvPr>
          <p:cNvSpPr/>
          <p:nvPr/>
        </p:nvSpPr>
        <p:spPr>
          <a:xfrm>
            <a:off x="8005770" y="4843457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1" name="그래픽 10" descr="자동차">
            <a:extLst>
              <a:ext uri="{FF2B5EF4-FFF2-40B4-BE49-F238E27FC236}">
                <a16:creationId xmlns:a16="http://schemas.microsoft.com/office/drawing/2014/main" id="{ADBC5113-9BC3-5510-E4E6-A3FEE84D19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8001" y="3982364"/>
            <a:ext cx="534216" cy="534216"/>
          </a:xfrm>
          <a:prstGeom prst="rect">
            <a:avLst/>
          </a:prstGeom>
        </p:spPr>
      </p:pic>
      <p:pic>
        <p:nvPicPr>
          <p:cNvPr id="13" name="그래픽 12" descr="비행기">
            <a:extLst>
              <a:ext uri="{FF2B5EF4-FFF2-40B4-BE49-F238E27FC236}">
                <a16:creationId xmlns:a16="http://schemas.microsoft.com/office/drawing/2014/main" id="{6D05C7A2-D086-2AFC-0972-97431911E1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28001" y="4428741"/>
            <a:ext cx="455183" cy="455183"/>
          </a:xfrm>
          <a:prstGeom prst="rect">
            <a:avLst/>
          </a:prstGeom>
        </p:spPr>
      </p:pic>
      <p:pic>
        <p:nvPicPr>
          <p:cNvPr id="14" name="그래픽 13" descr="로켓">
            <a:extLst>
              <a:ext uri="{FF2B5EF4-FFF2-40B4-BE49-F238E27FC236}">
                <a16:creationId xmlns:a16="http://schemas.microsoft.com/office/drawing/2014/main" id="{5E76E6DE-2446-432A-7221-4DF0D152AC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43779" y="4906676"/>
            <a:ext cx="423625" cy="423625"/>
          </a:xfrm>
          <a:prstGeom prst="rect">
            <a:avLst/>
          </a:prstGeom>
        </p:spPr>
      </p:pic>
      <p:pic>
        <p:nvPicPr>
          <p:cNvPr id="15" name="그래픽 14" descr="비행기">
            <a:extLst>
              <a:ext uri="{FF2B5EF4-FFF2-40B4-BE49-F238E27FC236}">
                <a16:creationId xmlns:a16="http://schemas.microsoft.com/office/drawing/2014/main" id="{1EA4FED2-9A60-EF33-5E7B-FBA70D1B2B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71917" y="4428741"/>
            <a:ext cx="455183" cy="45518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F86EEB0-1DE6-8500-9ABD-55013833E62D}"/>
              </a:ext>
            </a:extLst>
          </p:cNvPr>
          <p:cNvSpPr/>
          <p:nvPr/>
        </p:nvSpPr>
        <p:spPr>
          <a:xfrm>
            <a:off x="9021023" y="4089563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DE5613-0767-3C8B-50A9-755F0986D28D}"/>
              </a:ext>
            </a:extLst>
          </p:cNvPr>
          <p:cNvSpPr/>
          <p:nvPr/>
        </p:nvSpPr>
        <p:spPr>
          <a:xfrm>
            <a:off x="9021023" y="4463811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E85C2B-67A1-1657-2E3D-43F702212CA6}"/>
              </a:ext>
            </a:extLst>
          </p:cNvPr>
          <p:cNvSpPr/>
          <p:nvPr/>
        </p:nvSpPr>
        <p:spPr>
          <a:xfrm>
            <a:off x="9021023" y="4838059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705B3F-2E3D-AC96-262D-99A83AC9A479}"/>
              </a:ext>
            </a:extLst>
          </p:cNvPr>
          <p:cNvSpPr txBox="1"/>
          <p:nvPr/>
        </p:nvSpPr>
        <p:spPr>
          <a:xfrm>
            <a:off x="8086812" y="362781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C822FD-8B90-8869-330B-A79C07BBE80C}"/>
              </a:ext>
            </a:extLst>
          </p:cNvPr>
          <p:cNvSpPr txBox="1"/>
          <p:nvPr/>
        </p:nvSpPr>
        <p:spPr>
          <a:xfrm>
            <a:off x="9093790" y="360811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7C1C0783-5C3E-D229-0D59-17D749338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434" y="1245918"/>
            <a:ext cx="2383643" cy="165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286273-2361-FC19-BC5B-94C07A80BC4A}"/>
                  </a:ext>
                </a:extLst>
              </p:cNvPr>
              <p:cNvSpPr txBox="1"/>
              <p:nvPr/>
            </p:nvSpPr>
            <p:spPr>
              <a:xfrm>
                <a:off x="4774957" y="3364619"/>
                <a:ext cx="11325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286273-2361-FC19-BC5B-94C07A80B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957" y="3364619"/>
                <a:ext cx="1132554" cy="276999"/>
              </a:xfrm>
              <a:prstGeom prst="rect">
                <a:avLst/>
              </a:prstGeom>
              <a:blipFill>
                <a:blip r:embed="rId11"/>
                <a:stretch>
                  <a:fillRect t="-2222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타원 22">
            <a:extLst>
              <a:ext uri="{FF2B5EF4-FFF2-40B4-BE49-F238E27FC236}">
                <a16:creationId xmlns:a16="http://schemas.microsoft.com/office/drawing/2014/main" id="{55E19C21-0655-BF84-5492-420648206B3C}"/>
              </a:ext>
            </a:extLst>
          </p:cNvPr>
          <p:cNvSpPr/>
          <p:nvPr/>
        </p:nvSpPr>
        <p:spPr>
          <a:xfrm>
            <a:off x="7851937" y="1922266"/>
            <a:ext cx="149528" cy="1495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4B5B4E-966F-8F58-2179-67A6B76DDC20}"/>
              </a:ext>
            </a:extLst>
          </p:cNvPr>
          <p:cNvSpPr txBox="1"/>
          <p:nvPr/>
        </p:nvSpPr>
        <p:spPr>
          <a:xfrm>
            <a:off x="10012820" y="336202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y=1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4EC08A-9A1B-CF97-54A0-099F9633B99C}"/>
              </a:ext>
            </a:extLst>
          </p:cNvPr>
          <p:cNvSpPr txBox="1"/>
          <p:nvPr/>
        </p:nvSpPr>
        <p:spPr>
          <a:xfrm>
            <a:off x="7171917" y="5297079"/>
            <a:ext cx="20842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 =&gt; 1000000000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 =&gt; 0100000000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 =&gt; 0010000000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CA145F-9409-6A16-F77B-63CA8696ACF0}"/>
              </a:ext>
            </a:extLst>
          </p:cNvPr>
          <p:cNvSpPr txBox="1"/>
          <p:nvPr/>
        </p:nvSpPr>
        <p:spPr>
          <a:xfrm>
            <a:off x="1491787" y="1680187"/>
            <a:ext cx="3576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카테고리컬 크로스 엔트로피 손실 함수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2A32AA-31C8-78FB-A4FF-2183E042AD56}"/>
              </a:ext>
            </a:extLst>
          </p:cNvPr>
          <p:cNvSpPr txBox="1"/>
          <p:nvPr/>
        </p:nvSpPr>
        <p:spPr>
          <a:xfrm>
            <a:off x="1520667" y="2060513"/>
            <a:ext cx="2531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크로스 엔트로피 손실 함수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0DE67F7-57C0-EF87-B3C6-DB5E3E92FFB2}"/>
              </a:ext>
            </a:extLst>
          </p:cNvPr>
          <p:cNvCxnSpPr>
            <a:cxnSpLocks/>
          </p:cNvCxnSpPr>
          <p:nvPr/>
        </p:nvCxnSpPr>
        <p:spPr>
          <a:xfrm flipV="1">
            <a:off x="7859879" y="2048150"/>
            <a:ext cx="0" cy="6349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798AB79-4AF4-0CC5-7F55-D3C42D882D2B}"/>
              </a:ext>
            </a:extLst>
          </p:cNvPr>
          <p:cNvCxnSpPr>
            <a:cxnSpLocks/>
          </p:cNvCxnSpPr>
          <p:nvPr/>
        </p:nvCxnSpPr>
        <p:spPr>
          <a:xfrm flipV="1">
            <a:off x="7549125" y="2056267"/>
            <a:ext cx="31075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445A803F-E499-9216-A426-D89034006704}"/>
              </a:ext>
            </a:extLst>
          </p:cNvPr>
          <p:cNvSpPr/>
          <p:nvPr/>
        </p:nvSpPr>
        <p:spPr>
          <a:xfrm>
            <a:off x="8088055" y="2122586"/>
            <a:ext cx="149528" cy="1495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7E052C7-ABF7-82EF-51A2-8A6B148701A2}"/>
              </a:ext>
            </a:extLst>
          </p:cNvPr>
          <p:cNvCxnSpPr>
            <a:cxnSpLocks/>
          </p:cNvCxnSpPr>
          <p:nvPr/>
        </p:nvCxnSpPr>
        <p:spPr>
          <a:xfrm>
            <a:off x="7549125" y="2213559"/>
            <a:ext cx="501611" cy="77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89149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다중 분류 신경망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4.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다층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4.6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다중분류 다층 신경망을 이해한다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337D3F-2F36-E4DF-8F19-A7051B790591}"/>
              </a:ext>
            </a:extLst>
          </p:cNvPr>
          <p:cNvSpPr txBox="1"/>
          <p:nvPr/>
        </p:nvSpPr>
        <p:spPr>
          <a:xfrm>
            <a:off x="2073301" y="1637060"/>
            <a:ext cx="3695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크로스 엔트로피 손실 함수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9622EA7-A01C-C3CA-473C-A75B548E5B0C}"/>
                  </a:ext>
                </a:extLst>
              </p:cNvPr>
              <p:cNvSpPr txBox="1"/>
              <p:nvPr/>
            </p:nvSpPr>
            <p:spPr>
              <a:xfrm>
                <a:off x="2732185" y="2428437"/>
                <a:ext cx="4689938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9622EA7-A01C-C3CA-473C-A75B548E5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185" y="2428437"/>
                <a:ext cx="4689938" cy="686535"/>
              </a:xfrm>
              <a:prstGeom prst="rect">
                <a:avLst/>
              </a:prstGeom>
              <a:blipFill>
                <a:blip r:embed="rId2"/>
                <a:stretch>
                  <a:fillRect r="-29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6391EC0-2775-B177-9D53-C7D04E3A3204}"/>
                  </a:ext>
                </a:extLst>
              </p:cNvPr>
              <p:cNvSpPr txBox="1"/>
              <p:nvPr/>
            </p:nvSpPr>
            <p:spPr>
              <a:xfrm>
                <a:off x="2732185" y="3533283"/>
                <a:ext cx="1733616" cy="684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6391EC0-2775-B177-9D53-C7D04E3A3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185" y="3533283"/>
                <a:ext cx="1733616" cy="6845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C6588B-5DAC-B97F-DEE1-D4C91E55F85E}"/>
                  </a:ext>
                </a:extLst>
              </p:cNvPr>
              <p:cNvSpPr txBox="1"/>
              <p:nvPr/>
            </p:nvSpPr>
            <p:spPr>
              <a:xfrm>
                <a:off x="4925690" y="3533283"/>
                <a:ext cx="1797736" cy="701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C6588B-5DAC-B97F-DEE1-D4C91E55F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690" y="3533283"/>
                <a:ext cx="1797736" cy="7016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0E39C5-163E-F6D7-2468-A463FD46C8B5}"/>
                  </a:ext>
                </a:extLst>
              </p:cNvPr>
              <p:cNvSpPr txBox="1"/>
              <p:nvPr/>
            </p:nvSpPr>
            <p:spPr>
              <a:xfrm>
                <a:off x="7205467" y="3533283"/>
                <a:ext cx="1797736" cy="701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0E39C5-163E-F6D7-2468-A463FD46C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5467" y="3533283"/>
                <a:ext cx="1797736" cy="7016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828F66-3863-A4BF-FF6B-5B13C7DEB1B3}"/>
                  </a:ext>
                </a:extLst>
              </p:cNvPr>
              <p:cNvSpPr txBox="1"/>
              <p:nvPr/>
            </p:nvSpPr>
            <p:spPr>
              <a:xfrm>
                <a:off x="2732185" y="4519995"/>
                <a:ext cx="6213111" cy="7619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828F66-3863-A4BF-FF6B-5B13C7DEB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185" y="4519995"/>
                <a:ext cx="6213111" cy="761940"/>
              </a:xfrm>
              <a:prstGeom prst="rect">
                <a:avLst/>
              </a:prstGeom>
              <a:blipFill>
                <a:blip r:embed="rId6"/>
                <a:stretch>
                  <a:fillRect r="-6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2125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딥러닝의 성과</a:t>
            </a:r>
            <a:endParaRPr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1. </a:t>
            </a:r>
            <a:r>
              <a:rPr lang="ko-KR" altLang="en-US" sz="1200" dirty="0" err="1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딥러닝이란</a:t>
            </a:r>
            <a:r>
              <a:rPr lang="ko-KR" altLang="en-US" sz="1200" dirty="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무엇인가</a:t>
            </a:r>
            <a:r>
              <a:rPr lang="en-US" altLang="ko-KR" sz="1200" dirty="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1.1 </a:t>
            </a:r>
            <a:r>
              <a:rPr lang="ko-KR" altLang="en-US" sz="1400" spc="-150" dirty="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인공지능과 </a:t>
            </a:r>
            <a:r>
              <a:rPr lang="ko-KR" altLang="en-US" sz="1400" spc="-150" dirty="0" err="1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머신러닝</a:t>
            </a:r>
            <a:r>
              <a:rPr lang="en-US" altLang="ko-KR" sz="1400" spc="-150" dirty="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</a:t>
            </a:r>
            <a:r>
              <a:rPr lang="ko-KR" altLang="en-US" sz="1400" spc="-150" dirty="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딥러닝</a:t>
            </a:r>
            <a:endParaRPr lang="en-US" altLang="ko-KR" sz="1400" spc="-150" dirty="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B8A7B8-AAAC-EC7B-BDFA-47DA740495C3}"/>
              </a:ext>
            </a:extLst>
          </p:cNvPr>
          <p:cNvSpPr/>
          <p:nvPr/>
        </p:nvSpPr>
        <p:spPr>
          <a:xfrm>
            <a:off x="2956745" y="1329695"/>
            <a:ext cx="603606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사람 수준의 이미지 분류</a:t>
            </a:r>
            <a:r>
              <a:rPr lang="en-US" altLang="ko-KR" sz="1800" b="1">
                <a:solidFill>
                  <a:srgbClr val="494E52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1800" b="1">
                <a:solidFill>
                  <a:srgbClr val="494E52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음성 인식</a:t>
            </a:r>
            <a:r>
              <a:rPr lang="en-US" altLang="ko-KR" sz="1800" b="1">
                <a:solidFill>
                  <a:srgbClr val="494E52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1800" b="1">
                <a:solidFill>
                  <a:srgbClr val="494E52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필기 인식</a:t>
            </a:r>
            <a:endParaRPr lang="en-US" altLang="ko-KR" sz="1800" b="1">
              <a:solidFill>
                <a:srgbClr val="494E52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향상된 번역</a:t>
            </a:r>
            <a:endParaRPr lang="en-US" altLang="ko-KR" sz="1800" b="1">
              <a:solidFill>
                <a:srgbClr val="494E52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향상된 </a:t>
            </a:r>
            <a:r>
              <a:rPr lang="en-US" altLang="ko-KR" sz="1800" b="1">
                <a:solidFill>
                  <a:srgbClr val="494E52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TTS </a:t>
            </a:r>
            <a:r>
              <a:rPr lang="ko-KR" altLang="en-US" sz="1800" b="1">
                <a:solidFill>
                  <a:srgbClr val="494E52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변환</a:t>
            </a:r>
            <a:endParaRPr lang="en-US" altLang="ko-KR" sz="1800" b="1">
              <a:solidFill>
                <a:srgbClr val="494E52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디지털 비서</a:t>
            </a:r>
            <a:endParaRPr lang="en-US" altLang="ko-KR" sz="1800" b="1">
              <a:solidFill>
                <a:srgbClr val="494E52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자율 주행 능력</a:t>
            </a:r>
            <a:endParaRPr lang="en-US" altLang="ko-KR" sz="1800" b="1">
              <a:solidFill>
                <a:srgbClr val="494E52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광고 타게팅</a:t>
            </a:r>
            <a:endParaRPr lang="en-US" altLang="ko-KR" sz="1800" b="1">
              <a:solidFill>
                <a:srgbClr val="494E52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웹 엔진 결과</a:t>
            </a:r>
            <a:endParaRPr lang="en-US" altLang="ko-KR" sz="1800" b="1">
              <a:solidFill>
                <a:srgbClr val="494E52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자연어 질의 대답 능력</a:t>
            </a:r>
            <a:endParaRPr lang="en-US" altLang="ko-KR" sz="1800" b="1">
              <a:solidFill>
                <a:srgbClr val="494E52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바둑</a:t>
            </a:r>
            <a:endParaRPr lang="en-US" altLang="ko-KR" sz="1800" b="1">
              <a:solidFill>
                <a:srgbClr val="494E52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800">
              <a:solidFill>
                <a:srgbClr val="494E52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778150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다중 분류 신경망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4.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다층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4.6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다중분류 다층 신경망을 이해한다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60DB6-9F29-3C98-3DA3-E820FA551F4B}"/>
              </a:ext>
            </a:extLst>
          </p:cNvPr>
          <p:cNvSpPr txBox="1"/>
          <p:nvPr/>
        </p:nvSpPr>
        <p:spPr>
          <a:xfrm>
            <a:off x="1533644" y="1187356"/>
            <a:ext cx="3329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크로스 엔트로피 손실 함수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8E50AD-9389-A3A1-704B-EB3E76C1F78C}"/>
                  </a:ext>
                </a:extLst>
              </p:cNvPr>
              <p:cNvSpPr txBox="1"/>
              <p:nvPr/>
            </p:nvSpPr>
            <p:spPr>
              <a:xfrm>
                <a:off x="1866708" y="1899303"/>
                <a:ext cx="5416804" cy="653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8E50AD-9389-A3A1-704B-EB3E76C1F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708" y="1899303"/>
                <a:ext cx="5416804" cy="6531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6D42353-723A-5A05-C6FA-B9285348C3DD}"/>
                  </a:ext>
                </a:extLst>
              </p:cNvPr>
              <p:cNvSpPr txBox="1"/>
              <p:nvPr/>
            </p:nvSpPr>
            <p:spPr>
              <a:xfrm>
                <a:off x="1771809" y="2966515"/>
                <a:ext cx="1961178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6D42353-723A-5A05-C6FA-B9285348C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809" y="2966515"/>
                <a:ext cx="1961178" cy="6355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93FEF8-7C0C-A181-2A5C-BF1D39F38025}"/>
                  </a:ext>
                </a:extLst>
              </p:cNvPr>
              <p:cNvSpPr txBox="1"/>
              <p:nvPr/>
            </p:nvSpPr>
            <p:spPr>
              <a:xfrm>
                <a:off x="4749084" y="2966515"/>
                <a:ext cx="1560555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93FEF8-7C0C-A181-2A5C-BF1D39F38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084" y="2966515"/>
                <a:ext cx="1560555" cy="6355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106820-5FC9-1504-159F-E68BD69631F4}"/>
                  </a:ext>
                </a:extLst>
              </p:cNvPr>
              <p:cNvSpPr txBox="1"/>
              <p:nvPr/>
            </p:nvSpPr>
            <p:spPr>
              <a:xfrm>
                <a:off x="7246804" y="2966515"/>
                <a:ext cx="1560555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106820-5FC9-1504-159F-E68BD6963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804" y="2966515"/>
                <a:ext cx="1560555" cy="6355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11EC7E-C4BC-0539-D9B1-ECFD6409D332}"/>
                  </a:ext>
                </a:extLst>
              </p:cNvPr>
              <p:cNvSpPr txBox="1"/>
              <p:nvPr/>
            </p:nvSpPr>
            <p:spPr>
              <a:xfrm>
                <a:off x="1908749" y="4085616"/>
                <a:ext cx="6450612" cy="8520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d>
                      <m:d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  <m:d>
                      <m:d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11EC7E-C4BC-0539-D9B1-ECFD6409D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749" y="4085616"/>
                <a:ext cx="6450612" cy="852028"/>
              </a:xfrm>
              <a:prstGeom prst="rect">
                <a:avLst/>
              </a:prstGeom>
              <a:blipFill>
                <a:blip r:embed="rId6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B0EE85-278D-856C-4017-CB8376BC3517}"/>
                  </a:ext>
                </a:extLst>
              </p:cNvPr>
              <p:cNvSpPr txBox="1"/>
              <p:nvPr/>
            </p:nvSpPr>
            <p:spPr>
              <a:xfrm>
                <a:off x="1908749" y="5557751"/>
                <a:ext cx="1829603" cy="5396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den>
                    </m:f>
                    <m:r>
                      <a:rPr lang="en-US" altLang="ko-KR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altLang="ko-KR" sz="2400" b="1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endParaRPr lang="ko-KR" altLang="en-US" sz="24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B0EE85-278D-856C-4017-CB8376BC3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749" y="5557751"/>
                <a:ext cx="1829603" cy="5396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08419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1">
                <a:solidFill>
                  <a:srgbClr val="000000"/>
                </a:solidFill>
                <a:ea typeface="-2002" pitchFamily="18" charset="-127"/>
              </a:rPr>
              <a:t>softmax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4.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다층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4.6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다중분류 다층 신경망을 이해한다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58D1D2-325B-DFF5-6D5C-CC49E50686DB}"/>
              </a:ext>
            </a:extLst>
          </p:cNvPr>
          <p:cNvSpPr txBox="1"/>
          <p:nvPr/>
        </p:nvSpPr>
        <p:spPr>
          <a:xfrm>
            <a:off x="1080752" y="1308131"/>
            <a:ext cx="6468437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temp = np.array([[2.20,1.39,0.85],</a:t>
            </a:r>
          </a:p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                 [0.00,-1.39,-2.20]])</a:t>
            </a:r>
          </a:p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exp_temp = np.exp(temp)</a:t>
            </a:r>
          </a:p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print(exp_temp)</a:t>
            </a:r>
          </a:p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print(np.sum(exp_temp, axis=1))</a:t>
            </a:r>
          </a:p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ret = exp_temp / np.sum(exp_temp, axis=1).reshape(-1, 1)</a:t>
            </a:r>
          </a:p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print( ret )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16DA275-B2A7-F0EA-35B9-0002F6F56082}"/>
              </a:ext>
            </a:extLst>
          </p:cNvPr>
          <p:cNvGrpSpPr/>
          <p:nvPr/>
        </p:nvGrpSpPr>
        <p:grpSpPr>
          <a:xfrm>
            <a:off x="1534104" y="3632436"/>
            <a:ext cx="7827253" cy="2429744"/>
            <a:chOff x="1852648" y="4348215"/>
            <a:chExt cx="8856159" cy="274913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F762907-6B5D-D1CB-1564-DF76A0C3648E}"/>
                </a:ext>
              </a:extLst>
            </p:cNvPr>
            <p:cNvSpPr/>
            <p:nvPr/>
          </p:nvSpPr>
          <p:spPr>
            <a:xfrm>
              <a:off x="1852648" y="4348215"/>
              <a:ext cx="813459" cy="4393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2.20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1D60E36-FA05-D290-2A45-9957F7BCA911}"/>
                </a:ext>
              </a:extLst>
            </p:cNvPr>
            <p:cNvSpPr/>
            <p:nvPr/>
          </p:nvSpPr>
          <p:spPr>
            <a:xfrm>
              <a:off x="2666107" y="4348215"/>
              <a:ext cx="813459" cy="4393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1.39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B681034-3DB1-AC28-6B6A-631481EC2A63}"/>
                </a:ext>
              </a:extLst>
            </p:cNvPr>
            <p:cNvSpPr/>
            <p:nvPr/>
          </p:nvSpPr>
          <p:spPr>
            <a:xfrm>
              <a:off x="3479566" y="4348215"/>
              <a:ext cx="813459" cy="4393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0.85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D9390F0-55E9-6097-788B-0108ADAB7FAA}"/>
                </a:ext>
              </a:extLst>
            </p:cNvPr>
            <p:cNvSpPr/>
            <p:nvPr/>
          </p:nvSpPr>
          <p:spPr>
            <a:xfrm>
              <a:off x="1852648" y="4787602"/>
              <a:ext cx="813459" cy="4393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0.00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1F88ADA-F190-6306-DDE5-E7C0FAA95BD9}"/>
                </a:ext>
              </a:extLst>
            </p:cNvPr>
            <p:cNvSpPr/>
            <p:nvPr/>
          </p:nvSpPr>
          <p:spPr>
            <a:xfrm>
              <a:off x="2666107" y="4787602"/>
              <a:ext cx="813459" cy="4393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-1.39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EA69AB7-3E7D-6651-3EA8-B917BE1557D1}"/>
                </a:ext>
              </a:extLst>
            </p:cNvPr>
            <p:cNvSpPr/>
            <p:nvPr/>
          </p:nvSpPr>
          <p:spPr>
            <a:xfrm>
              <a:off x="3479566" y="4787602"/>
              <a:ext cx="813459" cy="4393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-2.20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EA6D47B-FFE9-0128-82A2-64D196E4248C}"/>
                </a:ext>
              </a:extLst>
            </p:cNvPr>
            <p:cNvSpPr txBox="1"/>
            <p:nvPr/>
          </p:nvSpPr>
          <p:spPr>
            <a:xfrm>
              <a:off x="2640666" y="5273141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temp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BBF00C97-97C3-C997-9B63-7F2E70D0781D}"/>
                </a:ext>
              </a:extLst>
            </p:cNvPr>
            <p:cNvSpPr/>
            <p:nvPr/>
          </p:nvSpPr>
          <p:spPr>
            <a:xfrm>
              <a:off x="4560222" y="4561971"/>
              <a:ext cx="344384" cy="486888"/>
            </a:xfrm>
            <a:prstGeom prst="rightArrow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16442DC-5CC3-D886-46BF-480FB4A3DFE6}"/>
                </a:ext>
              </a:extLst>
            </p:cNvPr>
            <p:cNvSpPr/>
            <p:nvPr/>
          </p:nvSpPr>
          <p:spPr>
            <a:xfrm>
              <a:off x="5165865" y="4348215"/>
              <a:ext cx="813459" cy="4393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9.03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F247A08-6C94-97D0-C467-EF3E34A9688E}"/>
                </a:ext>
              </a:extLst>
            </p:cNvPr>
            <p:cNvSpPr/>
            <p:nvPr/>
          </p:nvSpPr>
          <p:spPr>
            <a:xfrm>
              <a:off x="5979324" y="4348215"/>
              <a:ext cx="813459" cy="4393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4.01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5A053F7-8F73-72ED-CD6D-26776678BC55}"/>
                </a:ext>
              </a:extLst>
            </p:cNvPr>
            <p:cNvSpPr/>
            <p:nvPr/>
          </p:nvSpPr>
          <p:spPr>
            <a:xfrm>
              <a:off x="6792783" y="4348215"/>
              <a:ext cx="813459" cy="4393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2.34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5238532-3FB7-3FC8-B50A-10060BAD8157}"/>
                </a:ext>
              </a:extLst>
            </p:cNvPr>
            <p:cNvSpPr/>
            <p:nvPr/>
          </p:nvSpPr>
          <p:spPr>
            <a:xfrm>
              <a:off x="5165865" y="4787602"/>
              <a:ext cx="813459" cy="4393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1.00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7743151-E6BF-8AE7-7A62-A6B9A8EB660F}"/>
                </a:ext>
              </a:extLst>
            </p:cNvPr>
            <p:cNvSpPr/>
            <p:nvPr/>
          </p:nvSpPr>
          <p:spPr>
            <a:xfrm>
              <a:off x="5979324" y="4787602"/>
              <a:ext cx="813459" cy="4393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0.25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B318BC4-5663-0F1A-BADC-7C8B708B0F4B}"/>
                </a:ext>
              </a:extLst>
            </p:cNvPr>
            <p:cNvSpPr/>
            <p:nvPr/>
          </p:nvSpPr>
          <p:spPr>
            <a:xfrm>
              <a:off x="6792783" y="4787602"/>
              <a:ext cx="813459" cy="4393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0.11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9E281DE-89C2-32FE-6413-6C169D767AD5}"/>
                </a:ext>
              </a:extLst>
            </p:cNvPr>
            <p:cNvSpPr/>
            <p:nvPr/>
          </p:nvSpPr>
          <p:spPr>
            <a:xfrm>
              <a:off x="8268430" y="4360090"/>
              <a:ext cx="813459" cy="4393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15.38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64784B8-D591-50C8-62FD-18F8A3188872}"/>
                </a:ext>
              </a:extLst>
            </p:cNvPr>
            <p:cNvSpPr/>
            <p:nvPr/>
          </p:nvSpPr>
          <p:spPr>
            <a:xfrm>
              <a:off x="8268429" y="4781664"/>
              <a:ext cx="813459" cy="4393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1.36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2DA2D5F-0E7A-EFE2-20F1-8710309266A9}"/>
                </a:ext>
              </a:extLst>
            </p:cNvPr>
            <p:cNvSpPr txBox="1"/>
            <p:nvPr/>
          </p:nvSpPr>
          <p:spPr>
            <a:xfrm>
              <a:off x="7808123" y="4561971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/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C7A671-56B8-B0E1-ACDB-8D4F3A95724A}"/>
                </a:ext>
              </a:extLst>
            </p:cNvPr>
            <p:cNvSpPr txBox="1"/>
            <p:nvPr/>
          </p:nvSpPr>
          <p:spPr>
            <a:xfrm>
              <a:off x="6109951" y="5428869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(2,3)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EB16666-DD65-03F8-250C-0471D966E234}"/>
                </a:ext>
              </a:extLst>
            </p:cNvPr>
            <p:cNvSpPr txBox="1"/>
            <p:nvPr/>
          </p:nvSpPr>
          <p:spPr>
            <a:xfrm>
              <a:off x="8162707" y="5428869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(2,1)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2B969FB-126C-EE23-416E-59424BA98BD8}"/>
                </a:ext>
              </a:extLst>
            </p:cNvPr>
            <p:cNvSpPr/>
            <p:nvPr/>
          </p:nvSpPr>
          <p:spPr>
            <a:xfrm>
              <a:off x="9081889" y="4360090"/>
              <a:ext cx="813459" cy="4393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15.38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4B743A7-790F-26B4-B2E2-32AE44462F03}"/>
                </a:ext>
              </a:extLst>
            </p:cNvPr>
            <p:cNvSpPr/>
            <p:nvPr/>
          </p:nvSpPr>
          <p:spPr>
            <a:xfrm>
              <a:off x="9081888" y="4781664"/>
              <a:ext cx="813459" cy="4393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1.36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67E3FBC-5DA3-2943-820A-6D8A9D783607}"/>
                </a:ext>
              </a:extLst>
            </p:cNvPr>
            <p:cNvSpPr/>
            <p:nvPr/>
          </p:nvSpPr>
          <p:spPr>
            <a:xfrm>
              <a:off x="9895348" y="4360091"/>
              <a:ext cx="813459" cy="4393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15.38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FAE4117-14FB-63D1-9294-5D9A8C5F679C}"/>
                </a:ext>
              </a:extLst>
            </p:cNvPr>
            <p:cNvSpPr/>
            <p:nvPr/>
          </p:nvSpPr>
          <p:spPr>
            <a:xfrm>
              <a:off x="9895347" y="4781665"/>
              <a:ext cx="813459" cy="4393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1.36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0975D49-7FD3-1487-0EA6-FAC793B39609}"/>
                </a:ext>
              </a:extLst>
            </p:cNvPr>
            <p:cNvSpPr/>
            <p:nvPr/>
          </p:nvSpPr>
          <p:spPr>
            <a:xfrm>
              <a:off x="6724639" y="6218579"/>
              <a:ext cx="813459" cy="4393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0.59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6F3F706-7B0E-A722-DA1D-B839E039A1BF}"/>
                </a:ext>
              </a:extLst>
            </p:cNvPr>
            <p:cNvSpPr/>
            <p:nvPr/>
          </p:nvSpPr>
          <p:spPr>
            <a:xfrm>
              <a:off x="7538098" y="6218579"/>
              <a:ext cx="813459" cy="4393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0.26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E612335-3E23-4C06-12EB-328737F641A1}"/>
                </a:ext>
              </a:extLst>
            </p:cNvPr>
            <p:cNvSpPr/>
            <p:nvPr/>
          </p:nvSpPr>
          <p:spPr>
            <a:xfrm>
              <a:off x="8351557" y="6218579"/>
              <a:ext cx="813459" cy="4393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0.15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5FEB81F-76FC-A342-0F4B-D53519D02B12}"/>
                </a:ext>
              </a:extLst>
            </p:cNvPr>
            <p:cNvSpPr/>
            <p:nvPr/>
          </p:nvSpPr>
          <p:spPr>
            <a:xfrm>
              <a:off x="6724639" y="6657966"/>
              <a:ext cx="813459" cy="4393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0.74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AE63DFE-2D14-CA7C-6D10-67CF54821003}"/>
                </a:ext>
              </a:extLst>
            </p:cNvPr>
            <p:cNvSpPr/>
            <p:nvPr/>
          </p:nvSpPr>
          <p:spPr>
            <a:xfrm>
              <a:off x="7538098" y="6657966"/>
              <a:ext cx="813459" cy="4393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0.18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FA699E3-598B-D136-D326-4B656631458D}"/>
                </a:ext>
              </a:extLst>
            </p:cNvPr>
            <p:cNvSpPr/>
            <p:nvPr/>
          </p:nvSpPr>
          <p:spPr>
            <a:xfrm>
              <a:off x="8351557" y="6657966"/>
              <a:ext cx="813459" cy="4393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0.08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A439E29-9E26-D97D-C8D9-93520522DAEF}"/>
                </a:ext>
              </a:extLst>
            </p:cNvPr>
            <p:cNvSpPr txBox="1"/>
            <p:nvPr/>
          </p:nvSpPr>
          <p:spPr>
            <a:xfrm>
              <a:off x="2355840" y="5617525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(2,3)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870608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다중 분류 신경망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4.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다층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4.6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다중분류 다층 신경망을 이해한다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4F92C5-1F40-678F-E4F3-43EC7A48B540}"/>
              </a:ext>
            </a:extLst>
          </p:cNvPr>
          <p:cNvSpPr txBox="1"/>
          <p:nvPr/>
        </p:nvSpPr>
        <p:spPr>
          <a:xfrm>
            <a:off x="1484935" y="1262309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다중 분류 신경망 구현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F62DF2E-16BC-8E5E-088B-90B543BC9FBC}"/>
              </a:ext>
            </a:extLst>
          </p:cNvPr>
          <p:cNvSpPr/>
          <p:nvPr/>
        </p:nvSpPr>
        <p:spPr>
          <a:xfrm>
            <a:off x="1675528" y="2229086"/>
            <a:ext cx="8636596" cy="193899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def sigmoid(self, z):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z = np.clip(z, -100, None)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a = 1 / (1 + np.exp(-z))  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return a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def softmax(self, z):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소프트맥스 함수</a:t>
            </a:r>
          </a:p>
          <a:p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z = np.clip(z, -100, None)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exp_z = np.exp(z)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return exp_z / np.sum(exp_z, axis=1).reshape(-1, 1)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A8607B-9497-6539-F410-208E8FBEE0A8}"/>
              </a:ext>
            </a:extLst>
          </p:cNvPr>
          <p:cNvSpPr txBox="1"/>
          <p:nvPr/>
        </p:nvSpPr>
        <p:spPr>
          <a:xfrm>
            <a:off x="1675528" y="1787776"/>
            <a:ext cx="3040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미니배치 하강법 적용 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 batch_size = 128)</a:t>
            </a:r>
            <a:endParaRPr lang="ko-KR" altLang="en-US" sz="12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E3FCED-5C9F-B594-B606-CF7349EC7F17}"/>
                  </a:ext>
                </a:extLst>
              </p:cNvPr>
              <p:cNvSpPr txBox="1"/>
              <p:nvPr/>
            </p:nvSpPr>
            <p:spPr>
              <a:xfrm>
                <a:off x="1741108" y="4518748"/>
                <a:ext cx="2427523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ko-K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.20</m:t>
                                          </m:r>
                                        </m:e>
                                        <m:e>
                                          <m:r>
                                            <a:rPr lang="en-US" altLang="ko-K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1.39</m:t>
                                          </m:r>
                                        </m:e>
                                        <m:e>
                                          <m:r>
                                            <a:rPr lang="en-US" altLang="ko-K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0.85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0.00</m:t>
                                          </m:r>
                                        </m:e>
                                        <m:e>
                                          <m:r>
                                            <a:rPr lang="en-US" altLang="ko-K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−1.39</m:t>
                                          </m:r>
                                        </m:e>
                                        <m:e>
                                          <m:r>
                                            <a:rPr lang="en-US" altLang="ko-K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−2.20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E3FCED-5C9F-B594-B606-CF7349EC7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108" y="4518748"/>
                <a:ext cx="2427523" cy="10204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A7DD4D-A846-8788-E959-EDFD9F659050}"/>
                  </a:ext>
                </a:extLst>
              </p:cNvPr>
              <p:cNvSpPr txBox="1"/>
              <p:nvPr/>
            </p:nvSpPr>
            <p:spPr>
              <a:xfrm>
                <a:off x="5975093" y="4536375"/>
                <a:ext cx="237282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2.20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1.39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0.85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0.00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−1.39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−2.20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A7DD4D-A846-8788-E959-EDFD9F659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093" y="4536375"/>
                <a:ext cx="2372829" cy="10204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0130EE0-E50E-E1E0-D29E-C2A0C37C400C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168631" y="5028984"/>
            <a:ext cx="1806462" cy="176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927748A-2DCE-7D9F-C333-621C126B1FAE}"/>
              </a:ext>
            </a:extLst>
          </p:cNvPr>
          <p:cNvSpPr txBox="1"/>
          <p:nvPr/>
        </p:nvSpPr>
        <p:spPr>
          <a:xfrm>
            <a:off x="4438770" y="510332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np.exp(z)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533AB3-C63C-D22B-E1D0-10A2E5C2D9C2}"/>
                  </a:ext>
                </a:extLst>
              </p:cNvPr>
              <p:cNvSpPr txBox="1"/>
              <p:nvPr/>
            </p:nvSpPr>
            <p:spPr>
              <a:xfrm>
                <a:off x="3129690" y="5759355"/>
                <a:ext cx="25808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533AB3-C63C-D22B-E1D0-10A2E5C2D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690" y="5759355"/>
                <a:ext cx="258084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0350BE5-9DAE-D2CC-F85E-3C77134AC2E9}"/>
                  </a:ext>
                </a:extLst>
              </p:cNvPr>
              <p:cNvSpPr txBox="1"/>
              <p:nvPr/>
            </p:nvSpPr>
            <p:spPr>
              <a:xfrm>
                <a:off x="6834142" y="5722569"/>
                <a:ext cx="37292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p>
                      </m:s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0350BE5-9DAE-D2CC-F85E-3C77134AC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142" y="5722569"/>
                <a:ext cx="372923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269839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다중 분류 신경망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4.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다층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4.6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다중분류 다층 신경망을 이해한다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99A87D-2CE2-9553-C5D9-20050C5DB14D}"/>
              </a:ext>
            </a:extLst>
          </p:cNvPr>
          <p:cNvSpPr txBox="1"/>
          <p:nvPr/>
        </p:nvSpPr>
        <p:spPr>
          <a:xfrm>
            <a:off x="1436219" y="1052442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다중 분류 신경망 구현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B7CED2A-9C73-A756-2F71-036A77CF2C3C}"/>
              </a:ext>
            </a:extLst>
          </p:cNvPr>
          <p:cNvSpPr/>
          <p:nvPr/>
        </p:nvSpPr>
        <p:spPr>
          <a:xfrm>
            <a:off x="1626812" y="2019219"/>
            <a:ext cx="8636596" cy="193899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def sigmoid(self, z):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z = np.clip(z, -100, None)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a = 1 / (1 + np.exp(-z))  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return a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def softmax(self, z):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소프트맥스 함수</a:t>
            </a:r>
          </a:p>
          <a:p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z = np.clip(z, -100, None)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exp_z = np.exp(z)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return exp_z / np.sum(exp_z, axis=1).reshape(-1, 1)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3AF425-0B74-1820-874E-C0DF32A13CAC}"/>
              </a:ext>
            </a:extLst>
          </p:cNvPr>
          <p:cNvSpPr txBox="1"/>
          <p:nvPr/>
        </p:nvSpPr>
        <p:spPr>
          <a:xfrm>
            <a:off x="1626812" y="1577909"/>
            <a:ext cx="3040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미니배치 하강법 적용 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 batch_size = 128)</a:t>
            </a:r>
            <a:endParaRPr lang="ko-KR" altLang="en-US" sz="12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22ECB0-2259-8692-6150-50F5D1FD50AE}"/>
                  </a:ext>
                </a:extLst>
              </p:cNvPr>
              <p:cNvSpPr txBox="1"/>
              <p:nvPr/>
            </p:nvSpPr>
            <p:spPr>
              <a:xfrm>
                <a:off x="1352518" y="4534393"/>
                <a:ext cx="208127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9.02</m:t>
                                          </m:r>
                                        </m:e>
                                        <m:e>
                                          <m:r>
                                            <a:rPr lang="en-US" altLang="ko-K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4.01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2.</m:t>
                                          </m:r>
                                          <m:r>
                                            <a:rPr lang="en-US" altLang="ko-K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33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ko-K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00</m:t>
                                          </m:r>
                                        </m:e>
                                        <m:e>
                                          <m:r>
                                            <a:rPr lang="en-US" altLang="ko-K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.24</m:t>
                                          </m:r>
                                        </m:e>
                                        <m:e>
                                          <m:r>
                                            <a:rPr lang="en-US" altLang="ko-K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.11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22ECB0-2259-8692-6150-50F5D1FD5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518" y="4534393"/>
                <a:ext cx="2081275" cy="10204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BA6ADC-E7D7-E916-6033-199701151F75}"/>
                  </a:ext>
                </a:extLst>
              </p:cNvPr>
              <p:cNvSpPr txBox="1"/>
              <p:nvPr/>
            </p:nvSpPr>
            <p:spPr>
              <a:xfrm>
                <a:off x="5634290" y="4904285"/>
                <a:ext cx="23689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altLang="ko-K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15.37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ko-K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.35</m:t>
                                      </m:r>
                                    </m:e>
                                    <m:e>
                                      <m:r>
                                        <a:rPr lang="en-US" altLang="ko-KR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BA6ADC-E7D7-E916-6033-199701151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290" y="4904285"/>
                <a:ext cx="2368918" cy="276999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9626078-7637-3114-3BF6-5A2F274DA8DD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3433793" y="5042785"/>
            <a:ext cx="2200497" cy="184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867BCC2-C617-1F0A-99B4-2733C7C09CFF}"/>
              </a:ext>
            </a:extLst>
          </p:cNvPr>
          <p:cNvSpPr txBox="1"/>
          <p:nvPr/>
        </p:nvSpPr>
        <p:spPr>
          <a:xfrm>
            <a:off x="3593002" y="5058174"/>
            <a:ext cx="18838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np.sum(exp_z,axis=1)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0BFE9D-71EB-6CB4-3407-E58065D74556}"/>
                  </a:ext>
                </a:extLst>
              </p:cNvPr>
              <p:cNvSpPr txBox="1"/>
              <p:nvPr/>
            </p:nvSpPr>
            <p:spPr>
              <a:xfrm>
                <a:off x="2061750" y="5625124"/>
                <a:ext cx="74379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0BFE9D-71EB-6CB4-3407-E58065D74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750" y="5625124"/>
                <a:ext cx="743793" cy="307777"/>
              </a:xfrm>
              <a:prstGeom prst="rect">
                <a:avLst/>
              </a:prstGeom>
              <a:blipFill>
                <a:blip r:embed="rId4"/>
                <a:stretch>
                  <a:fillRect l="-2459" b="-2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B829A83-E4E8-F61C-AAEB-D402952FA705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8003208" y="5042785"/>
            <a:ext cx="1444903" cy="1538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EAA8E45-5FAD-49E3-9734-5D53F699F773}"/>
              </a:ext>
            </a:extLst>
          </p:cNvPr>
          <p:cNvSpPr txBox="1"/>
          <p:nvPr/>
        </p:nvSpPr>
        <p:spPr>
          <a:xfrm>
            <a:off x="8125357" y="5058173"/>
            <a:ext cx="128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reshape(-1,1)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3E6083-8621-66E2-5306-8B995EDB6C58}"/>
                  </a:ext>
                </a:extLst>
              </p:cNvPr>
              <p:cNvSpPr txBox="1"/>
              <p:nvPr/>
            </p:nvSpPr>
            <p:spPr>
              <a:xfrm>
                <a:off x="9491392" y="4470422"/>
                <a:ext cx="88222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15.37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1.35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3E6083-8621-66E2-5306-8B995EDB6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1392" y="4470422"/>
                <a:ext cx="882229" cy="10204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86365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다중 분류 신경망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4.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다층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4.6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다중분류 다층 신경망을 이해한다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F1303C-2E4F-5A5D-2A78-3D60EE4E09C9}"/>
              </a:ext>
            </a:extLst>
          </p:cNvPr>
          <p:cNvSpPr txBox="1"/>
          <p:nvPr/>
        </p:nvSpPr>
        <p:spPr>
          <a:xfrm>
            <a:off x="1301312" y="1052442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다중 분류 신경망 구현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9EED39-CCA1-C20D-CA9A-9A7F0400DE93}"/>
              </a:ext>
            </a:extLst>
          </p:cNvPr>
          <p:cNvSpPr/>
          <p:nvPr/>
        </p:nvSpPr>
        <p:spPr>
          <a:xfrm>
            <a:off x="1491905" y="2019219"/>
            <a:ext cx="8636596" cy="193899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def sigmoid(self, z):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z = np.clip(z, -100, None)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a = 1 / (1 + np.exp(-z))  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return a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def softmax(self, z):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소프트맥스 함수</a:t>
            </a:r>
          </a:p>
          <a:p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z = np.clip(z, -100, None)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exp_z = np.exp(z)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return exp_z / np.sum(exp_z, axis=1).reshape(-1, 1)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D1A0FC-B397-9366-0414-771E6CC3F310}"/>
              </a:ext>
            </a:extLst>
          </p:cNvPr>
          <p:cNvSpPr txBox="1"/>
          <p:nvPr/>
        </p:nvSpPr>
        <p:spPr>
          <a:xfrm>
            <a:off x="1491905" y="1577909"/>
            <a:ext cx="3040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미니배치 하강법 적용 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 batch_size = 128)</a:t>
            </a:r>
            <a:endParaRPr lang="ko-KR" altLang="en-US" sz="12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1F0E78-6ACC-9F97-38CD-4BF13D323F7A}"/>
                  </a:ext>
                </a:extLst>
              </p:cNvPr>
              <p:cNvSpPr txBox="1"/>
              <p:nvPr/>
            </p:nvSpPr>
            <p:spPr>
              <a:xfrm>
                <a:off x="2084714" y="4401631"/>
                <a:ext cx="5368586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9.02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4.01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2.33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.00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0.24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0.11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15.37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1.35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ko-K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59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altLang="ko-K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26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altLang="ko-K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15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0.74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altLang="ko-K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18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altLang="ko-KR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08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1F0E78-6ACC-9F97-38CD-4BF13D323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714" y="4401631"/>
                <a:ext cx="5368586" cy="10204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521E2C-C29E-8F1B-BFB2-51EDEF3F62BD}"/>
                  </a:ext>
                </a:extLst>
              </p:cNvPr>
              <p:cNvSpPr txBox="1"/>
              <p:nvPr/>
            </p:nvSpPr>
            <p:spPr>
              <a:xfrm>
                <a:off x="2793946" y="5535531"/>
                <a:ext cx="74379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521E2C-C29E-8F1B-BFB2-51EDEF3F6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946" y="5535531"/>
                <a:ext cx="743793" cy="307777"/>
              </a:xfrm>
              <a:prstGeom prst="rect">
                <a:avLst/>
              </a:prstGeom>
              <a:blipFill>
                <a:blip r:embed="rId3"/>
                <a:stretch>
                  <a:fillRect l="-2459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6BB6F0C-AA32-26A8-E139-0DC670693DD9}"/>
              </a:ext>
            </a:extLst>
          </p:cNvPr>
          <p:cNvCxnSpPr/>
          <p:nvPr/>
        </p:nvCxnSpPr>
        <p:spPr>
          <a:xfrm>
            <a:off x="4667632" y="5579047"/>
            <a:ext cx="6043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6B3A04D-AFAC-90FD-28A3-E7CC49250FD7}"/>
              </a:ext>
            </a:extLst>
          </p:cNvPr>
          <p:cNvSpPr txBox="1"/>
          <p:nvPr/>
        </p:nvSpPr>
        <p:spPr>
          <a:xfrm>
            <a:off x="5124835" y="5615832"/>
            <a:ext cx="3999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np.sum(exp_z,axis=1).reshape(-1,1)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3BDBF9E1-6148-70B3-1C8D-CD78A31ABBB1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849140" y="5572315"/>
            <a:ext cx="275695" cy="21279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36003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다중 분류 신경망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4.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다층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4.6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다중분류 다층 신경망을 이해한다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F55054-8BBE-F406-F06E-7B3B577C07A7}"/>
              </a:ext>
            </a:extLst>
          </p:cNvPr>
          <p:cNvSpPr txBox="1"/>
          <p:nvPr/>
        </p:nvSpPr>
        <p:spPr>
          <a:xfrm>
            <a:off x="1305056" y="1472172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다중 분류 신경망 구현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F0210B-46C1-5D90-DF90-4EECB238660A}"/>
              </a:ext>
            </a:extLst>
          </p:cNvPr>
          <p:cNvSpPr/>
          <p:nvPr/>
        </p:nvSpPr>
        <p:spPr>
          <a:xfrm>
            <a:off x="1495649" y="2438949"/>
            <a:ext cx="8993204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def init_weights(self, n_features, n_classes):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self.w1 = np.random.normal(0, 1,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(n_features, self.units))  # (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특성 개수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self.b1 = np.zeros(self.units)            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</a:p>
          <a:p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self.w2 = np.random.normal(0, 1,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(self.units, n_classes))   # (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클래스 개수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self.b2 = np.zeros(n_classes)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5DD7B0-6266-B408-9473-033EDECE7D7E}"/>
              </a:ext>
            </a:extLst>
          </p:cNvPr>
          <p:cNvSpPr txBox="1"/>
          <p:nvPr/>
        </p:nvSpPr>
        <p:spPr>
          <a:xfrm>
            <a:off x="1495649" y="1997639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가중치 초기화</a:t>
            </a:r>
          </a:p>
        </p:txBody>
      </p:sp>
    </p:spTree>
    <p:extLst>
      <p:ext uri="{BB962C8B-B14F-4D97-AF65-F5344CB8AC3E}">
        <p14:creationId xmlns:p14="http://schemas.microsoft.com/office/powerpoint/2010/main" val="74735759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다중 분류 신경망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4.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다층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4.6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다중분류 다층 신경망을 이해한다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C2B78F-EA33-2E3A-E624-A9C09FA0B210}"/>
              </a:ext>
            </a:extLst>
          </p:cNvPr>
          <p:cNvSpPr txBox="1"/>
          <p:nvPr/>
        </p:nvSpPr>
        <p:spPr>
          <a:xfrm>
            <a:off x="1368762" y="1344753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다중 분류 신경망 구현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32D36EE-B7C5-1DB3-5B27-4A685F7F3A43}"/>
              </a:ext>
            </a:extLst>
          </p:cNvPr>
          <p:cNvSpPr/>
          <p:nvPr/>
        </p:nvSpPr>
        <p:spPr>
          <a:xfrm>
            <a:off x="1559355" y="2311530"/>
            <a:ext cx="8993204" cy="32316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epochs=100, x_val=None, y_val=None):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np.random.seed(42)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self.init_weights(x.shape[1], y.shape[1])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은닉층과 출력층의 가중치를 초기화합니다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# epochs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for i in range(epochs):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loss = 0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print('.', end='')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제너레이터 함수에서 반환한 미니배치를 순환합니다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for x_batch, y_batch in self.gen_batch(x, y):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a = self.training(x_batch, y_batch)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안전한 로그 계산을 위해 클리핑합니다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a = np.clip(a, 1e-10, 1-1e-10)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로그 손실과 규제 손실을 더하여 리스트에 추가합니다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loss += np.sum(-y_batch*np.log(a))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self.losses.append((loss + self.reg_loss()) / len(x))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검증 세트에 대한 손실을 계산합니다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self.update_val_loss(x_val, y_val)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11A95C-17B2-FDE1-3913-11ACA1196575}"/>
              </a:ext>
            </a:extLst>
          </p:cNvPr>
          <p:cNvSpPr txBox="1"/>
          <p:nvPr/>
        </p:nvSpPr>
        <p:spPr>
          <a:xfrm>
            <a:off x="1559355" y="1870220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fit() 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함수 수정</a:t>
            </a:r>
          </a:p>
        </p:txBody>
      </p:sp>
    </p:spTree>
    <p:extLst>
      <p:ext uri="{BB962C8B-B14F-4D97-AF65-F5344CB8AC3E}">
        <p14:creationId xmlns:p14="http://schemas.microsoft.com/office/powerpoint/2010/main" val="164566145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다중 분류 신경망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4.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다층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4.6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다중분류 다층 신경망을 이해한다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A44E60-9CAE-A422-315B-EE7B620ABD8B}"/>
              </a:ext>
            </a:extLst>
          </p:cNvPr>
          <p:cNvSpPr txBox="1"/>
          <p:nvPr/>
        </p:nvSpPr>
        <p:spPr>
          <a:xfrm>
            <a:off x="1365022" y="1228586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다중 분류 신경망 구현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8848D5-1C5B-C943-212E-0534EE3E0C43}"/>
              </a:ext>
            </a:extLst>
          </p:cNvPr>
          <p:cNvSpPr/>
          <p:nvPr/>
        </p:nvSpPr>
        <p:spPr>
          <a:xfrm>
            <a:off x="1555615" y="2195363"/>
            <a:ext cx="8993204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S-Core Dream 4 Regular" panose="020B0503030302020204" pitchFamily="34" charset="-127"/>
              </a:rPr>
              <a:t>def training(self, x, y):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S-Core Dream 4 Regular" panose="020B0503030302020204" pitchFamily="34" charset="-127"/>
              </a:rPr>
              <a:t>    m = len(x)    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  <a:ea typeface="S-Core Dream 4 Regular" panose="020B0503030302020204" pitchFamily="34" charset="-127"/>
              </a:rPr>
              <a:t>샘플 개수를 저장합니다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S-Core Dream 4 Regular" panose="020B0503030302020204" pitchFamily="34" charset="-127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S-Core Dream 4 Regular" panose="020B0503030302020204" pitchFamily="34" charset="-127"/>
              </a:rPr>
              <a:t>    z = self.forpass(x)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  <a:ea typeface="S-Core Dream 4 Regular" panose="020B0503030302020204" pitchFamily="34" charset="-127"/>
              </a:rPr>
              <a:t>정방향 계산을 수행합니다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S-Core Dream 4 Regular" panose="020B0503030302020204" pitchFamily="34" charset="-127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S-Core Dream 4 Regular" panose="020B0503030302020204" pitchFamily="34" charset="-127"/>
              </a:rPr>
              <a:t>    a = self.softmax(z)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  <a:ea typeface="S-Core Dream 4 Regular" panose="020B0503030302020204" pitchFamily="34" charset="-127"/>
              </a:rPr>
              <a:t>활성화 함수를 적용합니다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S-Core Dream 4 Regular" panose="020B0503030302020204" pitchFamily="34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S-Core Dream 4 Regular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A75203-F56B-2210-3F31-351ED5C63622}"/>
              </a:ext>
            </a:extLst>
          </p:cNvPr>
          <p:cNvSpPr txBox="1"/>
          <p:nvPr/>
        </p:nvSpPr>
        <p:spPr>
          <a:xfrm>
            <a:off x="1555615" y="1754053"/>
            <a:ext cx="15189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training() 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함수 수정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988456C-BBEF-8A85-0651-D02C1109D1A3}"/>
              </a:ext>
            </a:extLst>
          </p:cNvPr>
          <p:cNvSpPr/>
          <p:nvPr/>
        </p:nvSpPr>
        <p:spPr>
          <a:xfrm>
            <a:off x="1555615" y="3903294"/>
            <a:ext cx="8993204" cy="64633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S-Core Dream 4 Regular" panose="020B0503030302020204" pitchFamily="34" charset="-127"/>
              </a:rPr>
              <a:t>def predict(self, x):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S-Core Dream 4 Regular" panose="020B0503030302020204" pitchFamily="34" charset="-127"/>
              </a:rPr>
              <a:t>    z = self.forpass(x)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  <a:ea typeface="S-Core Dream 4 Regular" panose="020B0503030302020204" pitchFamily="34" charset="-127"/>
              </a:rPr>
              <a:t>정방향 계산을 수행합니다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S-Core Dream 4 Regular" panose="020B0503030302020204" pitchFamily="34" charset="-127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S-Core Dream 4 Regular" panose="020B0503030302020204" pitchFamily="34" charset="-127"/>
              </a:rPr>
              <a:t>    return np.argmax(z, axis=1)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  <a:ea typeface="S-Core Dream 4 Regular" panose="020B0503030302020204" pitchFamily="34" charset="-127"/>
              </a:rPr>
              <a:t>가장 큰 값의 인덱스를 반환합니다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S-Core Dream 4 Regular" panose="020B0503030302020204" pitchFamily="34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S-Core Dream 4 Regular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65F9C9-F52A-6453-560F-7FB01BCC07D3}"/>
              </a:ext>
            </a:extLst>
          </p:cNvPr>
          <p:cNvSpPr txBox="1"/>
          <p:nvPr/>
        </p:nvSpPr>
        <p:spPr>
          <a:xfrm>
            <a:off x="1555615" y="3461984"/>
            <a:ext cx="1478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predict() 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함수 수정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49F248-510A-4F00-CAB0-795813CC3CF1}"/>
              </a:ext>
            </a:extLst>
          </p:cNvPr>
          <p:cNvSpPr/>
          <p:nvPr/>
        </p:nvSpPr>
        <p:spPr>
          <a:xfrm>
            <a:off x="1555615" y="5395782"/>
            <a:ext cx="8993204" cy="64633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S-Core Dream 4 Regular" panose="020B0503030302020204" pitchFamily="34" charset="-127"/>
              </a:rPr>
              <a:t>def score(self, x, y):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S-Core Dream 4 Regular" panose="020B0503030302020204" pitchFamily="34" charset="-127"/>
              </a:rPr>
              <a:t>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  <a:ea typeface="S-Core Dream 4 Regular" panose="020B0503030302020204" pitchFamily="34" charset="-127"/>
              </a:rPr>
              <a:t>예측과 타깃 열 벡터를 비교하여 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S-Core Dream 4 Regular" panose="020B0503030302020204" pitchFamily="34" charset="-127"/>
              </a:rPr>
              <a:t>True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  <a:ea typeface="S-Core Dream 4 Regular" panose="020B0503030302020204" pitchFamily="34" charset="-127"/>
              </a:rPr>
              <a:t>의 비율을 반환합니다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S-Core Dream 4 Regular" panose="020B0503030302020204" pitchFamily="34" charset="-127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  <a:ea typeface="S-Core Dream 4 Regular" panose="020B0503030302020204" pitchFamily="34" charset="-127"/>
              </a:rPr>
              <a:t>    return np.mean(self.predict(x) == np.argmax(y, axis=1))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  <a:ea typeface="S-Core Dream 4 Regular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B7DB47-79D4-9E0D-9C4C-7627E718DE7E}"/>
              </a:ext>
            </a:extLst>
          </p:cNvPr>
          <p:cNvSpPr txBox="1"/>
          <p:nvPr/>
        </p:nvSpPr>
        <p:spPr>
          <a:xfrm>
            <a:off x="1555615" y="4954472"/>
            <a:ext cx="136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score() 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함수 수정</a:t>
            </a:r>
          </a:p>
        </p:txBody>
      </p:sp>
    </p:spTree>
    <p:extLst>
      <p:ext uri="{BB962C8B-B14F-4D97-AF65-F5344CB8AC3E}">
        <p14:creationId xmlns:p14="http://schemas.microsoft.com/office/powerpoint/2010/main" val="338472091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다중 분류 신경망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4.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다층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4.6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다중분류 다층 신경망을 이해한다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F48EE6-871B-682E-CF12-16942235DCA1}"/>
              </a:ext>
            </a:extLst>
          </p:cNvPr>
          <p:cNvSpPr txBox="1"/>
          <p:nvPr/>
        </p:nvSpPr>
        <p:spPr>
          <a:xfrm>
            <a:off x="1110185" y="1494654"/>
            <a:ext cx="26324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다중 분류 신경망 구현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BF52F4-2A24-AF93-45E1-55A2C018B423}"/>
              </a:ext>
            </a:extLst>
          </p:cNvPr>
          <p:cNvSpPr/>
          <p:nvPr/>
        </p:nvSpPr>
        <p:spPr>
          <a:xfrm>
            <a:off x="1300778" y="2461431"/>
            <a:ext cx="8993204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update_val_loss(self, x_val, y_val):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self.forpass(x_val)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정방향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 = self.softmax(z)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함수를 적용합니다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 = np.clip(a, 1e-10, 1-1e-10)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출력 값을 클리핑합니다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크로스 엔트로피 손실과 규제 손실을 더하여 리스트에 추가합니다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val_loss = np.sum(-y_val*np.log(a))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self.val_losses.append((val_loss + self.reg_loss()) / len(y_val))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EF1123-3F42-509A-499F-72C5DCD226A8}"/>
              </a:ext>
            </a:extLst>
          </p:cNvPr>
          <p:cNvSpPr txBox="1"/>
          <p:nvPr/>
        </p:nvSpPr>
        <p:spPr>
          <a:xfrm>
            <a:off x="1300778" y="2020121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검증 손실 계산</a:t>
            </a:r>
          </a:p>
        </p:txBody>
      </p:sp>
    </p:spTree>
    <p:extLst>
      <p:ext uri="{BB962C8B-B14F-4D97-AF65-F5344CB8AC3E}">
        <p14:creationId xmlns:p14="http://schemas.microsoft.com/office/powerpoint/2010/main" val="96104001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09583FE-F595-1C06-9C5F-D1473B82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179</a:t>
            </a:fld>
            <a:endParaRPr lang="ko-KR" altLang="en-US"/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BDAE941B-322D-F063-D1E5-AF9624C68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43" y="2234959"/>
            <a:ext cx="3112908" cy="3439323"/>
          </a:xfrm>
        </p:spPr>
        <p:txBody>
          <a:bodyPr>
            <a:normAutofit/>
          </a:bodyPr>
          <a:lstStyle/>
          <a:p>
            <a:r>
              <a:rPr lang="ko-Kore-KR" altLang="en-US" dirty="0"/>
              <a:t>인공지능의</a:t>
            </a:r>
            <a:br>
              <a:rPr lang="en-US" altLang="ko-Kore-KR" dirty="0"/>
            </a:br>
            <a:r>
              <a:rPr lang="ko-KR" altLang="en-US" dirty="0"/>
              <a:t>이해</a:t>
            </a:r>
            <a:endParaRPr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FA2321-3712-B27D-04A1-E88B16064DB3}"/>
              </a:ext>
            </a:extLst>
          </p:cNvPr>
          <p:cNvSpPr txBox="1"/>
          <p:nvPr/>
        </p:nvSpPr>
        <p:spPr>
          <a:xfrm>
            <a:off x="1593059" y="1024457"/>
            <a:ext cx="72807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400" b="1" i="0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Ⅱ</a:t>
            </a:r>
            <a:endParaRPr kumimoji="1" lang="ko-Kore-KR" altLang="en-US" sz="4400" b="1" i="0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C77272C4-558B-B35D-EC42-95357ECB4E0B}"/>
              </a:ext>
            </a:extLst>
          </p:cNvPr>
          <p:cNvCxnSpPr/>
          <p:nvPr/>
        </p:nvCxnSpPr>
        <p:spPr>
          <a:xfrm>
            <a:off x="5116882" y="2838624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90CD883-6E29-8142-41C2-B0A2462BCA50}"/>
              </a:ext>
            </a:extLst>
          </p:cNvPr>
          <p:cNvSpPr txBox="1"/>
          <p:nvPr/>
        </p:nvSpPr>
        <p:spPr>
          <a:xfrm>
            <a:off x="5057761" y="2247486"/>
            <a:ext cx="5295001" cy="2781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2738" lvl="0" indent="-312738">
              <a:lnSpc>
                <a:spcPct val="200000"/>
              </a:lnSpc>
              <a:buAutoNum type="arabicPeriod"/>
            </a:pPr>
            <a:r>
              <a:rPr lang="ko-KR" altLang="en-US" sz="18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딥러닝이란</a:t>
            </a:r>
            <a:r>
              <a:rPr lang="ko-KR" altLang="en-US" sz="18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무엇인가</a:t>
            </a:r>
            <a:r>
              <a:rPr lang="en-US" altLang="ko-KR" sz="18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?</a:t>
            </a:r>
          </a:p>
          <a:p>
            <a:pPr marL="312738" indent="-312738">
              <a:lnSpc>
                <a:spcPct val="200000"/>
              </a:lnSpc>
              <a:buFontTx/>
              <a:buAutoNum type="arabicPeriod"/>
            </a:pPr>
            <a:r>
              <a:rPr lang="ko-KR" alt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딥러닝을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위한 수학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312738" indent="-312738">
              <a:lnSpc>
                <a:spcPct val="200000"/>
              </a:lnSpc>
              <a:buFontTx/>
              <a:buAutoNum type="arabicPeriod"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신경망 시작하기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312738" indent="-312738">
              <a:lnSpc>
                <a:spcPct val="200000"/>
              </a:lnSpc>
              <a:buFontTx/>
              <a:buAutoNum type="arabicPeriod"/>
            </a:pPr>
            <a:r>
              <a:rPr lang="ko-KR" altLang="en-US" sz="18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다층 신경망 이해</a:t>
            </a:r>
            <a:endParaRPr lang="en-US" altLang="ko-KR" sz="18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312738" indent="-312738">
              <a:lnSpc>
                <a:spcPct val="200000"/>
              </a:lnSpc>
              <a:buFontTx/>
              <a:buAutoNum type="arabicPeriod"/>
            </a:pPr>
            <a:r>
              <a:rPr lang="ko-KR" altLang="en-US" sz="1800" dirty="0" err="1">
                <a:solidFill>
                  <a:srgbClr val="FF0000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</a:t>
            </a:r>
            <a:r>
              <a:rPr lang="ko-KR" altLang="en-US" sz="1800" dirty="0">
                <a:solidFill>
                  <a:srgbClr val="FF0000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신경망 이해</a:t>
            </a:r>
            <a:endParaRPr lang="en-US" altLang="ko-KR" sz="1800" dirty="0">
              <a:solidFill>
                <a:srgbClr val="FF0000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5CC9178F-E7E3-7A10-DE82-D34082D49907}"/>
              </a:ext>
            </a:extLst>
          </p:cNvPr>
          <p:cNvCxnSpPr/>
          <p:nvPr/>
        </p:nvCxnSpPr>
        <p:spPr>
          <a:xfrm>
            <a:off x="5116882" y="3408558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960413C8-D726-29F6-F0F5-EFA55D0D7394}"/>
              </a:ext>
            </a:extLst>
          </p:cNvPr>
          <p:cNvCxnSpPr/>
          <p:nvPr/>
        </p:nvCxnSpPr>
        <p:spPr>
          <a:xfrm>
            <a:off x="5116882" y="3978492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0CA3D7B2-AB8B-296E-DEE2-2D73AABFE178}"/>
              </a:ext>
            </a:extLst>
          </p:cNvPr>
          <p:cNvCxnSpPr/>
          <p:nvPr/>
        </p:nvCxnSpPr>
        <p:spPr>
          <a:xfrm>
            <a:off x="5116882" y="4548427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A008B2B3-D9F9-4456-E1C6-C3B040BC4FD3}"/>
              </a:ext>
            </a:extLst>
          </p:cNvPr>
          <p:cNvCxnSpPr/>
          <p:nvPr/>
        </p:nvCxnSpPr>
        <p:spPr>
          <a:xfrm>
            <a:off x="5116882" y="5112098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856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단기간의 과대 성장을 믿지 말자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1. </a:t>
            </a:r>
            <a:r>
              <a:rPr lang="ko-KR" altLang="en-US" sz="1200" dirty="0" err="1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딥러닝이란</a:t>
            </a:r>
            <a:r>
              <a:rPr lang="ko-KR" altLang="en-US" sz="1200" dirty="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무엇인가</a:t>
            </a:r>
            <a:r>
              <a:rPr lang="en-US" altLang="ko-KR" sz="1200" dirty="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1.1 </a:t>
            </a:r>
            <a:r>
              <a:rPr lang="ko-KR" altLang="en-US" sz="1400" spc="-150" dirty="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인공지능과 </a:t>
            </a:r>
            <a:r>
              <a:rPr lang="ko-KR" altLang="en-US" sz="1400" spc="-150" dirty="0" err="1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머신러닝</a:t>
            </a:r>
            <a:r>
              <a:rPr lang="en-US" altLang="ko-KR" sz="1400" spc="-150" dirty="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</a:t>
            </a:r>
            <a:r>
              <a:rPr lang="ko-KR" altLang="en-US" sz="1400" spc="-150" dirty="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딥러닝</a:t>
            </a:r>
            <a:endParaRPr lang="en-US" altLang="ko-KR" sz="1400" spc="-150" dirty="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2C27ECF-3791-DF1D-C8F2-BA9C30F13DDF}"/>
              </a:ext>
            </a:extLst>
          </p:cNvPr>
          <p:cNvSpPr/>
          <p:nvPr/>
        </p:nvSpPr>
        <p:spPr>
          <a:xfrm>
            <a:off x="2997968" y="1474292"/>
            <a:ext cx="603606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지나친 기대는 큰 실망을 가져온다</a:t>
            </a:r>
            <a:r>
              <a:rPr lang="en-US" altLang="ko-KR" sz="1800" b="1">
                <a:solidFill>
                  <a:srgbClr val="494E52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800" b="1">
              <a:solidFill>
                <a:srgbClr val="494E52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실망은 투자 감소로 이어진다</a:t>
            </a:r>
            <a:r>
              <a:rPr lang="en-US" altLang="ko-KR" sz="1800" b="1">
                <a:solidFill>
                  <a:srgbClr val="494E52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800" b="1">
              <a:solidFill>
                <a:srgbClr val="494E52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투자 감소는 </a:t>
            </a:r>
            <a:r>
              <a:rPr lang="en-US" altLang="ko-KR" sz="1800" b="1">
                <a:solidFill>
                  <a:srgbClr val="494E52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AI </a:t>
            </a:r>
            <a:r>
              <a:rPr lang="ko-KR" altLang="en-US" sz="1800" b="1">
                <a:solidFill>
                  <a:srgbClr val="494E52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겨울로 이어진다</a:t>
            </a:r>
            <a:r>
              <a:rPr lang="en-US" altLang="ko-KR" sz="1800" b="1">
                <a:solidFill>
                  <a:srgbClr val="494E52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en-US" altLang="ko-KR" sz="1800">
              <a:solidFill>
                <a:srgbClr val="494E52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249AF47-E7CB-FF33-7F1D-ABFB120F9DF0}"/>
              </a:ext>
            </a:extLst>
          </p:cNvPr>
          <p:cNvSpPr/>
          <p:nvPr/>
        </p:nvSpPr>
        <p:spPr>
          <a:xfrm>
            <a:off x="1804341" y="3705443"/>
            <a:ext cx="81994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i="1">
                <a:solidFill>
                  <a:srgbClr val="494E52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기술에 대한 거품이 증가하여</a:t>
            </a:r>
            <a:r>
              <a:rPr lang="en-US" altLang="ko-KR" i="1">
                <a:solidFill>
                  <a:srgbClr val="494E52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i="1">
                <a:solidFill>
                  <a:srgbClr val="494E52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갑작스럽게 지원이 많아지다 단기간내 성과가 없으면  훅 모두 투자를 안 하는 상황이 올 수 있다는 것이다</a:t>
            </a:r>
            <a:r>
              <a:rPr lang="en-US" altLang="ko-KR" i="1">
                <a:solidFill>
                  <a:srgbClr val="494E52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endParaRPr lang="en-US" altLang="ko-KR" i="1">
              <a:solidFill>
                <a:srgbClr val="494E52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ko-KR" altLang="en-US" i="1">
                <a:solidFill>
                  <a:srgbClr val="494E52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이미 </a:t>
            </a:r>
            <a:r>
              <a:rPr lang="en-US" altLang="ko-KR" i="1">
                <a:solidFill>
                  <a:srgbClr val="494E52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</a:t>
            </a:r>
            <a:r>
              <a:rPr lang="ko-KR" altLang="en-US" i="1">
                <a:solidFill>
                  <a:srgbClr val="494E52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번의 </a:t>
            </a:r>
            <a:r>
              <a:rPr lang="en-US" altLang="ko-KR" i="1">
                <a:solidFill>
                  <a:srgbClr val="494E52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AI </a:t>
            </a:r>
            <a:r>
              <a:rPr lang="ko-KR" altLang="en-US" i="1">
                <a:solidFill>
                  <a:srgbClr val="494E52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겨울을 겪었고</a:t>
            </a:r>
            <a:r>
              <a:rPr lang="en-US" altLang="ko-KR" i="1">
                <a:solidFill>
                  <a:srgbClr val="494E52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i="1">
                <a:solidFill>
                  <a:srgbClr val="494E52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현재 </a:t>
            </a:r>
            <a:r>
              <a:rPr lang="en-US" altLang="ko-KR" i="1">
                <a:solidFill>
                  <a:srgbClr val="494E52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3</a:t>
            </a:r>
            <a:r>
              <a:rPr lang="ko-KR" altLang="en-US" i="1">
                <a:solidFill>
                  <a:srgbClr val="494E52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번째 겨울이 진행이 되고 있을지도 모른다는 점이다</a:t>
            </a:r>
            <a:r>
              <a:rPr lang="en-US" altLang="ko-KR" i="1">
                <a:solidFill>
                  <a:srgbClr val="494E52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endParaRPr lang="en-US" altLang="ko-KR" i="1">
              <a:solidFill>
                <a:srgbClr val="494E52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ko-KR" altLang="en-US" i="1">
                <a:solidFill>
                  <a:srgbClr val="494E52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단기간의 기대는 비현실적이지만 장기적인 전망은 매우 밝다</a:t>
            </a:r>
            <a:r>
              <a:rPr lang="en-US" altLang="ko-KR" i="1">
                <a:solidFill>
                  <a:srgbClr val="494E52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753601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ED05D0-C67A-EC92-37BC-ECF6A7A51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180</a:t>
            </a:fld>
            <a:endParaRPr lang="ko-KR" altLang="en-US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B6D34754-02E7-688D-813D-50117F305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합성곱 신경망 </a:t>
            </a:r>
            <a:r>
              <a:rPr lang="en-US" altLang="ko-KR"/>
              <a:t>(CNN) </a:t>
            </a:r>
            <a:r>
              <a:rPr lang="ko-KR" altLang="en-US"/>
              <a:t>이해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90C06151-416B-3979-BEA1-F05FF9175614}"/>
              </a:ext>
            </a:extLst>
          </p:cNvPr>
          <p:cNvCxnSpPr>
            <a:cxnSpLocks/>
          </p:cNvCxnSpPr>
          <p:nvPr/>
        </p:nvCxnSpPr>
        <p:spPr>
          <a:xfrm>
            <a:off x="3434500" y="3460601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6B2F8AA-E570-69A7-A515-D750E4FBFBAE}"/>
              </a:ext>
            </a:extLst>
          </p:cNvPr>
          <p:cNvSpPr txBox="1"/>
          <p:nvPr/>
        </p:nvSpPr>
        <p:spPr>
          <a:xfrm>
            <a:off x="3448498" y="2805524"/>
            <a:ext cx="5295001" cy="2227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2738" lvl="0" indent="-312738">
              <a:lnSpc>
                <a:spcPct val="200000"/>
              </a:lnSpc>
              <a:buAutoNum type="arabicPeriod"/>
            </a:pPr>
            <a:r>
              <a:rPr lang="ko-KR" altLang="en-US" sz="1800" b="1" u="sng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</a:t>
            </a:r>
          </a:p>
          <a:p>
            <a:pPr marL="312738" lvl="0" indent="-312738">
              <a:lnSpc>
                <a:spcPct val="200000"/>
              </a:lnSpc>
              <a:buAutoNum type="arabicPeriod"/>
            </a:pP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신경망 구현</a:t>
            </a:r>
          </a:p>
          <a:p>
            <a:pPr marL="312738" lvl="0" indent="-312738">
              <a:lnSpc>
                <a:spcPct val="200000"/>
              </a:lnSpc>
              <a:buAutoNum type="arabicPeriod"/>
            </a:pP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케라스로 합성곱 신경망 구현</a:t>
            </a:r>
            <a:endParaRPr lang="ko-KR" altLang="en-US" sz="1800" b="1" u="sng">
              <a:solidFill>
                <a:schemeClr val="tx1">
                  <a:lumMod val="85000"/>
                  <a:lumOff val="1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312738" indent="-312738">
              <a:lnSpc>
                <a:spcPct val="200000"/>
              </a:lnSpc>
              <a:buFontTx/>
              <a:buAutoNum type="arabicPeriod"/>
            </a:pPr>
            <a:endParaRPr lang="en-US" altLang="ko-KR" sz="1800" b="1" u="sng">
              <a:solidFill>
                <a:schemeClr val="tx1">
                  <a:lumMod val="85000"/>
                  <a:lumOff val="1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C19F9420-9E66-37FF-1A0D-375D79C37D12}"/>
              </a:ext>
            </a:extLst>
          </p:cNvPr>
          <p:cNvCxnSpPr>
            <a:cxnSpLocks/>
          </p:cNvCxnSpPr>
          <p:nvPr/>
        </p:nvCxnSpPr>
        <p:spPr>
          <a:xfrm>
            <a:off x="3434500" y="3986467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[R] 13">
            <a:extLst>
              <a:ext uri="{FF2B5EF4-FFF2-40B4-BE49-F238E27FC236}">
                <a16:creationId xmlns:a16="http://schemas.microsoft.com/office/drawing/2014/main" id="{1E9E605E-3F0C-F98B-415B-495AFAE9DFD3}"/>
              </a:ext>
            </a:extLst>
          </p:cNvPr>
          <p:cNvCxnSpPr>
            <a:cxnSpLocks/>
          </p:cNvCxnSpPr>
          <p:nvPr/>
        </p:nvCxnSpPr>
        <p:spPr>
          <a:xfrm>
            <a:off x="3434500" y="4535474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71718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합성곱 연산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FC47AFD5-F898-090C-4512-ED5D5178357D}"/>
              </a:ext>
            </a:extLst>
          </p:cNvPr>
          <p:cNvGrpSpPr/>
          <p:nvPr/>
        </p:nvGrpSpPr>
        <p:grpSpPr>
          <a:xfrm>
            <a:off x="2117979" y="1405607"/>
            <a:ext cx="4746840" cy="4624555"/>
            <a:chOff x="723892" y="982129"/>
            <a:chExt cx="5960132" cy="580659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96369A5-6D72-BD44-9218-C71C8384F94C}"/>
                </a:ext>
              </a:extLst>
            </p:cNvPr>
            <p:cNvSpPr txBox="1"/>
            <p:nvPr/>
          </p:nvSpPr>
          <p:spPr>
            <a:xfrm>
              <a:off x="723892" y="982129"/>
              <a:ext cx="2604877" cy="3864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ko-KR" altLang="en-US" sz="1400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배열 하나 선택해 뒤집기</a:t>
              </a: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5CA70D0-04D6-3CCB-6D32-FB94CAA75E1D}"/>
                </a:ext>
              </a:extLst>
            </p:cNvPr>
            <p:cNvSpPr/>
            <p:nvPr/>
          </p:nvSpPr>
          <p:spPr>
            <a:xfrm>
              <a:off x="1403131" y="139788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4B43547-9D96-60CD-E15B-A824DFA695F6}"/>
                </a:ext>
              </a:extLst>
            </p:cNvPr>
            <p:cNvSpPr/>
            <p:nvPr/>
          </p:nvSpPr>
          <p:spPr>
            <a:xfrm>
              <a:off x="1760483" y="139788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54F6245-DA39-B259-CFCF-70EBF844FC03}"/>
                </a:ext>
              </a:extLst>
            </p:cNvPr>
            <p:cNvSpPr/>
            <p:nvPr/>
          </p:nvSpPr>
          <p:spPr>
            <a:xfrm>
              <a:off x="2117835" y="139788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5CF7EA0-63BA-C5AB-AF05-6718CCE793A3}"/>
                </a:ext>
              </a:extLst>
            </p:cNvPr>
            <p:cNvSpPr/>
            <p:nvPr/>
          </p:nvSpPr>
          <p:spPr>
            <a:xfrm>
              <a:off x="2475187" y="139788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CC46F8-BFCF-6F76-4A76-B3459E4BD8ED}"/>
                </a:ext>
              </a:extLst>
            </p:cNvPr>
            <p:cNvSpPr/>
            <p:nvPr/>
          </p:nvSpPr>
          <p:spPr>
            <a:xfrm>
              <a:off x="2832539" y="139788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DAB6059-E6A7-55EA-9334-DB9AFC43D885}"/>
                </a:ext>
              </a:extLst>
            </p:cNvPr>
            <p:cNvSpPr/>
            <p:nvPr/>
          </p:nvSpPr>
          <p:spPr>
            <a:xfrm>
              <a:off x="3189891" y="139788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40FCD9E-D693-4758-E114-81A936289FBB}"/>
                </a:ext>
              </a:extLst>
            </p:cNvPr>
            <p:cNvSpPr/>
            <p:nvPr/>
          </p:nvSpPr>
          <p:spPr>
            <a:xfrm>
              <a:off x="3547243" y="139788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ADCD08F-B7AF-BDA3-0853-62B443573061}"/>
                </a:ext>
              </a:extLst>
            </p:cNvPr>
            <p:cNvSpPr/>
            <p:nvPr/>
          </p:nvSpPr>
          <p:spPr>
            <a:xfrm>
              <a:off x="3904595" y="139788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28B17C-9C6A-9B98-84E9-83FC55D04C75}"/>
                </a:ext>
              </a:extLst>
            </p:cNvPr>
            <p:cNvSpPr/>
            <p:nvPr/>
          </p:nvSpPr>
          <p:spPr>
            <a:xfrm>
              <a:off x="4261947" y="139788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1809107-FB51-797B-D8D8-01D8D7FF4308}"/>
                </a:ext>
              </a:extLst>
            </p:cNvPr>
            <p:cNvSpPr/>
            <p:nvPr/>
          </p:nvSpPr>
          <p:spPr>
            <a:xfrm>
              <a:off x="1403131" y="189186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C57FD75-D198-6BD2-357F-A013BFD0A045}"/>
                </a:ext>
              </a:extLst>
            </p:cNvPr>
            <p:cNvSpPr/>
            <p:nvPr/>
          </p:nvSpPr>
          <p:spPr>
            <a:xfrm>
              <a:off x="1760483" y="189186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2BBDF99-27C9-07A4-CEFF-2A4709768725}"/>
                </a:ext>
              </a:extLst>
            </p:cNvPr>
            <p:cNvSpPr/>
            <p:nvPr/>
          </p:nvSpPr>
          <p:spPr>
            <a:xfrm>
              <a:off x="2117835" y="189186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04D3295-226C-7A9D-D79A-A962C1ECCB6D}"/>
                </a:ext>
              </a:extLst>
            </p:cNvPr>
            <p:cNvSpPr/>
            <p:nvPr/>
          </p:nvSpPr>
          <p:spPr>
            <a:xfrm>
              <a:off x="2475187" y="189186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2D0E333-4F0F-8F35-C116-5C58FEE90DBC}"/>
                </a:ext>
              </a:extLst>
            </p:cNvPr>
            <p:cNvSpPr/>
            <p:nvPr/>
          </p:nvSpPr>
          <p:spPr>
            <a:xfrm>
              <a:off x="1403131" y="238585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71DDBD0-98C1-BD56-26A1-B9DCA2642C98}"/>
                </a:ext>
              </a:extLst>
            </p:cNvPr>
            <p:cNvSpPr/>
            <p:nvPr/>
          </p:nvSpPr>
          <p:spPr>
            <a:xfrm>
              <a:off x="1760483" y="238585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C7BB5C7-0E15-1E92-3D49-2C555815D50E}"/>
                </a:ext>
              </a:extLst>
            </p:cNvPr>
            <p:cNvSpPr/>
            <p:nvPr/>
          </p:nvSpPr>
          <p:spPr>
            <a:xfrm>
              <a:off x="2117835" y="238585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CEBCDD8-1D76-538F-9883-98D414BC8482}"/>
                </a:ext>
              </a:extLst>
            </p:cNvPr>
            <p:cNvSpPr/>
            <p:nvPr/>
          </p:nvSpPr>
          <p:spPr>
            <a:xfrm>
              <a:off x="2475187" y="238585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E11B9295-D14F-A679-7964-6162E00471CC}"/>
                </a:ext>
              </a:extLst>
            </p:cNvPr>
            <p:cNvCxnSpPr>
              <a:stCxn id="18" idx="3"/>
              <a:endCxn id="22" idx="3"/>
            </p:cNvCxnSpPr>
            <p:nvPr/>
          </p:nvCxnSpPr>
          <p:spPr>
            <a:xfrm>
              <a:off x="2832539" y="2096819"/>
              <a:ext cx="12700" cy="493986"/>
            </a:xfrm>
            <a:prstGeom prst="bentConnector3">
              <a:avLst>
                <a:gd name="adj1" fmla="val 1800000"/>
              </a:avLst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AA5E68-81DE-8D5D-E2B2-786043C30A47}"/>
                </a:ext>
              </a:extLst>
            </p:cNvPr>
            <p:cNvSpPr txBox="1"/>
            <p:nvPr/>
          </p:nvSpPr>
          <p:spPr>
            <a:xfrm>
              <a:off x="3095660" y="2231965"/>
              <a:ext cx="1888345" cy="3864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ko-KR" altLang="en-US" sz="1400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거꾸로 뒤집는다</a:t>
              </a:r>
              <a:r>
                <a:rPr lang="en-US" altLang="ko-KR" sz="1400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.</a:t>
              </a:r>
              <a:endParaRPr lang="ko-KR" altLang="en-US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844DE7-6A21-F5F9-34A2-F55F3A1157E5}"/>
                </a:ext>
              </a:extLst>
            </p:cNvPr>
            <p:cNvSpPr txBox="1"/>
            <p:nvPr/>
          </p:nvSpPr>
          <p:spPr>
            <a:xfrm>
              <a:off x="1143140" y="1448944"/>
              <a:ext cx="2712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4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endParaRPr lang="ko-KR" altLang="en-US" sz="1400">
                <a:solidFill>
                  <a:srgbClr val="000000"/>
                </a:solidFill>
                <a:latin typeface="Cambria Math" panose="02040503050406030204" pitchFamily="18" charset="0"/>
                <a:ea typeface="고도 M" panose="02000503000000020004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2D63EA-8F91-D6EF-2592-8799F64F6DF6}"/>
                </a:ext>
              </a:extLst>
            </p:cNvPr>
            <p:cNvSpPr txBox="1"/>
            <p:nvPr/>
          </p:nvSpPr>
          <p:spPr>
            <a:xfrm>
              <a:off x="1083828" y="1924187"/>
              <a:ext cx="3305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4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w</a:t>
              </a:r>
              <a:endParaRPr lang="ko-KR" altLang="en-US" sz="1400">
                <a:solidFill>
                  <a:srgbClr val="000000"/>
                </a:solidFill>
                <a:latin typeface="Cambria Math" panose="02040503050406030204" pitchFamily="18" charset="0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E9DC810-C02A-A00C-4EA3-76D5B7356F09}"/>
                    </a:ext>
                  </a:extLst>
                </p:cNvPr>
                <p:cNvSpPr txBox="1"/>
                <p:nvPr/>
              </p:nvSpPr>
              <p:spPr>
                <a:xfrm>
                  <a:off x="1015702" y="2385852"/>
                  <a:ext cx="45647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ko-KR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r</m:t>
                            </m:r>
                          </m:sup>
                        </m:sSup>
                      </m:oMath>
                    </m:oMathPara>
                  </a14:m>
                  <a:endParaRPr lang="ko-KR" altLang="en-US" sz="1400">
                    <a:solidFill>
                      <a:srgbClr val="000000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E9DC810-C02A-A00C-4EA3-76D5B7356F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702" y="2385852"/>
                  <a:ext cx="456471" cy="307777"/>
                </a:xfrm>
                <a:prstGeom prst="rect">
                  <a:avLst/>
                </a:prstGeom>
                <a:blipFill>
                  <a:blip r:embed="rId2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3A1E19-FA6D-F45E-FC5D-DBD2C1BCAE07}"/>
                </a:ext>
              </a:extLst>
            </p:cNvPr>
            <p:cNvSpPr txBox="1"/>
            <p:nvPr/>
          </p:nvSpPr>
          <p:spPr>
            <a:xfrm>
              <a:off x="723892" y="3056916"/>
              <a:ext cx="1668956" cy="3864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ko-KR" altLang="en-US" sz="1400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첫 번째 </a:t>
              </a:r>
              <a:r>
                <a:rPr lang="ko-KR" altLang="en-US" sz="1400" err="1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합성곱</a:t>
              </a:r>
              <a:endParaRPr lang="ko-KR" altLang="en-US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BDDA0ED-6D8D-90A7-5F72-BED570EACBDF}"/>
                </a:ext>
              </a:extLst>
            </p:cNvPr>
            <p:cNvSpPr/>
            <p:nvPr/>
          </p:nvSpPr>
          <p:spPr>
            <a:xfrm>
              <a:off x="1403131" y="346751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771E3BD-BB95-5917-278C-4BE5963774D8}"/>
                </a:ext>
              </a:extLst>
            </p:cNvPr>
            <p:cNvSpPr/>
            <p:nvPr/>
          </p:nvSpPr>
          <p:spPr>
            <a:xfrm>
              <a:off x="1760483" y="346751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6CE8D61-4D6F-D5C1-200B-0B00C7EFB51E}"/>
                </a:ext>
              </a:extLst>
            </p:cNvPr>
            <p:cNvSpPr/>
            <p:nvPr/>
          </p:nvSpPr>
          <p:spPr>
            <a:xfrm>
              <a:off x="2117835" y="346751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9B62FB0-21C3-62D9-D201-C70E192CD8E7}"/>
                </a:ext>
              </a:extLst>
            </p:cNvPr>
            <p:cNvSpPr/>
            <p:nvPr/>
          </p:nvSpPr>
          <p:spPr>
            <a:xfrm>
              <a:off x="2475187" y="346751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2F8C98A-DFD9-D1F5-3437-55AB79AFA46A}"/>
                </a:ext>
              </a:extLst>
            </p:cNvPr>
            <p:cNvSpPr/>
            <p:nvPr/>
          </p:nvSpPr>
          <p:spPr>
            <a:xfrm>
              <a:off x="2832539" y="346751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C072C0B-0BED-F833-C3E5-62A856BB7B6C}"/>
                </a:ext>
              </a:extLst>
            </p:cNvPr>
            <p:cNvSpPr/>
            <p:nvPr/>
          </p:nvSpPr>
          <p:spPr>
            <a:xfrm>
              <a:off x="3189891" y="346751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CC7BABD-3E69-F06E-AF39-2B1E6444CAC1}"/>
                </a:ext>
              </a:extLst>
            </p:cNvPr>
            <p:cNvSpPr/>
            <p:nvPr/>
          </p:nvSpPr>
          <p:spPr>
            <a:xfrm>
              <a:off x="3547243" y="346751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A1E08B2-6CF2-808A-FE6F-FC4A9B86ED27}"/>
                </a:ext>
              </a:extLst>
            </p:cNvPr>
            <p:cNvSpPr/>
            <p:nvPr/>
          </p:nvSpPr>
          <p:spPr>
            <a:xfrm>
              <a:off x="3904595" y="346751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0F0C742-DD2C-9B3A-4B0F-C8A1E34F7FE7}"/>
                </a:ext>
              </a:extLst>
            </p:cNvPr>
            <p:cNvSpPr/>
            <p:nvPr/>
          </p:nvSpPr>
          <p:spPr>
            <a:xfrm>
              <a:off x="4261947" y="346751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9414ABD-0FF3-AFE0-DEBA-3D2BCA1EE995}"/>
                </a:ext>
              </a:extLst>
            </p:cNvPr>
            <p:cNvSpPr/>
            <p:nvPr/>
          </p:nvSpPr>
          <p:spPr>
            <a:xfrm>
              <a:off x="1403131" y="3961504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9D6FBB0-6612-CFBE-2093-F3615A8F5139}"/>
                </a:ext>
              </a:extLst>
            </p:cNvPr>
            <p:cNvSpPr/>
            <p:nvPr/>
          </p:nvSpPr>
          <p:spPr>
            <a:xfrm>
              <a:off x="1760483" y="3961504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8CDDAE5-5DA0-2174-7AD3-190C848767E4}"/>
                </a:ext>
              </a:extLst>
            </p:cNvPr>
            <p:cNvSpPr/>
            <p:nvPr/>
          </p:nvSpPr>
          <p:spPr>
            <a:xfrm>
              <a:off x="2117835" y="3961504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2ACE3D6-0A12-1EA9-7A03-91FFFF93B4B9}"/>
                </a:ext>
              </a:extLst>
            </p:cNvPr>
            <p:cNvSpPr/>
            <p:nvPr/>
          </p:nvSpPr>
          <p:spPr>
            <a:xfrm>
              <a:off x="2475187" y="3961504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30DFC6C-2BE8-CDFB-C20F-DA071C232904}"/>
                </a:ext>
              </a:extLst>
            </p:cNvPr>
            <p:cNvSpPr txBox="1"/>
            <p:nvPr/>
          </p:nvSpPr>
          <p:spPr>
            <a:xfrm>
              <a:off x="1143140" y="3518581"/>
              <a:ext cx="2712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4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endParaRPr lang="ko-KR" altLang="en-US" sz="1400">
                <a:solidFill>
                  <a:srgbClr val="000000"/>
                </a:solidFill>
                <a:latin typeface="Cambria Math" panose="02040503050406030204" pitchFamily="18" charset="0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8EACEC-FAAF-8BC1-06DA-3A180E9B4B09}"/>
                    </a:ext>
                  </a:extLst>
                </p:cNvPr>
                <p:cNvSpPr txBox="1"/>
                <p:nvPr/>
              </p:nvSpPr>
              <p:spPr>
                <a:xfrm>
                  <a:off x="3220341" y="4608986"/>
                  <a:ext cx="320164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+8</m:t>
                        </m:r>
                        <m: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5+3</m:t>
                        </m:r>
                        <m: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1+7</m:t>
                        </m:r>
                        <m: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2=63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8EACEC-FAAF-8BC1-06DA-3A180E9B4B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0341" y="4608986"/>
                  <a:ext cx="3201645" cy="246221"/>
                </a:xfrm>
                <a:prstGeom prst="rect">
                  <a:avLst/>
                </a:prstGeom>
                <a:blipFill>
                  <a:blip r:embed="rId3"/>
                  <a:stretch>
                    <a:fillRect l="-3349" r="-38517" b="-4848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오른쪽 중괄호 43">
              <a:extLst>
                <a:ext uri="{FF2B5EF4-FFF2-40B4-BE49-F238E27FC236}">
                  <a16:creationId xmlns:a16="http://schemas.microsoft.com/office/drawing/2014/main" id="{C407290B-7C84-EA91-6347-D8709B829954}"/>
                </a:ext>
              </a:extLst>
            </p:cNvPr>
            <p:cNvSpPr/>
            <p:nvPr/>
          </p:nvSpPr>
          <p:spPr>
            <a:xfrm rot="5400000">
              <a:off x="2063017" y="3769353"/>
              <a:ext cx="120871" cy="1418171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7238314-56E0-25F3-5A07-01027A92EA20}"/>
                </a:ext>
              </a:extLst>
            </p:cNvPr>
            <p:cNvSpPr txBox="1"/>
            <p:nvPr/>
          </p:nvSpPr>
          <p:spPr>
            <a:xfrm>
              <a:off x="1939160" y="4538874"/>
              <a:ext cx="481445" cy="3864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400">
                  <a:solidFill>
                    <a:srgbClr val="000000"/>
                  </a:solidFill>
                  <a:latin typeface="Consolas" panose="020B0609020204030204" pitchFamily="49" charset="0"/>
                  <a:ea typeface="고도 M" panose="02000503000000020004" pitchFamily="2" charset="-127"/>
                </a:rPr>
                <a:t>63</a:t>
              </a:r>
              <a:endPara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endParaRPr>
            </a:p>
          </p:txBody>
        </p:sp>
        <p:cxnSp>
          <p:nvCxnSpPr>
            <p:cNvPr id="46" name="연결선: 꺾임 45">
              <a:extLst>
                <a:ext uri="{FF2B5EF4-FFF2-40B4-BE49-F238E27FC236}">
                  <a16:creationId xmlns:a16="http://schemas.microsoft.com/office/drawing/2014/main" id="{DF626916-C198-71C1-2D9C-CD0E96590885}"/>
                </a:ext>
              </a:extLst>
            </p:cNvPr>
            <p:cNvCxnSpPr>
              <a:stCxn id="43" idx="1"/>
              <a:endCxn id="45" idx="3"/>
            </p:cNvCxnSpPr>
            <p:nvPr/>
          </p:nvCxnSpPr>
          <p:spPr>
            <a:xfrm rot="10800000" flipV="1">
              <a:off x="2420604" y="4732095"/>
              <a:ext cx="799737" cy="1"/>
            </a:xfrm>
            <a:prstGeom prst="bentConnector3">
              <a:avLst/>
            </a:prstGeom>
            <a:ln w="12700">
              <a:solidFill>
                <a:srgbClr val="339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CDBB3D-4E5B-916F-B087-6B13E2FB8FBF}"/>
                </a:ext>
              </a:extLst>
            </p:cNvPr>
            <p:cNvSpPr txBox="1"/>
            <p:nvPr/>
          </p:nvSpPr>
          <p:spPr>
            <a:xfrm>
              <a:off x="723892" y="4920316"/>
              <a:ext cx="1668956" cy="3864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ko-KR" altLang="en-US" sz="1400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두 번째 </a:t>
              </a:r>
              <a:r>
                <a:rPr lang="ko-KR" altLang="en-US" sz="1400" err="1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합성곱</a:t>
              </a:r>
              <a:endParaRPr lang="ko-KR" altLang="en-US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AECD2A7-6219-4697-DB3F-B146942BA11C}"/>
                </a:ext>
              </a:extLst>
            </p:cNvPr>
            <p:cNvSpPr/>
            <p:nvPr/>
          </p:nvSpPr>
          <p:spPr>
            <a:xfrm>
              <a:off x="1403131" y="533091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ABDBDD3-A2A1-69FB-2756-B5A46898A70E}"/>
                </a:ext>
              </a:extLst>
            </p:cNvPr>
            <p:cNvSpPr/>
            <p:nvPr/>
          </p:nvSpPr>
          <p:spPr>
            <a:xfrm>
              <a:off x="1760483" y="533091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926B29B-A996-A8E2-3D4D-489FDB962871}"/>
                </a:ext>
              </a:extLst>
            </p:cNvPr>
            <p:cNvSpPr/>
            <p:nvPr/>
          </p:nvSpPr>
          <p:spPr>
            <a:xfrm>
              <a:off x="2117835" y="533091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7789D37-333B-9CBC-C352-01677B77DEDA}"/>
                </a:ext>
              </a:extLst>
            </p:cNvPr>
            <p:cNvSpPr/>
            <p:nvPr/>
          </p:nvSpPr>
          <p:spPr>
            <a:xfrm>
              <a:off x="2475187" y="533091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B659C37-86CB-048F-6FE7-84E680188987}"/>
                </a:ext>
              </a:extLst>
            </p:cNvPr>
            <p:cNvSpPr/>
            <p:nvPr/>
          </p:nvSpPr>
          <p:spPr>
            <a:xfrm>
              <a:off x="2832539" y="533091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EB02230-3BE7-6813-F7BC-D9CB18B50A68}"/>
                </a:ext>
              </a:extLst>
            </p:cNvPr>
            <p:cNvSpPr/>
            <p:nvPr/>
          </p:nvSpPr>
          <p:spPr>
            <a:xfrm>
              <a:off x="3189891" y="533091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5A90E93-B603-28E7-FB1B-A051B3121665}"/>
                </a:ext>
              </a:extLst>
            </p:cNvPr>
            <p:cNvSpPr/>
            <p:nvPr/>
          </p:nvSpPr>
          <p:spPr>
            <a:xfrm>
              <a:off x="3547243" y="533091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268FAE5-E8F2-5696-7AA9-F9E3D9078105}"/>
                </a:ext>
              </a:extLst>
            </p:cNvPr>
            <p:cNvSpPr/>
            <p:nvPr/>
          </p:nvSpPr>
          <p:spPr>
            <a:xfrm>
              <a:off x="3904595" y="533091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6F5C0A0-3DAF-3892-0E99-D9B70C7BFE42}"/>
                </a:ext>
              </a:extLst>
            </p:cNvPr>
            <p:cNvSpPr/>
            <p:nvPr/>
          </p:nvSpPr>
          <p:spPr>
            <a:xfrm>
              <a:off x="4261947" y="533091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CC95FE0-8AF4-092C-6CEF-AD8C58ADF499}"/>
                </a:ext>
              </a:extLst>
            </p:cNvPr>
            <p:cNvSpPr/>
            <p:nvPr/>
          </p:nvSpPr>
          <p:spPr>
            <a:xfrm>
              <a:off x="1760484" y="5824904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EE027C7-15A9-771A-910B-C75F24E67F45}"/>
                </a:ext>
              </a:extLst>
            </p:cNvPr>
            <p:cNvSpPr/>
            <p:nvPr/>
          </p:nvSpPr>
          <p:spPr>
            <a:xfrm>
              <a:off x="2117836" y="5824904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2B13DEB-0357-66D3-275C-1DADE52C79EB}"/>
                </a:ext>
              </a:extLst>
            </p:cNvPr>
            <p:cNvSpPr/>
            <p:nvPr/>
          </p:nvSpPr>
          <p:spPr>
            <a:xfrm>
              <a:off x="2475188" y="5824904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D819A9D-EFB7-7CD3-740D-76C61CCD0238}"/>
                </a:ext>
              </a:extLst>
            </p:cNvPr>
            <p:cNvSpPr/>
            <p:nvPr/>
          </p:nvSpPr>
          <p:spPr>
            <a:xfrm>
              <a:off x="2832540" y="5824904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AE15748-7B78-21E9-E1E2-9E3BF8675F70}"/>
                </a:ext>
              </a:extLst>
            </p:cNvPr>
            <p:cNvSpPr txBox="1"/>
            <p:nvPr/>
          </p:nvSpPr>
          <p:spPr>
            <a:xfrm>
              <a:off x="1143140" y="5381981"/>
              <a:ext cx="2712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4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endParaRPr lang="ko-KR" altLang="en-US" sz="1400">
                <a:solidFill>
                  <a:srgbClr val="000000"/>
                </a:solidFill>
                <a:latin typeface="Cambria Math" panose="02040503050406030204" pitchFamily="18" charset="0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4F6AE68-D45D-3E16-7997-5F34C649680B}"/>
                    </a:ext>
                  </a:extLst>
                </p:cNvPr>
                <p:cNvSpPr txBox="1"/>
                <p:nvPr/>
              </p:nvSpPr>
              <p:spPr>
                <a:xfrm>
                  <a:off x="3368566" y="6472387"/>
                  <a:ext cx="3315458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5+</m:t>
                        </m:r>
                        <m: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7×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1×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2=</m:t>
                        </m:r>
                        <m: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48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4F6AE68-D45D-3E16-7997-5F34C64968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8566" y="6472387"/>
                  <a:ext cx="3315458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3233" r="-33718" b="-5312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오른쪽 중괄호 62">
              <a:extLst>
                <a:ext uri="{FF2B5EF4-FFF2-40B4-BE49-F238E27FC236}">
                  <a16:creationId xmlns:a16="http://schemas.microsoft.com/office/drawing/2014/main" id="{3FC4A662-CDA1-D766-9CEF-C4367C4DFBF7}"/>
                </a:ext>
              </a:extLst>
            </p:cNvPr>
            <p:cNvSpPr/>
            <p:nvPr/>
          </p:nvSpPr>
          <p:spPr>
            <a:xfrm rot="5400000">
              <a:off x="2420370" y="5632753"/>
              <a:ext cx="120871" cy="1418171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DAC522-BB3F-8FD7-8144-6DFF9A603CC3}"/>
                </a:ext>
              </a:extLst>
            </p:cNvPr>
            <p:cNvSpPr txBox="1"/>
            <p:nvPr/>
          </p:nvSpPr>
          <p:spPr>
            <a:xfrm>
              <a:off x="2296512" y="6402275"/>
              <a:ext cx="481445" cy="3864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400">
                  <a:solidFill>
                    <a:srgbClr val="000000"/>
                  </a:solidFill>
                  <a:latin typeface="Consolas" panose="020B0609020204030204" pitchFamily="49" charset="0"/>
                  <a:ea typeface="고도 M" panose="02000503000000020004" pitchFamily="2" charset="-127"/>
                </a:rPr>
                <a:t>48</a:t>
              </a:r>
              <a:endPara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endParaRPr>
            </a:p>
          </p:txBody>
        </p:sp>
        <p:cxnSp>
          <p:nvCxnSpPr>
            <p:cNvPr id="65" name="연결선: 꺾임 64">
              <a:extLst>
                <a:ext uri="{FF2B5EF4-FFF2-40B4-BE49-F238E27FC236}">
                  <a16:creationId xmlns:a16="http://schemas.microsoft.com/office/drawing/2014/main" id="{E9D823E4-7691-9020-7E77-BA8CFA037DE5}"/>
                </a:ext>
              </a:extLst>
            </p:cNvPr>
            <p:cNvCxnSpPr>
              <a:stCxn id="62" idx="1"/>
              <a:endCxn id="64" idx="3"/>
            </p:cNvCxnSpPr>
            <p:nvPr/>
          </p:nvCxnSpPr>
          <p:spPr>
            <a:xfrm rot="10800000" flipV="1">
              <a:off x="2777957" y="6595496"/>
              <a:ext cx="590609" cy="1"/>
            </a:xfrm>
            <a:prstGeom prst="bentConnector3">
              <a:avLst/>
            </a:prstGeom>
            <a:ln w="12700">
              <a:solidFill>
                <a:srgbClr val="339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B5AB1920-A8B6-CC47-7F66-7F41B453E3B2}"/>
                    </a:ext>
                  </a:extLst>
                </p:cNvPr>
                <p:cNvSpPr txBox="1"/>
                <p:nvPr/>
              </p:nvSpPr>
              <p:spPr>
                <a:xfrm>
                  <a:off x="1023950" y="4040233"/>
                  <a:ext cx="45647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ko-KR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r</m:t>
                            </m:r>
                          </m:sup>
                        </m:sSup>
                      </m:oMath>
                    </m:oMathPara>
                  </a14:m>
                  <a:endParaRPr lang="ko-KR" altLang="en-US" sz="1400">
                    <a:solidFill>
                      <a:srgbClr val="000000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B5AB1920-A8B6-CC47-7F66-7F41B453E3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3950" y="4040233"/>
                  <a:ext cx="456471" cy="307777"/>
                </a:xfrm>
                <a:prstGeom prst="rect">
                  <a:avLst/>
                </a:prstGeom>
                <a:blipFill>
                  <a:blip r:embed="rId2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796E2CC8-4493-CFD7-90CB-9B87FC13EE76}"/>
                    </a:ext>
                  </a:extLst>
                </p:cNvPr>
                <p:cNvSpPr txBox="1"/>
                <p:nvPr/>
              </p:nvSpPr>
              <p:spPr>
                <a:xfrm>
                  <a:off x="1403132" y="5850088"/>
                  <a:ext cx="45647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ko-KR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r</m:t>
                            </m:r>
                          </m:sup>
                        </m:sSup>
                      </m:oMath>
                    </m:oMathPara>
                  </a14:m>
                  <a:endParaRPr lang="ko-KR" altLang="en-US" sz="1400">
                    <a:solidFill>
                      <a:srgbClr val="000000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796E2CC8-4493-CFD7-90CB-9B87FC13EE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132" y="5850088"/>
                  <a:ext cx="456471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7114867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합성곱 연산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5E141C-671D-0AAB-1D69-CCAB798DD07B}"/>
              </a:ext>
            </a:extLst>
          </p:cNvPr>
          <p:cNvSpPr txBox="1"/>
          <p:nvPr/>
        </p:nvSpPr>
        <p:spPr>
          <a:xfrm>
            <a:off x="1650382" y="1522061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전체 </a:t>
            </a:r>
            <a:r>
              <a:rPr lang="ko-KR" altLang="en-US" sz="14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합성곱</a:t>
            </a:r>
            <a:endParaRPr lang="ko-KR" altLang="en-US" sz="14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5FD4198-9B66-BC60-7A2D-8794454196E2}"/>
              </a:ext>
            </a:extLst>
          </p:cNvPr>
          <p:cNvSpPr/>
          <p:nvPr/>
        </p:nvSpPr>
        <p:spPr>
          <a:xfrm>
            <a:off x="2329621" y="19326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EA22A0E-3040-98C9-249B-FC3A242EE8C8}"/>
              </a:ext>
            </a:extLst>
          </p:cNvPr>
          <p:cNvSpPr/>
          <p:nvPr/>
        </p:nvSpPr>
        <p:spPr>
          <a:xfrm>
            <a:off x="2686973" y="19326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040915-4E84-97C9-FC68-612005002DDD}"/>
              </a:ext>
            </a:extLst>
          </p:cNvPr>
          <p:cNvSpPr/>
          <p:nvPr/>
        </p:nvSpPr>
        <p:spPr>
          <a:xfrm>
            <a:off x="3044325" y="19326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935E9D-FB5E-9308-670B-CB902D4F924F}"/>
              </a:ext>
            </a:extLst>
          </p:cNvPr>
          <p:cNvSpPr/>
          <p:nvPr/>
        </p:nvSpPr>
        <p:spPr>
          <a:xfrm>
            <a:off x="3401677" y="19326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3BBC15-96E7-6C1D-64E1-432B8FB1E430}"/>
              </a:ext>
            </a:extLst>
          </p:cNvPr>
          <p:cNvSpPr/>
          <p:nvPr/>
        </p:nvSpPr>
        <p:spPr>
          <a:xfrm>
            <a:off x="3759029" y="19326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151919-078F-A206-3A25-CC1125BA84B1}"/>
              </a:ext>
            </a:extLst>
          </p:cNvPr>
          <p:cNvSpPr/>
          <p:nvPr/>
        </p:nvSpPr>
        <p:spPr>
          <a:xfrm>
            <a:off x="4116381" y="19326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962DFF-8830-87CB-8326-9B3948BDD23C}"/>
              </a:ext>
            </a:extLst>
          </p:cNvPr>
          <p:cNvSpPr/>
          <p:nvPr/>
        </p:nvSpPr>
        <p:spPr>
          <a:xfrm>
            <a:off x="4473733" y="19326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75AD7B-A02A-3A06-A9F1-A1FCD4C5BF4C}"/>
              </a:ext>
            </a:extLst>
          </p:cNvPr>
          <p:cNvSpPr/>
          <p:nvPr/>
        </p:nvSpPr>
        <p:spPr>
          <a:xfrm>
            <a:off x="4831085" y="19326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51F09A-33EC-DCF9-2CE0-42F4951B79E8}"/>
              </a:ext>
            </a:extLst>
          </p:cNvPr>
          <p:cNvSpPr/>
          <p:nvPr/>
        </p:nvSpPr>
        <p:spPr>
          <a:xfrm>
            <a:off x="5188437" y="19326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506A14-874A-DDE6-1D5B-104D9B1F2340}"/>
              </a:ext>
            </a:extLst>
          </p:cNvPr>
          <p:cNvSpPr/>
          <p:nvPr/>
        </p:nvSpPr>
        <p:spPr>
          <a:xfrm>
            <a:off x="2329621" y="242664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4465B37-2D37-6E3F-41F9-5443F296ABE9}"/>
              </a:ext>
            </a:extLst>
          </p:cNvPr>
          <p:cNvSpPr/>
          <p:nvPr/>
        </p:nvSpPr>
        <p:spPr>
          <a:xfrm>
            <a:off x="2686973" y="242664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2D8D353-536D-C0B0-8990-6FFA6EF01838}"/>
              </a:ext>
            </a:extLst>
          </p:cNvPr>
          <p:cNvSpPr/>
          <p:nvPr/>
        </p:nvSpPr>
        <p:spPr>
          <a:xfrm>
            <a:off x="3044325" y="242664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3B9C122-8304-1D5B-D1BA-E4206456099E}"/>
              </a:ext>
            </a:extLst>
          </p:cNvPr>
          <p:cNvSpPr/>
          <p:nvPr/>
        </p:nvSpPr>
        <p:spPr>
          <a:xfrm>
            <a:off x="3401677" y="242664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09DE26-C6F0-7457-4DE1-95689ED003CD}"/>
              </a:ext>
            </a:extLst>
          </p:cNvPr>
          <p:cNvSpPr txBox="1"/>
          <p:nvPr/>
        </p:nvSpPr>
        <p:spPr>
          <a:xfrm>
            <a:off x="2069630" y="1983726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95D6561-9A5D-D580-04B4-E654D79263A7}"/>
                  </a:ext>
                </a:extLst>
              </p:cNvPr>
              <p:cNvSpPr txBox="1"/>
              <p:nvPr/>
            </p:nvSpPr>
            <p:spPr>
              <a:xfrm>
                <a:off x="1950440" y="2505378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95D6561-9A5D-D580-04B4-E654D7926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440" y="2505378"/>
                <a:ext cx="456471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직사각형 20">
            <a:extLst>
              <a:ext uri="{FF2B5EF4-FFF2-40B4-BE49-F238E27FC236}">
                <a16:creationId xmlns:a16="http://schemas.microsoft.com/office/drawing/2014/main" id="{ED112C8B-C4EE-551A-A65F-FA914CB0AFDD}"/>
              </a:ext>
            </a:extLst>
          </p:cNvPr>
          <p:cNvSpPr/>
          <p:nvPr/>
        </p:nvSpPr>
        <p:spPr>
          <a:xfrm>
            <a:off x="2686973" y="291472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667C58-8AC1-1280-3AE6-7ACC22E69713}"/>
              </a:ext>
            </a:extLst>
          </p:cNvPr>
          <p:cNvSpPr/>
          <p:nvPr/>
        </p:nvSpPr>
        <p:spPr>
          <a:xfrm>
            <a:off x="3044325" y="291472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72B6E4-7275-D354-3ED7-0CB609DB4D4D}"/>
              </a:ext>
            </a:extLst>
          </p:cNvPr>
          <p:cNvSpPr/>
          <p:nvPr/>
        </p:nvSpPr>
        <p:spPr>
          <a:xfrm>
            <a:off x="3401677" y="291472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C614346-F421-D6BB-B330-2B669FBD0557}"/>
              </a:ext>
            </a:extLst>
          </p:cNvPr>
          <p:cNvSpPr/>
          <p:nvPr/>
        </p:nvSpPr>
        <p:spPr>
          <a:xfrm>
            <a:off x="3759029" y="291472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1C7D744-0372-F8EE-AD46-DE3BADDAA9E7}"/>
              </a:ext>
            </a:extLst>
          </p:cNvPr>
          <p:cNvSpPr/>
          <p:nvPr/>
        </p:nvSpPr>
        <p:spPr>
          <a:xfrm>
            <a:off x="3044325" y="340280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97E0E91-E447-C259-5AB0-5BE712C2D162}"/>
              </a:ext>
            </a:extLst>
          </p:cNvPr>
          <p:cNvSpPr/>
          <p:nvPr/>
        </p:nvSpPr>
        <p:spPr>
          <a:xfrm>
            <a:off x="3401677" y="340280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82F5602-96F6-F2A3-F76A-A7DA6C4375CA}"/>
              </a:ext>
            </a:extLst>
          </p:cNvPr>
          <p:cNvSpPr/>
          <p:nvPr/>
        </p:nvSpPr>
        <p:spPr>
          <a:xfrm>
            <a:off x="3759029" y="340280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B262322-C4C1-4A97-F5A1-E8ED926806F6}"/>
              </a:ext>
            </a:extLst>
          </p:cNvPr>
          <p:cNvSpPr/>
          <p:nvPr/>
        </p:nvSpPr>
        <p:spPr>
          <a:xfrm>
            <a:off x="4116381" y="340280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C3D0A09-81FA-3FFF-5D6F-621D2B45BA9C}"/>
              </a:ext>
            </a:extLst>
          </p:cNvPr>
          <p:cNvSpPr/>
          <p:nvPr/>
        </p:nvSpPr>
        <p:spPr>
          <a:xfrm>
            <a:off x="3401677" y="3890886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9580B32-1632-C67D-9B96-F65C7649AAB5}"/>
              </a:ext>
            </a:extLst>
          </p:cNvPr>
          <p:cNvSpPr/>
          <p:nvPr/>
        </p:nvSpPr>
        <p:spPr>
          <a:xfrm>
            <a:off x="3759029" y="3890886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37B512F-4BA3-4E26-1BFF-58D1F3DF7FEC}"/>
              </a:ext>
            </a:extLst>
          </p:cNvPr>
          <p:cNvSpPr/>
          <p:nvPr/>
        </p:nvSpPr>
        <p:spPr>
          <a:xfrm>
            <a:off x="4116381" y="3890886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3B00F27-22C6-77D1-15BF-00F379892A97}"/>
              </a:ext>
            </a:extLst>
          </p:cNvPr>
          <p:cNvSpPr/>
          <p:nvPr/>
        </p:nvSpPr>
        <p:spPr>
          <a:xfrm>
            <a:off x="4473733" y="3890886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53C4465-9593-E7F2-1C9D-6AB74A4FDD6A}"/>
              </a:ext>
            </a:extLst>
          </p:cNvPr>
          <p:cNvSpPr/>
          <p:nvPr/>
        </p:nvSpPr>
        <p:spPr>
          <a:xfrm>
            <a:off x="3759029" y="4378965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00ADAE9-7B40-8411-0D1B-B57628A1A6FB}"/>
              </a:ext>
            </a:extLst>
          </p:cNvPr>
          <p:cNvSpPr/>
          <p:nvPr/>
        </p:nvSpPr>
        <p:spPr>
          <a:xfrm>
            <a:off x="4116381" y="4378965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DBFD2E9-9A71-940B-A88E-0F4C1AC69B6F}"/>
              </a:ext>
            </a:extLst>
          </p:cNvPr>
          <p:cNvSpPr/>
          <p:nvPr/>
        </p:nvSpPr>
        <p:spPr>
          <a:xfrm>
            <a:off x="4473733" y="4378965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245380C-9089-746F-53DB-0AEF24FBE8C1}"/>
              </a:ext>
            </a:extLst>
          </p:cNvPr>
          <p:cNvSpPr/>
          <p:nvPr/>
        </p:nvSpPr>
        <p:spPr>
          <a:xfrm>
            <a:off x="4831085" y="4378965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8173DE2-8129-9B80-CE15-FA2756D13B26}"/>
              </a:ext>
            </a:extLst>
          </p:cNvPr>
          <p:cNvSpPr/>
          <p:nvPr/>
        </p:nvSpPr>
        <p:spPr>
          <a:xfrm>
            <a:off x="4116381" y="486704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0360CA2-CAFC-B080-ABD2-E1FE841FA6BE}"/>
              </a:ext>
            </a:extLst>
          </p:cNvPr>
          <p:cNvSpPr/>
          <p:nvPr/>
        </p:nvSpPr>
        <p:spPr>
          <a:xfrm>
            <a:off x="4473733" y="486704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77C2D51-039A-C3E4-6B01-ADBA45F2272A}"/>
              </a:ext>
            </a:extLst>
          </p:cNvPr>
          <p:cNvSpPr/>
          <p:nvPr/>
        </p:nvSpPr>
        <p:spPr>
          <a:xfrm>
            <a:off x="4831085" y="486704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EFF9623-9705-33F8-C424-6BD6C583261A}"/>
              </a:ext>
            </a:extLst>
          </p:cNvPr>
          <p:cNvSpPr/>
          <p:nvPr/>
        </p:nvSpPr>
        <p:spPr>
          <a:xfrm>
            <a:off x="5188437" y="486704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66C00AF-26AB-2338-86E7-40A0E0B3BB26}"/>
              </a:ext>
            </a:extLst>
          </p:cNvPr>
          <p:cNvCxnSpPr/>
          <p:nvPr/>
        </p:nvCxnSpPr>
        <p:spPr>
          <a:xfrm>
            <a:off x="4116381" y="2342567"/>
            <a:ext cx="0" cy="57216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E5D6FB5-FD38-6B8F-5CB4-03A009BD9505}"/>
              </a:ext>
            </a:extLst>
          </p:cNvPr>
          <p:cNvCxnSpPr>
            <a:cxnSpLocks/>
          </p:cNvCxnSpPr>
          <p:nvPr/>
        </p:nvCxnSpPr>
        <p:spPr>
          <a:xfrm>
            <a:off x="4473733" y="2342567"/>
            <a:ext cx="0" cy="106024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EA379D6-9FAE-4EAA-A2D6-460E6C22F4E7}"/>
              </a:ext>
            </a:extLst>
          </p:cNvPr>
          <p:cNvCxnSpPr>
            <a:cxnSpLocks/>
          </p:cNvCxnSpPr>
          <p:nvPr/>
        </p:nvCxnSpPr>
        <p:spPr>
          <a:xfrm>
            <a:off x="4831085" y="2342567"/>
            <a:ext cx="0" cy="154831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2AD5675-D941-6A41-2470-B1FB3834D26E}"/>
              </a:ext>
            </a:extLst>
          </p:cNvPr>
          <p:cNvCxnSpPr>
            <a:cxnSpLocks/>
          </p:cNvCxnSpPr>
          <p:nvPr/>
        </p:nvCxnSpPr>
        <p:spPr>
          <a:xfrm>
            <a:off x="5188437" y="2342567"/>
            <a:ext cx="0" cy="203639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7B83AA92-0FCB-CBEF-8816-BEC16F495155}"/>
              </a:ext>
            </a:extLst>
          </p:cNvPr>
          <p:cNvCxnSpPr>
            <a:cxnSpLocks/>
          </p:cNvCxnSpPr>
          <p:nvPr/>
        </p:nvCxnSpPr>
        <p:spPr>
          <a:xfrm>
            <a:off x="5545789" y="2342567"/>
            <a:ext cx="0" cy="252447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0EF1FAA-F8A2-FBD1-66B7-50F76F781EB9}"/>
              </a:ext>
            </a:extLst>
          </p:cNvPr>
          <p:cNvCxnSpPr>
            <a:cxnSpLocks/>
          </p:cNvCxnSpPr>
          <p:nvPr/>
        </p:nvCxnSpPr>
        <p:spPr>
          <a:xfrm>
            <a:off x="5638558" y="2623342"/>
            <a:ext cx="34475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A744926-5EE4-9713-C209-42AED83D29C0}"/>
              </a:ext>
            </a:extLst>
          </p:cNvPr>
          <p:cNvCxnSpPr>
            <a:cxnSpLocks/>
          </p:cNvCxnSpPr>
          <p:nvPr/>
        </p:nvCxnSpPr>
        <p:spPr>
          <a:xfrm>
            <a:off x="5638562" y="3113073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F5CF39E-1989-905E-65E9-1B49BAE1C9F0}"/>
              </a:ext>
            </a:extLst>
          </p:cNvPr>
          <p:cNvCxnSpPr>
            <a:cxnSpLocks/>
          </p:cNvCxnSpPr>
          <p:nvPr/>
        </p:nvCxnSpPr>
        <p:spPr>
          <a:xfrm>
            <a:off x="5638561" y="3602804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D2017C3-4B2E-5B2A-AD18-5396F9CB597C}"/>
              </a:ext>
            </a:extLst>
          </p:cNvPr>
          <p:cNvCxnSpPr>
            <a:cxnSpLocks/>
          </p:cNvCxnSpPr>
          <p:nvPr/>
        </p:nvCxnSpPr>
        <p:spPr>
          <a:xfrm>
            <a:off x="5638560" y="4092535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AA40EE6-F377-87DE-8820-A9533AE42C9A}"/>
              </a:ext>
            </a:extLst>
          </p:cNvPr>
          <p:cNvCxnSpPr>
            <a:cxnSpLocks/>
          </p:cNvCxnSpPr>
          <p:nvPr/>
        </p:nvCxnSpPr>
        <p:spPr>
          <a:xfrm>
            <a:off x="5638559" y="4582266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735A714-D4FE-F61F-C438-04EBFC21A137}"/>
              </a:ext>
            </a:extLst>
          </p:cNvPr>
          <p:cNvCxnSpPr>
            <a:cxnSpLocks/>
          </p:cNvCxnSpPr>
          <p:nvPr/>
        </p:nvCxnSpPr>
        <p:spPr>
          <a:xfrm>
            <a:off x="5638558" y="5071996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773683F-0BF9-A925-B38C-CF4424EE4475}"/>
              </a:ext>
            </a:extLst>
          </p:cNvPr>
          <p:cNvSpPr txBox="1"/>
          <p:nvPr/>
        </p:nvSpPr>
        <p:spPr>
          <a:xfrm>
            <a:off x="5983309" y="2469454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63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82221C6-9399-E912-5259-4F38F526B0A3}"/>
              </a:ext>
            </a:extLst>
          </p:cNvPr>
          <p:cNvSpPr txBox="1"/>
          <p:nvPr/>
        </p:nvSpPr>
        <p:spPr>
          <a:xfrm>
            <a:off x="5983309" y="295918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48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67FC99F-9DFF-3C6D-0EA1-AC8B1D9D6EA8}"/>
              </a:ext>
            </a:extLst>
          </p:cNvPr>
          <p:cNvSpPr txBox="1"/>
          <p:nvPr/>
        </p:nvSpPr>
        <p:spPr>
          <a:xfrm>
            <a:off x="5989770" y="345100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49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C025EA-9184-D2E5-7EB4-BFAD04AC5D77}"/>
              </a:ext>
            </a:extLst>
          </p:cNvPr>
          <p:cNvSpPr txBox="1"/>
          <p:nvPr/>
        </p:nvSpPr>
        <p:spPr>
          <a:xfrm>
            <a:off x="5996231" y="3942835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28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BCDDE31-6E1B-7BD3-AE5B-BCE58931CBFB}"/>
              </a:ext>
            </a:extLst>
          </p:cNvPr>
          <p:cNvSpPr txBox="1"/>
          <p:nvPr/>
        </p:nvSpPr>
        <p:spPr>
          <a:xfrm>
            <a:off x="6002692" y="443466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21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78BE204-8981-F036-1A58-BE43CDC421A2}"/>
              </a:ext>
            </a:extLst>
          </p:cNvPr>
          <p:cNvSpPr txBox="1"/>
          <p:nvPr/>
        </p:nvSpPr>
        <p:spPr>
          <a:xfrm>
            <a:off x="6009153" y="4926487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20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991FE77-ADB7-E7E8-1AE1-4B3FE2D5F29D}"/>
              </a:ext>
            </a:extLst>
          </p:cNvPr>
          <p:cNvSpPr txBox="1"/>
          <p:nvPr/>
        </p:nvSpPr>
        <p:spPr>
          <a:xfrm>
            <a:off x="6987990" y="1675949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N-F+1 = O</a:t>
            </a:r>
            <a:endParaRPr lang="ko-KR" altLang="en-US" sz="28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6689EDB-629D-8547-5F25-70AA4B5C34B4}"/>
              </a:ext>
            </a:extLst>
          </p:cNvPr>
          <p:cNvSpPr txBox="1"/>
          <p:nvPr/>
        </p:nvSpPr>
        <p:spPr>
          <a:xfrm>
            <a:off x="6998093" y="2347425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9-4+1 = 6</a:t>
            </a:r>
            <a:endParaRPr lang="ko-KR" altLang="en-US" sz="28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336236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합성곱 연산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C0EF8D-7F35-DA53-0AF4-5CE0E6C94A58}"/>
              </a:ext>
            </a:extLst>
          </p:cNvPr>
          <p:cNvSpPr txBox="1"/>
          <p:nvPr/>
        </p:nvSpPr>
        <p:spPr>
          <a:xfrm>
            <a:off x="1275632" y="1192275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구현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CE62E7E-212B-5E1F-1134-A1C0F71E0462}"/>
              </a:ext>
            </a:extLst>
          </p:cNvPr>
          <p:cNvSpPr/>
          <p:nvPr/>
        </p:nvSpPr>
        <p:spPr>
          <a:xfrm>
            <a:off x="1340041" y="1632959"/>
            <a:ext cx="8756439" cy="64633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as np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([2, 8, 3, 7, 1, 2, 0, 4, 5])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w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([2, 1, 5, 3])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640F12-7281-C5EA-C65D-F7C441A0778D}"/>
              </a:ext>
            </a:extLst>
          </p:cNvPr>
          <p:cNvSpPr txBox="1"/>
          <p:nvPr/>
        </p:nvSpPr>
        <p:spPr>
          <a:xfrm>
            <a:off x="1275632" y="2723676"/>
            <a:ext cx="2311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flip() 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함수를 이용한 배열 뒤집기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E7E2976-75A4-0F6E-650F-622FE68FA176}"/>
              </a:ext>
            </a:extLst>
          </p:cNvPr>
          <p:cNvSpPr/>
          <p:nvPr/>
        </p:nvSpPr>
        <p:spPr>
          <a:xfrm>
            <a:off x="1340041" y="3004559"/>
            <a:ext cx="8756439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w_r = np.flip(w)</a:t>
            </a:r>
          </a:p>
          <a:p>
            <a:r>
              <a:rPr lang="pl-PL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print(w_r)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54A7E2-46A8-11F1-572D-282434461D84}"/>
              </a:ext>
            </a:extLst>
          </p:cNvPr>
          <p:cNvSpPr txBox="1"/>
          <p:nvPr/>
        </p:nvSpPr>
        <p:spPr>
          <a:xfrm>
            <a:off x="1340041" y="3531663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[3 5 1 2]</a:t>
            </a:r>
            <a:endParaRPr lang="ko-KR" altLang="en-US" sz="12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BDF901-52E0-FE5F-AA61-FC4D45DFAB7E}"/>
              </a:ext>
            </a:extLst>
          </p:cNvPr>
          <p:cNvSpPr txBox="1"/>
          <p:nvPr/>
        </p:nvSpPr>
        <p:spPr>
          <a:xfrm>
            <a:off x="1275632" y="3943416"/>
            <a:ext cx="22813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넘파이의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점 곱으로 </a:t>
            </a:r>
            <a:r>
              <a:rPr lang="ko-KR" altLang="en-US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연산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1CEEA4-8097-7C25-71BC-6B963FE27EF9}"/>
              </a:ext>
            </a:extLst>
          </p:cNvPr>
          <p:cNvSpPr/>
          <p:nvPr/>
        </p:nvSpPr>
        <p:spPr>
          <a:xfrm>
            <a:off x="1340041" y="4224299"/>
            <a:ext cx="8756439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in range(6):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print(np.dot(x[i:i+4],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w_r.reshape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(-1,1)))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388C3BE-BE2A-5F5F-AFAC-167813F4145D}"/>
                  </a:ext>
                </a:extLst>
              </p:cNvPr>
              <p:cNvSpPr txBox="1"/>
              <p:nvPr/>
            </p:nvSpPr>
            <p:spPr>
              <a:xfrm>
                <a:off x="4130511" y="4811422"/>
                <a:ext cx="2401362" cy="13729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US" altLang="ko-KR" sz="16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ko-KR" sz="16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8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ko-KR" sz="16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8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eqAr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16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altLang="ko-KR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sz="160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7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altLang="ko-KR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US" altLang="ko-KR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7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sz="160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16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16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16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16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16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16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16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16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  <m:r>
                        <a:rPr lang="en-US" altLang="ko-KR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63</m:t>
                              </m:r>
                            </m:e>
                            <m:e>
                              <m:r>
                                <a:rPr lang="en-US" altLang="ko-KR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48</m:t>
                              </m:r>
                            </m:e>
                            <m:e>
                              <m:r>
                                <a:rPr lang="en-US" altLang="ko-KR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e>
                            <m:e>
                              <m:r>
                                <a:rPr lang="en-US" altLang="ko-KR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28</m:t>
                              </m:r>
                            </m:e>
                            <m:e>
                              <m:r>
                                <a:rPr lang="en-US" altLang="ko-KR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altLang="ko-KR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388C3BE-BE2A-5F5F-AFAC-167813F41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511" y="4811422"/>
                <a:ext cx="2401362" cy="13729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822152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합성곱 연산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9E92C9-DEA6-3583-76CA-33A5C31C5472}"/>
              </a:ext>
            </a:extLst>
          </p:cNvPr>
          <p:cNvSpPr txBox="1"/>
          <p:nvPr/>
        </p:nvSpPr>
        <p:spPr>
          <a:xfrm>
            <a:off x="1378885" y="2634553"/>
            <a:ext cx="3966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신경망은 진짜 </a:t>
            </a:r>
            <a:r>
              <a:rPr lang="ko-KR" altLang="en-US" sz="14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합성곱을</a:t>
            </a:r>
            <a:r>
              <a:rPr lang="ko-KR" altLang="en-US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사용하지 않는다</a:t>
            </a:r>
            <a:r>
              <a:rPr lang="en-US" altLang="ko-KR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대신  교차상관을 사용한다</a:t>
            </a:r>
            <a:r>
              <a:rPr lang="en-US" altLang="ko-KR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315BAF-B27C-02F0-61CC-6E7AA776CE25}"/>
              </a:ext>
            </a:extLst>
          </p:cNvPr>
          <p:cNvSpPr txBox="1"/>
          <p:nvPr/>
        </p:nvSpPr>
        <p:spPr>
          <a:xfrm>
            <a:off x="1378885" y="1057785"/>
            <a:ext cx="1749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싸이파이로 </a:t>
            </a:r>
            <a:r>
              <a:rPr lang="ko-KR" altLang="en-US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수행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B062640-52C0-79AB-9BE1-30067DF34BA2}"/>
              </a:ext>
            </a:extLst>
          </p:cNvPr>
          <p:cNvSpPr/>
          <p:nvPr/>
        </p:nvSpPr>
        <p:spPr>
          <a:xfrm>
            <a:off x="1443294" y="1338668"/>
            <a:ext cx="8756439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scipy.signal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import convolve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convolve(x, w, mode='valid')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0CA59F-ABB7-B4D5-CB9B-52F328A3889D}"/>
              </a:ext>
            </a:extLst>
          </p:cNvPr>
          <p:cNvSpPr txBox="1"/>
          <p:nvPr/>
        </p:nvSpPr>
        <p:spPr>
          <a:xfrm>
            <a:off x="1526810" y="1933562"/>
            <a:ext cx="2818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array([63, 48, 49, 28, 21, 20])</a:t>
            </a:r>
            <a:endParaRPr lang="ko-KR" altLang="en-US" sz="12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9EA9723-408D-FC54-24DA-5AF2BCE75FA8}"/>
              </a:ext>
            </a:extLst>
          </p:cNvPr>
          <p:cNvSpPr/>
          <p:nvPr/>
        </p:nvSpPr>
        <p:spPr>
          <a:xfrm>
            <a:off x="1888463" y="371147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0DC4C43-63EB-2A3B-E6FB-CFFF2CF955F6}"/>
              </a:ext>
            </a:extLst>
          </p:cNvPr>
          <p:cNvSpPr/>
          <p:nvPr/>
        </p:nvSpPr>
        <p:spPr>
          <a:xfrm>
            <a:off x="2157659" y="371147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C6B18D-52D1-B15A-EA3D-650E4FF8F699}"/>
              </a:ext>
            </a:extLst>
          </p:cNvPr>
          <p:cNvSpPr/>
          <p:nvPr/>
        </p:nvSpPr>
        <p:spPr>
          <a:xfrm>
            <a:off x="2426855" y="371147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A3E64AD-FA60-995A-34F8-B57FC3D9C3C6}"/>
              </a:ext>
            </a:extLst>
          </p:cNvPr>
          <p:cNvSpPr/>
          <p:nvPr/>
        </p:nvSpPr>
        <p:spPr>
          <a:xfrm>
            <a:off x="2696050" y="371147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0B74E9-14BD-5FC9-D2C6-71320DF2E46F}"/>
              </a:ext>
            </a:extLst>
          </p:cNvPr>
          <p:cNvSpPr/>
          <p:nvPr/>
        </p:nvSpPr>
        <p:spPr>
          <a:xfrm>
            <a:off x="2965246" y="371147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892F87-1854-6FD1-1C04-A5A5C78831FA}"/>
              </a:ext>
            </a:extLst>
          </p:cNvPr>
          <p:cNvSpPr/>
          <p:nvPr/>
        </p:nvSpPr>
        <p:spPr>
          <a:xfrm>
            <a:off x="3234441" y="371147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06C911-7BFD-E23A-ADA8-38165F4E9134}"/>
              </a:ext>
            </a:extLst>
          </p:cNvPr>
          <p:cNvSpPr/>
          <p:nvPr/>
        </p:nvSpPr>
        <p:spPr>
          <a:xfrm>
            <a:off x="3503637" y="371147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74E978D-0C09-E8A9-77A1-18A381619EF8}"/>
              </a:ext>
            </a:extLst>
          </p:cNvPr>
          <p:cNvSpPr/>
          <p:nvPr/>
        </p:nvSpPr>
        <p:spPr>
          <a:xfrm>
            <a:off x="3772832" y="371147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36B149-FCE0-5C9D-9FF3-AF2C8BEC6EE3}"/>
              </a:ext>
            </a:extLst>
          </p:cNvPr>
          <p:cNvSpPr/>
          <p:nvPr/>
        </p:nvSpPr>
        <p:spPr>
          <a:xfrm>
            <a:off x="4042028" y="371147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6FE0BF-1270-28D3-F105-466FBC572737}"/>
              </a:ext>
            </a:extLst>
          </p:cNvPr>
          <p:cNvSpPr/>
          <p:nvPr/>
        </p:nvSpPr>
        <p:spPr>
          <a:xfrm>
            <a:off x="1888463" y="408359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A5BE50-FBFA-8C25-693B-DC91C0C53104}"/>
              </a:ext>
            </a:extLst>
          </p:cNvPr>
          <p:cNvSpPr/>
          <p:nvPr/>
        </p:nvSpPr>
        <p:spPr>
          <a:xfrm>
            <a:off x="2157659" y="408359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877BF4B-90C8-4722-F23D-5CD8B05B696B}"/>
              </a:ext>
            </a:extLst>
          </p:cNvPr>
          <p:cNvSpPr/>
          <p:nvPr/>
        </p:nvSpPr>
        <p:spPr>
          <a:xfrm>
            <a:off x="2426855" y="408359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EFC8BF-3AA4-9B70-26FD-88972795AFA7}"/>
              </a:ext>
            </a:extLst>
          </p:cNvPr>
          <p:cNvSpPr/>
          <p:nvPr/>
        </p:nvSpPr>
        <p:spPr>
          <a:xfrm>
            <a:off x="2696050" y="408359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37540B-EA34-0940-2401-776F3BEC384B}"/>
              </a:ext>
            </a:extLst>
          </p:cNvPr>
          <p:cNvSpPr txBox="1"/>
          <p:nvPr/>
        </p:nvSpPr>
        <p:spPr>
          <a:xfrm>
            <a:off x="1692611" y="3749936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202AA69-5CF3-F56D-110D-50971A3175ED}"/>
                  </a:ext>
                </a:extLst>
              </p:cNvPr>
              <p:cNvSpPr txBox="1"/>
              <p:nvPr/>
            </p:nvSpPr>
            <p:spPr>
              <a:xfrm>
                <a:off x="1602824" y="4142900"/>
                <a:ext cx="39709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1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202AA69-5CF3-F56D-110D-50971A317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824" y="4142900"/>
                <a:ext cx="397096" cy="2616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직사각형 24">
            <a:extLst>
              <a:ext uri="{FF2B5EF4-FFF2-40B4-BE49-F238E27FC236}">
                <a16:creationId xmlns:a16="http://schemas.microsoft.com/office/drawing/2014/main" id="{079B6F66-BB6B-739C-2AA0-E5449F70EA69}"/>
              </a:ext>
            </a:extLst>
          </p:cNvPr>
          <p:cNvSpPr/>
          <p:nvPr/>
        </p:nvSpPr>
        <p:spPr>
          <a:xfrm>
            <a:off x="2157659" y="445126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32DBD0-A90E-594F-ECAF-B3E1EE5EFDAC}"/>
              </a:ext>
            </a:extLst>
          </p:cNvPr>
          <p:cNvSpPr/>
          <p:nvPr/>
        </p:nvSpPr>
        <p:spPr>
          <a:xfrm>
            <a:off x="2426855" y="445126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261223D-1042-AE58-6E22-C2567CCCDDC5}"/>
              </a:ext>
            </a:extLst>
          </p:cNvPr>
          <p:cNvSpPr/>
          <p:nvPr/>
        </p:nvSpPr>
        <p:spPr>
          <a:xfrm>
            <a:off x="2696050" y="445126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6C2D6EA-18AB-D48A-4290-556D6A16F86A}"/>
              </a:ext>
            </a:extLst>
          </p:cNvPr>
          <p:cNvSpPr/>
          <p:nvPr/>
        </p:nvSpPr>
        <p:spPr>
          <a:xfrm>
            <a:off x="2965246" y="445126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E36F84F-C945-57CC-8666-299ECBE23FA4}"/>
              </a:ext>
            </a:extLst>
          </p:cNvPr>
          <p:cNvSpPr/>
          <p:nvPr/>
        </p:nvSpPr>
        <p:spPr>
          <a:xfrm>
            <a:off x="2426855" y="481893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024DE78-C5EA-078B-B367-0D48488A39DF}"/>
              </a:ext>
            </a:extLst>
          </p:cNvPr>
          <p:cNvSpPr/>
          <p:nvPr/>
        </p:nvSpPr>
        <p:spPr>
          <a:xfrm>
            <a:off x="2696050" y="481893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E92509-CEB7-105A-AE6B-A016473E66C8}"/>
              </a:ext>
            </a:extLst>
          </p:cNvPr>
          <p:cNvSpPr/>
          <p:nvPr/>
        </p:nvSpPr>
        <p:spPr>
          <a:xfrm>
            <a:off x="2965246" y="481893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22EF51D-7041-B298-EC1E-A06014B22F24}"/>
              </a:ext>
            </a:extLst>
          </p:cNvPr>
          <p:cNvSpPr/>
          <p:nvPr/>
        </p:nvSpPr>
        <p:spPr>
          <a:xfrm>
            <a:off x="3234441" y="481893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3C0195C-027B-8A11-5F72-8FC722B7631B}"/>
              </a:ext>
            </a:extLst>
          </p:cNvPr>
          <p:cNvSpPr/>
          <p:nvPr/>
        </p:nvSpPr>
        <p:spPr>
          <a:xfrm>
            <a:off x="2696050" y="51866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965279-8746-F15A-B389-BF1886470697}"/>
              </a:ext>
            </a:extLst>
          </p:cNvPr>
          <p:cNvSpPr/>
          <p:nvPr/>
        </p:nvSpPr>
        <p:spPr>
          <a:xfrm>
            <a:off x="2965246" y="51866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18A4FD3-0664-A514-F400-13D249DA9CC5}"/>
              </a:ext>
            </a:extLst>
          </p:cNvPr>
          <p:cNvSpPr/>
          <p:nvPr/>
        </p:nvSpPr>
        <p:spPr>
          <a:xfrm>
            <a:off x="3234441" y="51866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1C8EC02-E767-441A-20B5-78A6D1B2A98C}"/>
              </a:ext>
            </a:extLst>
          </p:cNvPr>
          <p:cNvSpPr/>
          <p:nvPr/>
        </p:nvSpPr>
        <p:spPr>
          <a:xfrm>
            <a:off x="3503637" y="51866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79EC0DC-6077-3F52-0D6E-F9472689AD5E}"/>
              </a:ext>
            </a:extLst>
          </p:cNvPr>
          <p:cNvSpPr/>
          <p:nvPr/>
        </p:nvSpPr>
        <p:spPr>
          <a:xfrm>
            <a:off x="2965246" y="555428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879C0-A6D8-9B18-920D-EC89F0507170}"/>
              </a:ext>
            </a:extLst>
          </p:cNvPr>
          <p:cNvSpPr/>
          <p:nvPr/>
        </p:nvSpPr>
        <p:spPr>
          <a:xfrm>
            <a:off x="3234441" y="555428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F91B4CF-A8A6-7FCF-F91C-C1F0A4173C7F}"/>
              </a:ext>
            </a:extLst>
          </p:cNvPr>
          <p:cNvSpPr/>
          <p:nvPr/>
        </p:nvSpPr>
        <p:spPr>
          <a:xfrm>
            <a:off x="3503637" y="555428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B397BF1-6B8D-D679-73A2-F9F72160C19C}"/>
              </a:ext>
            </a:extLst>
          </p:cNvPr>
          <p:cNvSpPr/>
          <p:nvPr/>
        </p:nvSpPr>
        <p:spPr>
          <a:xfrm>
            <a:off x="3772832" y="555428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8C4070E-B9AD-7862-E421-C394695213DD}"/>
              </a:ext>
            </a:extLst>
          </p:cNvPr>
          <p:cNvSpPr/>
          <p:nvPr/>
        </p:nvSpPr>
        <p:spPr>
          <a:xfrm>
            <a:off x="3234441" y="592195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FCADAF-A0D3-04C5-6393-DB4915BDF293}"/>
              </a:ext>
            </a:extLst>
          </p:cNvPr>
          <p:cNvSpPr/>
          <p:nvPr/>
        </p:nvSpPr>
        <p:spPr>
          <a:xfrm>
            <a:off x="3503637" y="592195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20E8C2F-5150-75B7-0212-6AF7673027F8}"/>
              </a:ext>
            </a:extLst>
          </p:cNvPr>
          <p:cNvSpPr/>
          <p:nvPr/>
        </p:nvSpPr>
        <p:spPr>
          <a:xfrm>
            <a:off x="3772832" y="592195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A6B374D-B46D-460B-C44D-42C902293DCB}"/>
              </a:ext>
            </a:extLst>
          </p:cNvPr>
          <p:cNvSpPr/>
          <p:nvPr/>
        </p:nvSpPr>
        <p:spPr>
          <a:xfrm>
            <a:off x="4042028" y="592195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C7C0FDF1-EF0C-A1C5-93FC-34B41B31BDC9}"/>
              </a:ext>
            </a:extLst>
          </p:cNvPr>
          <p:cNvCxnSpPr/>
          <p:nvPr/>
        </p:nvCxnSpPr>
        <p:spPr>
          <a:xfrm>
            <a:off x="3234441" y="4020253"/>
            <a:ext cx="0" cy="43101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B5D943F-1868-A7B3-9F16-82A5958A01A7}"/>
              </a:ext>
            </a:extLst>
          </p:cNvPr>
          <p:cNvCxnSpPr>
            <a:cxnSpLocks/>
          </p:cNvCxnSpPr>
          <p:nvPr/>
        </p:nvCxnSpPr>
        <p:spPr>
          <a:xfrm>
            <a:off x="3503637" y="4020253"/>
            <a:ext cx="0" cy="79868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FD4CAEB-5B73-4C3B-BBFD-EFC8B2A2A991}"/>
              </a:ext>
            </a:extLst>
          </p:cNvPr>
          <p:cNvCxnSpPr>
            <a:cxnSpLocks/>
          </p:cNvCxnSpPr>
          <p:nvPr/>
        </p:nvCxnSpPr>
        <p:spPr>
          <a:xfrm>
            <a:off x="3772832" y="4020253"/>
            <a:ext cx="0" cy="116635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4822C25C-7F42-CEC0-049F-10F1ECA7AD1B}"/>
              </a:ext>
            </a:extLst>
          </p:cNvPr>
          <p:cNvCxnSpPr>
            <a:cxnSpLocks/>
          </p:cNvCxnSpPr>
          <p:nvPr/>
        </p:nvCxnSpPr>
        <p:spPr>
          <a:xfrm>
            <a:off x="4042028" y="4020253"/>
            <a:ext cx="0" cy="153403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AEAF7E5-63BC-2A2D-C05F-A56BF069ECCB}"/>
              </a:ext>
            </a:extLst>
          </p:cNvPr>
          <p:cNvCxnSpPr>
            <a:cxnSpLocks/>
          </p:cNvCxnSpPr>
          <p:nvPr/>
        </p:nvCxnSpPr>
        <p:spPr>
          <a:xfrm>
            <a:off x="4311224" y="4020253"/>
            <a:ext cx="0" cy="190170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236F1B7-780F-003A-3F28-EDD1E5B619AC}"/>
              </a:ext>
            </a:extLst>
          </p:cNvPr>
          <p:cNvCxnSpPr>
            <a:cxnSpLocks/>
          </p:cNvCxnSpPr>
          <p:nvPr/>
        </p:nvCxnSpPr>
        <p:spPr>
          <a:xfrm>
            <a:off x="4381107" y="4231763"/>
            <a:ext cx="25970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035175E-7FA7-11B7-38B4-7DA1FBC0746C}"/>
              </a:ext>
            </a:extLst>
          </p:cNvPr>
          <p:cNvCxnSpPr>
            <a:cxnSpLocks/>
          </p:cNvCxnSpPr>
          <p:nvPr/>
        </p:nvCxnSpPr>
        <p:spPr>
          <a:xfrm>
            <a:off x="4381110" y="4600681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DCA731C-18C4-423E-2042-E117DF556D55}"/>
              </a:ext>
            </a:extLst>
          </p:cNvPr>
          <p:cNvCxnSpPr>
            <a:cxnSpLocks/>
          </p:cNvCxnSpPr>
          <p:nvPr/>
        </p:nvCxnSpPr>
        <p:spPr>
          <a:xfrm>
            <a:off x="4381109" y="4969598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A869578B-E6AF-B6DF-A141-C092C766147E}"/>
              </a:ext>
            </a:extLst>
          </p:cNvPr>
          <p:cNvCxnSpPr>
            <a:cxnSpLocks/>
          </p:cNvCxnSpPr>
          <p:nvPr/>
        </p:nvCxnSpPr>
        <p:spPr>
          <a:xfrm>
            <a:off x="4381109" y="5338516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FF3C43E4-78A7-D0A6-2B3B-83A537B758E3}"/>
              </a:ext>
            </a:extLst>
          </p:cNvPr>
          <p:cNvCxnSpPr>
            <a:cxnSpLocks/>
          </p:cNvCxnSpPr>
          <p:nvPr/>
        </p:nvCxnSpPr>
        <p:spPr>
          <a:xfrm>
            <a:off x="4381108" y="5707433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A1880746-113D-394D-EE53-7F0A475202B1}"/>
              </a:ext>
            </a:extLst>
          </p:cNvPr>
          <p:cNvCxnSpPr>
            <a:cxnSpLocks/>
          </p:cNvCxnSpPr>
          <p:nvPr/>
        </p:nvCxnSpPr>
        <p:spPr>
          <a:xfrm>
            <a:off x="4381107" y="6076350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F7F4FC8-466C-04B1-12F4-AF182678F42B}"/>
              </a:ext>
            </a:extLst>
          </p:cNvPr>
          <p:cNvSpPr txBox="1"/>
          <p:nvPr/>
        </p:nvSpPr>
        <p:spPr>
          <a:xfrm>
            <a:off x="4660278" y="4115838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63</a:t>
            </a:r>
            <a:endParaRPr lang="ko-KR" altLang="en-US" sz="11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125E361-1C58-19FF-38B3-1D30B1872041}"/>
              </a:ext>
            </a:extLst>
          </p:cNvPr>
          <p:cNvSpPr txBox="1"/>
          <p:nvPr/>
        </p:nvSpPr>
        <p:spPr>
          <a:xfrm>
            <a:off x="4660278" y="4484754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4680E66-D9A5-DC19-87EB-2FEC5FD3421A}"/>
              </a:ext>
            </a:extLst>
          </p:cNvPr>
          <p:cNvSpPr txBox="1"/>
          <p:nvPr/>
        </p:nvSpPr>
        <p:spPr>
          <a:xfrm>
            <a:off x="4660278" y="4855250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49</a:t>
            </a:r>
            <a:endParaRPr lang="ko-KR" altLang="en-US" sz="11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5EEA014-6110-48DD-B268-43D68A74F56E}"/>
              </a:ext>
            </a:extLst>
          </p:cNvPr>
          <p:cNvSpPr txBox="1"/>
          <p:nvPr/>
        </p:nvSpPr>
        <p:spPr>
          <a:xfrm>
            <a:off x="4660278" y="5225746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28</a:t>
            </a:r>
            <a:endParaRPr lang="ko-KR" altLang="en-US" sz="11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D045539-2C60-D4BC-1DEB-E8D13AD719D3}"/>
              </a:ext>
            </a:extLst>
          </p:cNvPr>
          <p:cNvSpPr txBox="1"/>
          <p:nvPr/>
        </p:nvSpPr>
        <p:spPr>
          <a:xfrm>
            <a:off x="4666690" y="5596242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21</a:t>
            </a:r>
            <a:endParaRPr lang="ko-KR" altLang="en-US" sz="11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3DF2254-EA85-9651-89ED-4E6FE0A5C996}"/>
              </a:ext>
            </a:extLst>
          </p:cNvPr>
          <p:cNvSpPr txBox="1"/>
          <p:nvPr/>
        </p:nvSpPr>
        <p:spPr>
          <a:xfrm>
            <a:off x="4660278" y="5966737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20</a:t>
            </a:r>
            <a:endParaRPr lang="ko-KR" altLang="en-US" sz="11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65EBD5-3E00-9FB9-7B1F-7A4FAFEF8F56}"/>
              </a:ext>
            </a:extLst>
          </p:cNvPr>
          <p:cNvSpPr txBox="1"/>
          <p:nvPr/>
        </p:nvSpPr>
        <p:spPr>
          <a:xfrm>
            <a:off x="2568066" y="3307851"/>
            <a:ext cx="15779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합성곱</a:t>
            </a:r>
            <a:r>
              <a:rPr lang="en-US" altLang="ko-KR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(convolve)</a:t>
            </a:r>
            <a:endParaRPr lang="ko-KR" altLang="en-US" sz="14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285263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합성곱 연산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4066C0-52A7-2B53-7750-C6006D611B76}"/>
              </a:ext>
            </a:extLst>
          </p:cNvPr>
          <p:cNvSpPr txBox="1"/>
          <p:nvPr/>
        </p:nvSpPr>
        <p:spPr>
          <a:xfrm>
            <a:off x="1348901" y="2525869"/>
            <a:ext cx="3966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신경망은 진짜 </a:t>
            </a:r>
            <a:r>
              <a:rPr lang="ko-KR" altLang="en-US" sz="14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합성곱을</a:t>
            </a:r>
            <a:r>
              <a:rPr lang="ko-KR" altLang="en-US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사용하지 않는다</a:t>
            </a:r>
            <a:r>
              <a:rPr lang="en-US" altLang="ko-KR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대신  교차상관을 사용한다</a:t>
            </a:r>
            <a:r>
              <a:rPr lang="en-US" altLang="ko-KR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867BC0-06C9-37F7-1226-4AD7D4A5476E}"/>
              </a:ext>
            </a:extLst>
          </p:cNvPr>
          <p:cNvSpPr txBox="1"/>
          <p:nvPr/>
        </p:nvSpPr>
        <p:spPr>
          <a:xfrm>
            <a:off x="1348901" y="1057785"/>
            <a:ext cx="1896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싸이파이로 교차상관 수행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947B56-A8BB-3A27-44BA-FEE6EC28A743}"/>
              </a:ext>
            </a:extLst>
          </p:cNvPr>
          <p:cNvSpPr/>
          <p:nvPr/>
        </p:nvSpPr>
        <p:spPr>
          <a:xfrm>
            <a:off x="1413310" y="1338668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scipy.signal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correlate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correlate(x, w, mode='valid')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4623B4-0C16-0719-E1DB-03EDF57BB2CC}"/>
              </a:ext>
            </a:extLst>
          </p:cNvPr>
          <p:cNvSpPr txBox="1"/>
          <p:nvPr/>
        </p:nvSpPr>
        <p:spPr>
          <a:xfrm>
            <a:off x="1496826" y="1933562"/>
            <a:ext cx="2818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array([48, 57, 24, 25, 16, 39])</a:t>
            </a:r>
            <a:endParaRPr lang="ko-KR" altLang="en-US" sz="12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33EF88D-7446-FE5D-1311-62E7AE282B4E}"/>
              </a:ext>
            </a:extLst>
          </p:cNvPr>
          <p:cNvSpPr/>
          <p:nvPr/>
        </p:nvSpPr>
        <p:spPr>
          <a:xfrm>
            <a:off x="1858479" y="358030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489C4E-F85E-4DC2-6572-87F8BFA2ACF4}"/>
              </a:ext>
            </a:extLst>
          </p:cNvPr>
          <p:cNvSpPr/>
          <p:nvPr/>
        </p:nvSpPr>
        <p:spPr>
          <a:xfrm>
            <a:off x="2127675" y="358030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D2208E-344D-E5BC-926F-D46D479155E5}"/>
              </a:ext>
            </a:extLst>
          </p:cNvPr>
          <p:cNvSpPr/>
          <p:nvPr/>
        </p:nvSpPr>
        <p:spPr>
          <a:xfrm>
            <a:off x="2396871" y="358030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7A4BD21-0DE5-DC7C-3426-958C6F7B5A81}"/>
              </a:ext>
            </a:extLst>
          </p:cNvPr>
          <p:cNvSpPr/>
          <p:nvPr/>
        </p:nvSpPr>
        <p:spPr>
          <a:xfrm>
            <a:off x="2666066" y="358030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0F8FF3E-47D6-D4CE-F901-EFBC24843295}"/>
              </a:ext>
            </a:extLst>
          </p:cNvPr>
          <p:cNvSpPr/>
          <p:nvPr/>
        </p:nvSpPr>
        <p:spPr>
          <a:xfrm>
            <a:off x="2935262" y="358030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B373F3F-4BD6-CF8D-2083-3B73CEECA302}"/>
              </a:ext>
            </a:extLst>
          </p:cNvPr>
          <p:cNvSpPr/>
          <p:nvPr/>
        </p:nvSpPr>
        <p:spPr>
          <a:xfrm>
            <a:off x="3204457" y="358030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C9DAD40-C9B5-79AD-39CF-0DE2C76F1B67}"/>
              </a:ext>
            </a:extLst>
          </p:cNvPr>
          <p:cNvSpPr/>
          <p:nvPr/>
        </p:nvSpPr>
        <p:spPr>
          <a:xfrm>
            <a:off x="3473653" y="358030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5A0443-0C6E-B438-731F-E3B10C9EA8A2}"/>
              </a:ext>
            </a:extLst>
          </p:cNvPr>
          <p:cNvSpPr/>
          <p:nvPr/>
        </p:nvSpPr>
        <p:spPr>
          <a:xfrm>
            <a:off x="3742848" y="358030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4EC5704-369D-CD73-8A79-91E016CC546D}"/>
              </a:ext>
            </a:extLst>
          </p:cNvPr>
          <p:cNvSpPr/>
          <p:nvPr/>
        </p:nvSpPr>
        <p:spPr>
          <a:xfrm>
            <a:off x="4012044" y="358030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8E33F53-2028-59BE-DFD2-610523DDB5AF}"/>
              </a:ext>
            </a:extLst>
          </p:cNvPr>
          <p:cNvSpPr/>
          <p:nvPr/>
        </p:nvSpPr>
        <p:spPr>
          <a:xfrm>
            <a:off x="1858479" y="395242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527764B-3E19-3DFA-F20E-DB79ED89DBA9}"/>
              </a:ext>
            </a:extLst>
          </p:cNvPr>
          <p:cNvSpPr/>
          <p:nvPr/>
        </p:nvSpPr>
        <p:spPr>
          <a:xfrm>
            <a:off x="2127675" y="395242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9D1EC2-C807-7F3E-8A7E-B47B85F725B2}"/>
              </a:ext>
            </a:extLst>
          </p:cNvPr>
          <p:cNvSpPr/>
          <p:nvPr/>
        </p:nvSpPr>
        <p:spPr>
          <a:xfrm>
            <a:off x="2396871" y="395242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8BA3ED8-4F1A-CAF3-256C-B8C333CEB440}"/>
              </a:ext>
            </a:extLst>
          </p:cNvPr>
          <p:cNvSpPr/>
          <p:nvPr/>
        </p:nvSpPr>
        <p:spPr>
          <a:xfrm>
            <a:off x="2666066" y="395242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D138F6-5F02-275B-E35A-C0BA76E361CC}"/>
              </a:ext>
            </a:extLst>
          </p:cNvPr>
          <p:cNvSpPr txBox="1"/>
          <p:nvPr/>
        </p:nvSpPr>
        <p:spPr>
          <a:xfrm>
            <a:off x="1662627" y="3618768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B909AB3-9048-6F8F-FF24-D99BA6363674}"/>
                  </a:ext>
                </a:extLst>
              </p:cNvPr>
              <p:cNvSpPr txBox="1"/>
              <p:nvPr/>
            </p:nvSpPr>
            <p:spPr>
              <a:xfrm>
                <a:off x="1572840" y="4011732"/>
                <a:ext cx="39709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1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B909AB3-9048-6F8F-FF24-D99BA6363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840" y="4011732"/>
                <a:ext cx="397096" cy="2616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6038BF3E-9F0E-C01B-A26B-10B35DCAB9A1}"/>
              </a:ext>
            </a:extLst>
          </p:cNvPr>
          <p:cNvSpPr/>
          <p:nvPr/>
        </p:nvSpPr>
        <p:spPr>
          <a:xfrm>
            <a:off x="2127675" y="432009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2936C28-0882-EBAA-64D5-ADF53FC164A0}"/>
              </a:ext>
            </a:extLst>
          </p:cNvPr>
          <p:cNvSpPr/>
          <p:nvPr/>
        </p:nvSpPr>
        <p:spPr>
          <a:xfrm>
            <a:off x="2396871" y="432009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18E4131-7503-BF7C-DC3E-6F43811F4ADD}"/>
              </a:ext>
            </a:extLst>
          </p:cNvPr>
          <p:cNvSpPr/>
          <p:nvPr/>
        </p:nvSpPr>
        <p:spPr>
          <a:xfrm>
            <a:off x="2666066" y="432009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71746DF-F066-5C1D-EA53-654DFC76C73E}"/>
              </a:ext>
            </a:extLst>
          </p:cNvPr>
          <p:cNvSpPr/>
          <p:nvPr/>
        </p:nvSpPr>
        <p:spPr>
          <a:xfrm>
            <a:off x="2935262" y="432009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3EFBDBE-3A09-62DE-A2DC-7ACD9B66066D}"/>
              </a:ext>
            </a:extLst>
          </p:cNvPr>
          <p:cNvSpPr/>
          <p:nvPr/>
        </p:nvSpPr>
        <p:spPr>
          <a:xfrm>
            <a:off x="2396871" y="468777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F15E9F-5AC6-534D-2934-933E6070A8A7}"/>
              </a:ext>
            </a:extLst>
          </p:cNvPr>
          <p:cNvSpPr/>
          <p:nvPr/>
        </p:nvSpPr>
        <p:spPr>
          <a:xfrm>
            <a:off x="2666066" y="468777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3185595-DD89-647E-1F19-768F8E18590D}"/>
              </a:ext>
            </a:extLst>
          </p:cNvPr>
          <p:cNvSpPr/>
          <p:nvPr/>
        </p:nvSpPr>
        <p:spPr>
          <a:xfrm>
            <a:off x="2935262" y="468777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B66466E-1892-52DA-BA7E-E2A7C05F5649}"/>
              </a:ext>
            </a:extLst>
          </p:cNvPr>
          <p:cNvSpPr/>
          <p:nvPr/>
        </p:nvSpPr>
        <p:spPr>
          <a:xfrm>
            <a:off x="3204457" y="468777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600205A-C3D8-08D5-D289-1B68AC9ED461}"/>
              </a:ext>
            </a:extLst>
          </p:cNvPr>
          <p:cNvSpPr/>
          <p:nvPr/>
        </p:nvSpPr>
        <p:spPr>
          <a:xfrm>
            <a:off x="2666066" y="505544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32C95DA-AF0F-C7D8-3F01-CE061745ABAC}"/>
              </a:ext>
            </a:extLst>
          </p:cNvPr>
          <p:cNvSpPr/>
          <p:nvPr/>
        </p:nvSpPr>
        <p:spPr>
          <a:xfrm>
            <a:off x="2935262" y="505544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489E6C7-A9AA-BBD6-F932-BE6458EC8987}"/>
              </a:ext>
            </a:extLst>
          </p:cNvPr>
          <p:cNvSpPr/>
          <p:nvPr/>
        </p:nvSpPr>
        <p:spPr>
          <a:xfrm>
            <a:off x="3204457" y="505544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6D27E87-C6DD-79B0-4426-FBC66BD2EDE8}"/>
              </a:ext>
            </a:extLst>
          </p:cNvPr>
          <p:cNvSpPr/>
          <p:nvPr/>
        </p:nvSpPr>
        <p:spPr>
          <a:xfrm>
            <a:off x="3473653" y="505544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9C923F3-DEB0-81B0-51CC-4F7CEA8F7009}"/>
              </a:ext>
            </a:extLst>
          </p:cNvPr>
          <p:cNvSpPr/>
          <p:nvPr/>
        </p:nvSpPr>
        <p:spPr>
          <a:xfrm>
            <a:off x="2935262" y="542311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ED14F36-20E8-0251-92D1-F80470B93DB2}"/>
              </a:ext>
            </a:extLst>
          </p:cNvPr>
          <p:cNvSpPr/>
          <p:nvPr/>
        </p:nvSpPr>
        <p:spPr>
          <a:xfrm>
            <a:off x="3204457" y="542311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09BF659-905B-EA01-3FB3-05C63377C5F7}"/>
              </a:ext>
            </a:extLst>
          </p:cNvPr>
          <p:cNvSpPr/>
          <p:nvPr/>
        </p:nvSpPr>
        <p:spPr>
          <a:xfrm>
            <a:off x="3473653" y="542311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C46CA7A-6E0E-ADF5-405E-313EF2ED352E}"/>
              </a:ext>
            </a:extLst>
          </p:cNvPr>
          <p:cNvSpPr/>
          <p:nvPr/>
        </p:nvSpPr>
        <p:spPr>
          <a:xfrm>
            <a:off x="3742848" y="542311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9BF9439-4FEE-4506-3714-8090E7FAD479}"/>
              </a:ext>
            </a:extLst>
          </p:cNvPr>
          <p:cNvSpPr/>
          <p:nvPr/>
        </p:nvSpPr>
        <p:spPr>
          <a:xfrm>
            <a:off x="3204457" y="579079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42E73DB-6D71-21B1-427D-45260F5CEF89}"/>
              </a:ext>
            </a:extLst>
          </p:cNvPr>
          <p:cNvSpPr/>
          <p:nvPr/>
        </p:nvSpPr>
        <p:spPr>
          <a:xfrm>
            <a:off x="3473653" y="579079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2EB65C-4B51-6AA7-E323-A0A084C5A941}"/>
              </a:ext>
            </a:extLst>
          </p:cNvPr>
          <p:cNvSpPr/>
          <p:nvPr/>
        </p:nvSpPr>
        <p:spPr>
          <a:xfrm>
            <a:off x="3742848" y="579079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4A3C41E-C2D0-8CFC-3C1C-68519D00D30D}"/>
              </a:ext>
            </a:extLst>
          </p:cNvPr>
          <p:cNvSpPr/>
          <p:nvPr/>
        </p:nvSpPr>
        <p:spPr>
          <a:xfrm>
            <a:off x="4012044" y="579079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E86401A-3942-A025-3024-CB4CE3DA1EED}"/>
              </a:ext>
            </a:extLst>
          </p:cNvPr>
          <p:cNvCxnSpPr/>
          <p:nvPr/>
        </p:nvCxnSpPr>
        <p:spPr>
          <a:xfrm>
            <a:off x="3204457" y="3889085"/>
            <a:ext cx="0" cy="43101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D69927D-8A00-FAB1-E68C-607DDB0684C7}"/>
              </a:ext>
            </a:extLst>
          </p:cNvPr>
          <p:cNvCxnSpPr>
            <a:cxnSpLocks/>
          </p:cNvCxnSpPr>
          <p:nvPr/>
        </p:nvCxnSpPr>
        <p:spPr>
          <a:xfrm>
            <a:off x="3473653" y="3889085"/>
            <a:ext cx="0" cy="79868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BAC57EF-CF45-0F53-296A-2A424A6ABCBD}"/>
              </a:ext>
            </a:extLst>
          </p:cNvPr>
          <p:cNvCxnSpPr>
            <a:cxnSpLocks/>
          </p:cNvCxnSpPr>
          <p:nvPr/>
        </p:nvCxnSpPr>
        <p:spPr>
          <a:xfrm>
            <a:off x="3742848" y="3889085"/>
            <a:ext cx="0" cy="116635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4982CE7-FEE5-E8DB-DA08-0A868E1BF5F5}"/>
              </a:ext>
            </a:extLst>
          </p:cNvPr>
          <p:cNvCxnSpPr>
            <a:cxnSpLocks/>
          </p:cNvCxnSpPr>
          <p:nvPr/>
        </p:nvCxnSpPr>
        <p:spPr>
          <a:xfrm>
            <a:off x="4012044" y="3889085"/>
            <a:ext cx="0" cy="153403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3120ABD7-BDBF-6333-A14C-23288C968A4F}"/>
              </a:ext>
            </a:extLst>
          </p:cNvPr>
          <p:cNvCxnSpPr>
            <a:cxnSpLocks/>
          </p:cNvCxnSpPr>
          <p:nvPr/>
        </p:nvCxnSpPr>
        <p:spPr>
          <a:xfrm>
            <a:off x="4281240" y="3889085"/>
            <a:ext cx="0" cy="190170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01B6624-C12B-70C5-5FE3-6DCD0E22671F}"/>
              </a:ext>
            </a:extLst>
          </p:cNvPr>
          <p:cNvCxnSpPr>
            <a:cxnSpLocks/>
          </p:cNvCxnSpPr>
          <p:nvPr/>
        </p:nvCxnSpPr>
        <p:spPr>
          <a:xfrm>
            <a:off x="4351123" y="4100595"/>
            <a:ext cx="25970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1BFC0CE-C93E-BE0A-9F30-F1F479728659}"/>
              </a:ext>
            </a:extLst>
          </p:cNvPr>
          <p:cNvCxnSpPr>
            <a:cxnSpLocks/>
          </p:cNvCxnSpPr>
          <p:nvPr/>
        </p:nvCxnSpPr>
        <p:spPr>
          <a:xfrm>
            <a:off x="4351126" y="4469513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7400893-65E5-8FB6-3760-B575AEECABAF}"/>
              </a:ext>
            </a:extLst>
          </p:cNvPr>
          <p:cNvCxnSpPr>
            <a:cxnSpLocks/>
          </p:cNvCxnSpPr>
          <p:nvPr/>
        </p:nvCxnSpPr>
        <p:spPr>
          <a:xfrm>
            <a:off x="4351125" y="4838430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6709DBE-4847-DE39-2125-7A2CF91F2056}"/>
              </a:ext>
            </a:extLst>
          </p:cNvPr>
          <p:cNvCxnSpPr>
            <a:cxnSpLocks/>
          </p:cNvCxnSpPr>
          <p:nvPr/>
        </p:nvCxnSpPr>
        <p:spPr>
          <a:xfrm>
            <a:off x="4351125" y="5207348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7498B99-2BA9-DBE3-E022-AEC7914F5D0A}"/>
              </a:ext>
            </a:extLst>
          </p:cNvPr>
          <p:cNvCxnSpPr>
            <a:cxnSpLocks/>
          </p:cNvCxnSpPr>
          <p:nvPr/>
        </p:nvCxnSpPr>
        <p:spPr>
          <a:xfrm>
            <a:off x="4351124" y="5576265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6AD747-15C3-118B-7397-7BF64368B05E}"/>
              </a:ext>
            </a:extLst>
          </p:cNvPr>
          <p:cNvCxnSpPr>
            <a:cxnSpLocks/>
          </p:cNvCxnSpPr>
          <p:nvPr/>
        </p:nvCxnSpPr>
        <p:spPr>
          <a:xfrm>
            <a:off x="4351123" y="5945182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29364660-A04F-24E3-3C78-AED7DF5CB0A9}"/>
              </a:ext>
            </a:extLst>
          </p:cNvPr>
          <p:cNvSpPr txBox="1"/>
          <p:nvPr/>
        </p:nvSpPr>
        <p:spPr>
          <a:xfrm>
            <a:off x="4630294" y="3984670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63</a:t>
            </a:r>
            <a:endParaRPr lang="ko-KR" altLang="en-US" sz="11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5B57B82-94AA-3C8D-96B4-B4DFB5CD696B}"/>
              </a:ext>
            </a:extLst>
          </p:cNvPr>
          <p:cNvSpPr txBox="1"/>
          <p:nvPr/>
        </p:nvSpPr>
        <p:spPr>
          <a:xfrm>
            <a:off x="4630294" y="4353586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41E55A4-9D3F-75CA-FECA-BCA93D186CC9}"/>
              </a:ext>
            </a:extLst>
          </p:cNvPr>
          <p:cNvSpPr txBox="1"/>
          <p:nvPr/>
        </p:nvSpPr>
        <p:spPr>
          <a:xfrm>
            <a:off x="4630294" y="4724082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49</a:t>
            </a:r>
            <a:endParaRPr lang="ko-KR" altLang="en-US" sz="11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589DC42-112E-39F5-3EC5-897E6EF94830}"/>
              </a:ext>
            </a:extLst>
          </p:cNvPr>
          <p:cNvSpPr txBox="1"/>
          <p:nvPr/>
        </p:nvSpPr>
        <p:spPr>
          <a:xfrm>
            <a:off x="4630294" y="5094578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28</a:t>
            </a:r>
            <a:endParaRPr lang="ko-KR" altLang="en-US" sz="11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5CC5D2-466C-1A37-F7F2-CDD29FA833B3}"/>
              </a:ext>
            </a:extLst>
          </p:cNvPr>
          <p:cNvSpPr txBox="1"/>
          <p:nvPr/>
        </p:nvSpPr>
        <p:spPr>
          <a:xfrm>
            <a:off x="4636706" y="5465074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21</a:t>
            </a:r>
            <a:endParaRPr lang="ko-KR" altLang="en-US" sz="11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066ECDC-A283-667D-C3DD-2D6780D05D46}"/>
              </a:ext>
            </a:extLst>
          </p:cNvPr>
          <p:cNvSpPr txBox="1"/>
          <p:nvPr/>
        </p:nvSpPr>
        <p:spPr>
          <a:xfrm>
            <a:off x="4630294" y="5835569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20</a:t>
            </a:r>
            <a:endParaRPr lang="ko-KR" altLang="en-US" sz="11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D0C3D93-8AD0-9057-F388-CF2827DDF05C}"/>
              </a:ext>
            </a:extLst>
          </p:cNvPr>
          <p:cNvSpPr/>
          <p:nvPr/>
        </p:nvSpPr>
        <p:spPr>
          <a:xfrm>
            <a:off x="5878686" y="358030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93A1E3D-5440-67B6-3FEB-3C0A299F100A}"/>
              </a:ext>
            </a:extLst>
          </p:cNvPr>
          <p:cNvSpPr/>
          <p:nvPr/>
        </p:nvSpPr>
        <p:spPr>
          <a:xfrm>
            <a:off x="6147882" y="358030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337518A-7E28-BE14-EAC8-9FD9C452D84F}"/>
              </a:ext>
            </a:extLst>
          </p:cNvPr>
          <p:cNvSpPr/>
          <p:nvPr/>
        </p:nvSpPr>
        <p:spPr>
          <a:xfrm>
            <a:off x="6417078" y="358030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C11E655-FF86-2689-2CFE-08B65CCD731D}"/>
              </a:ext>
            </a:extLst>
          </p:cNvPr>
          <p:cNvSpPr/>
          <p:nvPr/>
        </p:nvSpPr>
        <p:spPr>
          <a:xfrm>
            <a:off x="6686273" y="358030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F6A2F38-D832-F852-A00E-E015933E64D8}"/>
              </a:ext>
            </a:extLst>
          </p:cNvPr>
          <p:cNvSpPr/>
          <p:nvPr/>
        </p:nvSpPr>
        <p:spPr>
          <a:xfrm>
            <a:off x="6955469" y="358030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B395EE2-43D5-D77B-EAE1-D7DCA9806C72}"/>
              </a:ext>
            </a:extLst>
          </p:cNvPr>
          <p:cNvSpPr/>
          <p:nvPr/>
        </p:nvSpPr>
        <p:spPr>
          <a:xfrm>
            <a:off x="7224664" y="358030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C8BA8CE-60D2-DD91-76B7-0FABB0E0C345}"/>
              </a:ext>
            </a:extLst>
          </p:cNvPr>
          <p:cNvSpPr/>
          <p:nvPr/>
        </p:nvSpPr>
        <p:spPr>
          <a:xfrm>
            <a:off x="7493860" y="358030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D31122B-8CF1-AFC1-7A40-D67E76781E50}"/>
              </a:ext>
            </a:extLst>
          </p:cNvPr>
          <p:cNvSpPr/>
          <p:nvPr/>
        </p:nvSpPr>
        <p:spPr>
          <a:xfrm>
            <a:off x="7763055" y="358030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223D0D3-7312-1F31-2B0E-5576D4A84E6F}"/>
              </a:ext>
            </a:extLst>
          </p:cNvPr>
          <p:cNvSpPr/>
          <p:nvPr/>
        </p:nvSpPr>
        <p:spPr>
          <a:xfrm>
            <a:off x="8032251" y="358030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3B0B04D-0DB3-D10F-D317-2763D5218820}"/>
              </a:ext>
            </a:extLst>
          </p:cNvPr>
          <p:cNvSpPr/>
          <p:nvPr/>
        </p:nvSpPr>
        <p:spPr>
          <a:xfrm>
            <a:off x="5878686" y="395242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49F214C-A42D-72D1-5336-B2A493C6276A}"/>
              </a:ext>
            </a:extLst>
          </p:cNvPr>
          <p:cNvSpPr/>
          <p:nvPr/>
        </p:nvSpPr>
        <p:spPr>
          <a:xfrm>
            <a:off x="6147882" y="395242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A6CC617-FBEF-6EF3-0AE5-478AC83844EF}"/>
              </a:ext>
            </a:extLst>
          </p:cNvPr>
          <p:cNvSpPr/>
          <p:nvPr/>
        </p:nvSpPr>
        <p:spPr>
          <a:xfrm>
            <a:off x="6417078" y="395242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7FA7802-FDA2-AF3A-E68C-BE66FACE88CE}"/>
              </a:ext>
            </a:extLst>
          </p:cNvPr>
          <p:cNvSpPr/>
          <p:nvPr/>
        </p:nvSpPr>
        <p:spPr>
          <a:xfrm>
            <a:off x="6686273" y="395242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3138669-030E-2DF1-FF9C-910BC7BF6AAE}"/>
              </a:ext>
            </a:extLst>
          </p:cNvPr>
          <p:cNvSpPr txBox="1"/>
          <p:nvPr/>
        </p:nvSpPr>
        <p:spPr>
          <a:xfrm>
            <a:off x="5682834" y="3618768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68001E0-4D7F-FAB8-EE1D-4615FD719DCB}"/>
              </a:ext>
            </a:extLst>
          </p:cNvPr>
          <p:cNvSpPr txBox="1"/>
          <p:nvPr/>
        </p:nvSpPr>
        <p:spPr>
          <a:xfrm>
            <a:off x="5641488" y="3999598"/>
            <a:ext cx="300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4F9AE5F-5D5C-0C29-1F15-CD7C54C67A27}"/>
              </a:ext>
            </a:extLst>
          </p:cNvPr>
          <p:cNvSpPr/>
          <p:nvPr/>
        </p:nvSpPr>
        <p:spPr>
          <a:xfrm>
            <a:off x="6147882" y="432009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C361D65-2AE1-0744-0A0F-08015EE52928}"/>
              </a:ext>
            </a:extLst>
          </p:cNvPr>
          <p:cNvSpPr/>
          <p:nvPr/>
        </p:nvSpPr>
        <p:spPr>
          <a:xfrm>
            <a:off x="6417078" y="432009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688725F-E260-18E8-4431-9EDAC642ACE0}"/>
              </a:ext>
            </a:extLst>
          </p:cNvPr>
          <p:cNvSpPr/>
          <p:nvPr/>
        </p:nvSpPr>
        <p:spPr>
          <a:xfrm>
            <a:off x="6686273" y="432009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A0372D7-DA73-88F6-0841-F2CAB62334AA}"/>
              </a:ext>
            </a:extLst>
          </p:cNvPr>
          <p:cNvSpPr/>
          <p:nvPr/>
        </p:nvSpPr>
        <p:spPr>
          <a:xfrm>
            <a:off x="6955469" y="432009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8980382-6DA3-2741-DB6B-CAE10EBF37BF}"/>
              </a:ext>
            </a:extLst>
          </p:cNvPr>
          <p:cNvSpPr/>
          <p:nvPr/>
        </p:nvSpPr>
        <p:spPr>
          <a:xfrm>
            <a:off x="6417078" y="468777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26F448C-0545-3CD8-E799-A9D137059527}"/>
              </a:ext>
            </a:extLst>
          </p:cNvPr>
          <p:cNvSpPr/>
          <p:nvPr/>
        </p:nvSpPr>
        <p:spPr>
          <a:xfrm>
            <a:off x="6686273" y="468777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6969B38-9F2C-528C-01FD-72126D235FB1}"/>
              </a:ext>
            </a:extLst>
          </p:cNvPr>
          <p:cNvSpPr/>
          <p:nvPr/>
        </p:nvSpPr>
        <p:spPr>
          <a:xfrm>
            <a:off x="6955469" y="468777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07D88E2-890D-D8EE-D359-8465B1094C99}"/>
              </a:ext>
            </a:extLst>
          </p:cNvPr>
          <p:cNvSpPr/>
          <p:nvPr/>
        </p:nvSpPr>
        <p:spPr>
          <a:xfrm>
            <a:off x="7224664" y="468777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C523C36-E0F7-5DDD-C45F-C9710174F4BD}"/>
              </a:ext>
            </a:extLst>
          </p:cNvPr>
          <p:cNvSpPr/>
          <p:nvPr/>
        </p:nvSpPr>
        <p:spPr>
          <a:xfrm>
            <a:off x="6686273" y="505544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752DAF1-F51E-0DB4-78B7-2561D907BB22}"/>
              </a:ext>
            </a:extLst>
          </p:cNvPr>
          <p:cNvSpPr/>
          <p:nvPr/>
        </p:nvSpPr>
        <p:spPr>
          <a:xfrm>
            <a:off x="6955469" y="505544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F426D7B-92EC-A8A2-5FDB-DB6A3D452D80}"/>
              </a:ext>
            </a:extLst>
          </p:cNvPr>
          <p:cNvSpPr/>
          <p:nvPr/>
        </p:nvSpPr>
        <p:spPr>
          <a:xfrm>
            <a:off x="7224664" y="505544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9D3C4A9-7D20-C58F-20C2-EF1864DEA3CB}"/>
              </a:ext>
            </a:extLst>
          </p:cNvPr>
          <p:cNvSpPr/>
          <p:nvPr/>
        </p:nvSpPr>
        <p:spPr>
          <a:xfrm>
            <a:off x="7493860" y="505544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5F478DF-F4CD-89AA-90BC-FDBB93C35A36}"/>
              </a:ext>
            </a:extLst>
          </p:cNvPr>
          <p:cNvSpPr/>
          <p:nvPr/>
        </p:nvSpPr>
        <p:spPr>
          <a:xfrm>
            <a:off x="6955469" y="542311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22E5F671-088D-D853-80D6-610940EE8414}"/>
              </a:ext>
            </a:extLst>
          </p:cNvPr>
          <p:cNvSpPr/>
          <p:nvPr/>
        </p:nvSpPr>
        <p:spPr>
          <a:xfrm>
            <a:off x="7224664" y="542311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A606ED8-6A77-028B-9970-39192B6913C8}"/>
              </a:ext>
            </a:extLst>
          </p:cNvPr>
          <p:cNvSpPr/>
          <p:nvPr/>
        </p:nvSpPr>
        <p:spPr>
          <a:xfrm>
            <a:off x="7493860" y="542311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CEDC7E4-D2AB-9CFE-24E1-B4822BD9DAE7}"/>
              </a:ext>
            </a:extLst>
          </p:cNvPr>
          <p:cNvSpPr/>
          <p:nvPr/>
        </p:nvSpPr>
        <p:spPr>
          <a:xfrm>
            <a:off x="7763055" y="542311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11E8D8B-B97B-7B85-D796-A2E828E1C84F}"/>
              </a:ext>
            </a:extLst>
          </p:cNvPr>
          <p:cNvSpPr/>
          <p:nvPr/>
        </p:nvSpPr>
        <p:spPr>
          <a:xfrm>
            <a:off x="7224664" y="579079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B3FDECE-631B-B7AA-C210-DF91E4762349}"/>
              </a:ext>
            </a:extLst>
          </p:cNvPr>
          <p:cNvSpPr/>
          <p:nvPr/>
        </p:nvSpPr>
        <p:spPr>
          <a:xfrm>
            <a:off x="7493860" y="579079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DE8F419-59C1-8476-7C54-60A80FF5A2EF}"/>
              </a:ext>
            </a:extLst>
          </p:cNvPr>
          <p:cNvSpPr/>
          <p:nvPr/>
        </p:nvSpPr>
        <p:spPr>
          <a:xfrm>
            <a:off x="7763055" y="579079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5BA4E6B-71F5-2001-8D60-85AC4EC0091E}"/>
              </a:ext>
            </a:extLst>
          </p:cNvPr>
          <p:cNvSpPr/>
          <p:nvPr/>
        </p:nvSpPr>
        <p:spPr>
          <a:xfrm>
            <a:off x="8032251" y="579079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47D57AD9-6018-94D9-A2B6-BE1B84AFDBF4}"/>
              </a:ext>
            </a:extLst>
          </p:cNvPr>
          <p:cNvCxnSpPr/>
          <p:nvPr/>
        </p:nvCxnSpPr>
        <p:spPr>
          <a:xfrm>
            <a:off x="7224664" y="3889085"/>
            <a:ext cx="0" cy="43101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82CA501B-0074-6912-29EE-42428605EC73}"/>
              </a:ext>
            </a:extLst>
          </p:cNvPr>
          <p:cNvCxnSpPr>
            <a:cxnSpLocks/>
          </p:cNvCxnSpPr>
          <p:nvPr/>
        </p:nvCxnSpPr>
        <p:spPr>
          <a:xfrm>
            <a:off x="7493860" y="3889085"/>
            <a:ext cx="0" cy="79868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DBF8DED7-0FFF-CBEC-D227-BE00EB174D80}"/>
              </a:ext>
            </a:extLst>
          </p:cNvPr>
          <p:cNvCxnSpPr>
            <a:cxnSpLocks/>
          </p:cNvCxnSpPr>
          <p:nvPr/>
        </p:nvCxnSpPr>
        <p:spPr>
          <a:xfrm>
            <a:off x="7763055" y="3889085"/>
            <a:ext cx="0" cy="116635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73DFE2AE-011D-E84F-F370-EE7C535B9D11}"/>
              </a:ext>
            </a:extLst>
          </p:cNvPr>
          <p:cNvCxnSpPr>
            <a:cxnSpLocks/>
          </p:cNvCxnSpPr>
          <p:nvPr/>
        </p:nvCxnSpPr>
        <p:spPr>
          <a:xfrm>
            <a:off x="8032251" y="3889085"/>
            <a:ext cx="0" cy="153403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0871D0F5-1ED7-0A57-FC2C-F5FAFBD0A672}"/>
              </a:ext>
            </a:extLst>
          </p:cNvPr>
          <p:cNvCxnSpPr>
            <a:cxnSpLocks/>
          </p:cNvCxnSpPr>
          <p:nvPr/>
        </p:nvCxnSpPr>
        <p:spPr>
          <a:xfrm>
            <a:off x="8301447" y="3889085"/>
            <a:ext cx="0" cy="190170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F40D0315-CE80-9EF4-FF2A-8C5F55F8F3E6}"/>
              </a:ext>
            </a:extLst>
          </p:cNvPr>
          <p:cNvCxnSpPr>
            <a:cxnSpLocks/>
          </p:cNvCxnSpPr>
          <p:nvPr/>
        </p:nvCxnSpPr>
        <p:spPr>
          <a:xfrm>
            <a:off x="8371330" y="4100595"/>
            <a:ext cx="25970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AA7A29E2-2937-3B00-2F84-390242129E68}"/>
              </a:ext>
            </a:extLst>
          </p:cNvPr>
          <p:cNvCxnSpPr>
            <a:cxnSpLocks/>
          </p:cNvCxnSpPr>
          <p:nvPr/>
        </p:nvCxnSpPr>
        <p:spPr>
          <a:xfrm>
            <a:off x="8371333" y="4469513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70C32C24-BB1E-842D-1BD7-991D82AC0159}"/>
              </a:ext>
            </a:extLst>
          </p:cNvPr>
          <p:cNvCxnSpPr>
            <a:cxnSpLocks/>
          </p:cNvCxnSpPr>
          <p:nvPr/>
        </p:nvCxnSpPr>
        <p:spPr>
          <a:xfrm>
            <a:off x="8371332" y="4838430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CF5B5C7-256E-3762-7DB9-F8E4BC6F80DF}"/>
              </a:ext>
            </a:extLst>
          </p:cNvPr>
          <p:cNvCxnSpPr>
            <a:cxnSpLocks/>
          </p:cNvCxnSpPr>
          <p:nvPr/>
        </p:nvCxnSpPr>
        <p:spPr>
          <a:xfrm>
            <a:off x="8371332" y="5207348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29D768DA-966A-B76C-CCC2-AE4E4ADC8079}"/>
              </a:ext>
            </a:extLst>
          </p:cNvPr>
          <p:cNvCxnSpPr>
            <a:cxnSpLocks/>
          </p:cNvCxnSpPr>
          <p:nvPr/>
        </p:nvCxnSpPr>
        <p:spPr>
          <a:xfrm>
            <a:off x="8371331" y="5576265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912F6B1-AD3D-7803-4541-9F4C5CF736E4}"/>
              </a:ext>
            </a:extLst>
          </p:cNvPr>
          <p:cNvCxnSpPr>
            <a:cxnSpLocks/>
          </p:cNvCxnSpPr>
          <p:nvPr/>
        </p:nvCxnSpPr>
        <p:spPr>
          <a:xfrm>
            <a:off x="8371330" y="5945182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2A629595-9047-9B03-7BEE-7131AEBA052C}"/>
              </a:ext>
            </a:extLst>
          </p:cNvPr>
          <p:cNvSpPr txBox="1"/>
          <p:nvPr/>
        </p:nvSpPr>
        <p:spPr>
          <a:xfrm>
            <a:off x="8650501" y="3984670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EB4B909-E5D3-7322-E2D3-1D626BD9971A}"/>
              </a:ext>
            </a:extLst>
          </p:cNvPr>
          <p:cNvSpPr txBox="1"/>
          <p:nvPr/>
        </p:nvSpPr>
        <p:spPr>
          <a:xfrm>
            <a:off x="8650501" y="4353586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57</a:t>
            </a:r>
            <a:endParaRPr lang="ko-KR" altLang="en-US" sz="11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E8B3E34-FC19-8498-67CD-43FCBE028DA6}"/>
              </a:ext>
            </a:extLst>
          </p:cNvPr>
          <p:cNvSpPr txBox="1"/>
          <p:nvPr/>
        </p:nvSpPr>
        <p:spPr>
          <a:xfrm>
            <a:off x="8650501" y="4724082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26205AD-4379-AAA4-F7F3-C057FFD27C11}"/>
              </a:ext>
            </a:extLst>
          </p:cNvPr>
          <p:cNvSpPr txBox="1"/>
          <p:nvPr/>
        </p:nvSpPr>
        <p:spPr>
          <a:xfrm>
            <a:off x="8650501" y="5094578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25</a:t>
            </a:r>
            <a:endParaRPr lang="ko-KR" altLang="en-US" sz="11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99413EC-C522-80FA-6D94-3E07CF901CB2}"/>
              </a:ext>
            </a:extLst>
          </p:cNvPr>
          <p:cNvSpPr txBox="1"/>
          <p:nvPr/>
        </p:nvSpPr>
        <p:spPr>
          <a:xfrm>
            <a:off x="8656913" y="5465074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26D4CA3-946C-991E-7555-F197B2220A6D}"/>
              </a:ext>
            </a:extLst>
          </p:cNvPr>
          <p:cNvSpPr txBox="1"/>
          <p:nvPr/>
        </p:nvSpPr>
        <p:spPr>
          <a:xfrm>
            <a:off x="8650501" y="5835569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39</a:t>
            </a:r>
            <a:endParaRPr lang="ko-KR" altLang="en-US" sz="11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BCECFF5-3264-6EE1-B9FF-113490FBF090}"/>
              </a:ext>
            </a:extLst>
          </p:cNvPr>
          <p:cNvSpPr txBox="1"/>
          <p:nvPr/>
        </p:nvSpPr>
        <p:spPr>
          <a:xfrm>
            <a:off x="2538082" y="3176683"/>
            <a:ext cx="15779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합성곱</a:t>
            </a:r>
            <a:r>
              <a:rPr lang="en-US" altLang="ko-KR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(convolve)</a:t>
            </a:r>
            <a:endParaRPr lang="ko-KR" altLang="en-US" sz="14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F5A3730-559E-FDAE-43E7-C17A00F17913}"/>
              </a:ext>
            </a:extLst>
          </p:cNvPr>
          <p:cNvSpPr txBox="1"/>
          <p:nvPr/>
        </p:nvSpPr>
        <p:spPr>
          <a:xfrm>
            <a:off x="6664739" y="3149289"/>
            <a:ext cx="1751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교차상관</a:t>
            </a:r>
            <a:r>
              <a:rPr lang="en-US" altLang="ko-KR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(correlate)</a:t>
            </a:r>
            <a:endParaRPr lang="ko-KR" altLang="en-US" sz="14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177607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합성곱 연산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29AACD-C826-E273-6F84-9A8403FC6D90}"/>
              </a:ext>
            </a:extLst>
          </p:cNvPr>
          <p:cNvSpPr txBox="1"/>
          <p:nvPr/>
        </p:nvSpPr>
        <p:spPr>
          <a:xfrm>
            <a:off x="1558916" y="1314563"/>
            <a:ext cx="2021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이해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7B79F4-3FF6-283F-4FC4-4B22BA7EF53D}"/>
              </a:ext>
            </a:extLst>
          </p:cNvPr>
          <p:cNvSpPr txBox="1"/>
          <p:nvPr/>
        </p:nvSpPr>
        <p:spPr>
          <a:xfrm>
            <a:off x="1709631" y="1969410"/>
            <a:ext cx="5059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밸리드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패딩은 원본 배열의 원소가 </a:t>
            </a:r>
            <a:r>
              <a:rPr lang="ko-KR" altLang="en-US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연산에 참여하는 정도가 다르다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56AFEA-F1C6-E479-6CF9-439BE4FDE3F6}"/>
              </a:ext>
            </a:extLst>
          </p:cNvPr>
          <p:cNvSpPr/>
          <p:nvPr/>
        </p:nvSpPr>
        <p:spPr>
          <a:xfrm>
            <a:off x="2704867" y="327840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0EB1659-FDB4-3079-9DDB-173FD9308C97}"/>
              </a:ext>
            </a:extLst>
          </p:cNvPr>
          <p:cNvSpPr/>
          <p:nvPr/>
        </p:nvSpPr>
        <p:spPr>
          <a:xfrm>
            <a:off x="2974063" y="327840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5C01CDA-611B-D3CD-552D-D9DED03C7DE1}"/>
              </a:ext>
            </a:extLst>
          </p:cNvPr>
          <p:cNvSpPr/>
          <p:nvPr/>
        </p:nvSpPr>
        <p:spPr>
          <a:xfrm>
            <a:off x="3243259" y="327840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8E0BBD-310B-4710-BF2C-04E3B782C29F}"/>
              </a:ext>
            </a:extLst>
          </p:cNvPr>
          <p:cNvSpPr/>
          <p:nvPr/>
        </p:nvSpPr>
        <p:spPr>
          <a:xfrm>
            <a:off x="3512454" y="327840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CDE96C-0238-E2D1-9492-2074D93BC86B}"/>
              </a:ext>
            </a:extLst>
          </p:cNvPr>
          <p:cNvSpPr/>
          <p:nvPr/>
        </p:nvSpPr>
        <p:spPr>
          <a:xfrm>
            <a:off x="3781650" y="327840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6BAD59-3F1D-E27D-6BC5-EF8C3608DC5F}"/>
              </a:ext>
            </a:extLst>
          </p:cNvPr>
          <p:cNvSpPr/>
          <p:nvPr/>
        </p:nvSpPr>
        <p:spPr>
          <a:xfrm>
            <a:off x="4050845" y="327840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9D5057-E35D-6E96-C4DF-E5F2A55226A6}"/>
              </a:ext>
            </a:extLst>
          </p:cNvPr>
          <p:cNvSpPr/>
          <p:nvPr/>
        </p:nvSpPr>
        <p:spPr>
          <a:xfrm>
            <a:off x="4320041" y="327840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45EB41C-FE08-406C-2763-6199C7C9A847}"/>
              </a:ext>
            </a:extLst>
          </p:cNvPr>
          <p:cNvSpPr/>
          <p:nvPr/>
        </p:nvSpPr>
        <p:spPr>
          <a:xfrm>
            <a:off x="4589236" y="327840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AB609F-59DD-D349-DB25-35D03AADDB81}"/>
              </a:ext>
            </a:extLst>
          </p:cNvPr>
          <p:cNvSpPr/>
          <p:nvPr/>
        </p:nvSpPr>
        <p:spPr>
          <a:xfrm>
            <a:off x="4858432" y="327840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4E2FDA-4B56-426F-5D4C-ECB1162B448F}"/>
              </a:ext>
            </a:extLst>
          </p:cNvPr>
          <p:cNvSpPr/>
          <p:nvPr/>
        </p:nvSpPr>
        <p:spPr>
          <a:xfrm>
            <a:off x="2704867" y="365053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A56FCDB-DC01-C7B8-FA99-502797074EEC}"/>
              </a:ext>
            </a:extLst>
          </p:cNvPr>
          <p:cNvSpPr/>
          <p:nvPr/>
        </p:nvSpPr>
        <p:spPr>
          <a:xfrm>
            <a:off x="2974063" y="365053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8127C8-1614-0F08-E0C6-107DBD30EC93}"/>
              </a:ext>
            </a:extLst>
          </p:cNvPr>
          <p:cNvSpPr/>
          <p:nvPr/>
        </p:nvSpPr>
        <p:spPr>
          <a:xfrm>
            <a:off x="3243259" y="365053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ABBAAEB-90B0-F0B0-F883-D967691081C8}"/>
              </a:ext>
            </a:extLst>
          </p:cNvPr>
          <p:cNvSpPr/>
          <p:nvPr/>
        </p:nvSpPr>
        <p:spPr>
          <a:xfrm>
            <a:off x="3512454" y="365053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85CAD-0575-BF06-378B-992EBE683626}"/>
              </a:ext>
            </a:extLst>
          </p:cNvPr>
          <p:cNvSpPr txBox="1"/>
          <p:nvPr/>
        </p:nvSpPr>
        <p:spPr>
          <a:xfrm>
            <a:off x="2509015" y="3316875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FD71D4B-D957-9F43-C266-C65DB2D7CCEA}"/>
                  </a:ext>
                </a:extLst>
              </p:cNvPr>
              <p:cNvSpPr txBox="1"/>
              <p:nvPr/>
            </p:nvSpPr>
            <p:spPr>
              <a:xfrm>
                <a:off x="2378420" y="3697705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FD71D4B-D957-9F43-C266-C65DB2D7C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8420" y="3697705"/>
                <a:ext cx="336246" cy="2616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직사각형 21">
            <a:extLst>
              <a:ext uri="{FF2B5EF4-FFF2-40B4-BE49-F238E27FC236}">
                <a16:creationId xmlns:a16="http://schemas.microsoft.com/office/drawing/2014/main" id="{36D2EF31-A90B-5D35-E60B-091611C45307}"/>
              </a:ext>
            </a:extLst>
          </p:cNvPr>
          <p:cNvSpPr/>
          <p:nvPr/>
        </p:nvSpPr>
        <p:spPr>
          <a:xfrm>
            <a:off x="2974063" y="401820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7AF6711-60A2-22CC-C5C0-B8CB24F40B70}"/>
              </a:ext>
            </a:extLst>
          </p:cNvPr>
          <p:cNvSpPr/>
          <p:nvPr/>
        </p:nvSpPr>
        <p:spPr>
          <a:xfrm>
            <a:off x="3243259" y="401820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F03419-B5E6-E59E-9986-11AEA1CDD72B}"/>
              </a:ext>
            </a:extLst>
          </p:cNvPr>
          <p:cNvSpPr/>
          <p:nvPr/>
        </p:nvSpPr>
        <p:spPr>
          <a:xfrm>
            <a:off x="3512454" y="401820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53E803E-B51F-CA9F-6EBB-390A66597C82}"/>
              </a:ext>
            </a:extLst>
          </p:cNvPr>
          <p:cNvSpPr/>
          <p:nvPr/>
        </p:nvSpPr>
        <p:spPr>
          <a:xfrm>
            <a:off x="3781650" y="401820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E16A9F3-4FB8-5B81-C9A4-A05D38A65638}"/>
              </a:ext>
            </a:extLst>
          </p:cNvPr>
          <p:cNvSpPr/>
          <p:nvPr/>
        </p:nvSpPr>
        <p:spPr>
          <a:xfrm>
            <a:off x="3243259" y="438587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54510AF-08AF-E857-3ED1-EBFD893F4A39}"/>
              </a:ext>
            </a:extLst>
          </p:cNvPr>
          <p:cNvSpPr/>
          <p:nvPr/>
        </p:nvSpPr>
        <p:spPr>
          <a:xfrm>
            <a:off x="3512454" y="438587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C1E5BA-BA9E-8A00-AAD5-28973AC6AAF0}"/>
              </a:ext>
            </a:extLst>
          </p:cNvPr>
          <p:cNvSpPr/>
          <p:nvPr/>
        </p:nvSpPr>
        <p:spPr>
          <a:xfrm>
            <a:off x="3781650" y="438587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956C014-43A1-C69F-7121-D778579FC207}"/>
              </a:ext>
            </a:extLst>
          </p:cNvPr>
          <p:cNvSpPr/>
          <p:nvPr/>
        </p:nvSpPr>
        <p:spPr>
          <a:xfrm>
            <a:off x="4050845" y="438587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4EA186B-1002-5E9B-E062-692D7CC6C674}"/>
              </a:ext>
            </a:extLst>
          </p:cNvPr>
          <p:cNvSpPr/>
          <p:nvPr/>
        </p:nvSpPr>
        <p:spPr>
          <a:xfrm>
            <a:off x="1842680" y="2699756"/>
            <a:ext cx="1993570" cy="267742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합성곱 연산에 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번만 참여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68487F1-53BC-04CE-381B-455C3F713EE2}"/>
              </a:ext>
            </a:extLst>
          </p:cNvPr>
          <p:cNvCxnSpPr>
            <a:stCxn id="30" idx="2"/>
            <a:endCxn id="4" idx="0"/>
          </p:cNvCxnSpPr>
          <p:nvPr/>
        </p:nvCxnSpPr>
        <p:spPr>
          <a:xfrm>
            <a:off x="2839465" y="2967498"/>
            <a:ext cx="0" cy="3109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3D1371B-1DDD-FBD1-7573-AEE1D144DFA6}"/>
              </a:ext>
            </a:extLst>
          </p:cNvPr>
          <p:cNvSpPr/>
          <p:nvPr/>
        </p:nvSpPr>
        <p:spPr>
          <a:xfrm>
            <a:off x="4130843" y="2929520"/>
            <a:ext cx="1831492" cy="267742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연산에 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4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번 참여</a:t>
            </a: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FE238EA0-44F3-3831-9C0C-E8A7144C8AE3}"/>
              </a:ext>
            </a:extLst>
          </p:cNvPr>
          <p:cNvCxnSpPr>
            <a:cxnSpLocks/>
            <a:stCxn id="32" idx="1"/>
            <a:endCxn id="9" idx="0"/>
          </p:cNvCxnSpPr>
          <p:nvPr/>
        </p:nvCxnSpPr>
        <p:spPr>
          <a:xfrm rot="10800000" flipV="1">
            <a:off x="3647053" y="3063391"/>
            <a:ext cx="483791" cy="21501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4C35F7-22D0-0A76-0A02-A04A9FE868EA}"/>
                  </a:ext>
                </a:extLst>
              </p:cNvPr>
              <p:cNvSpPr txBox="1"/>
              <p:nvPr/>
            </p:nvSpPr>
            <p:spPr>
              <a:xfrm>
                <a:off x="2640917" y="4069828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4C35F7-22D0-0A76-0A02-A04A9FE86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917" y="4069828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2D0D64B-AED6-7E7B-B518-8CC9C3EEEB68}"/>
                  </a:ext>
                </a:extLst>
              </p:cNvPr>
              <p:cNvSpPr txBox="1"/>
              <p:nvPr/>
            </p:nvSpPr>
            <p:spPr>
              <a:xfrm>
                <a:off x="2930474" y="4437501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2D0D64B-AED6-7E7B-B518-8CC9C3EEE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474" y="4437501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직사각형 35">
            <a:extLst>
              <a:ext uri="{FF2B5EF4-FFF2-40B4-BE49-F238E27FC236}">
                <a16:creationId xmlns:a16="http://schemas.microsoft.com/office/drawing/2014/main" id="{599847D5-DB68-80FF-63AE-565AEC2E5531}"/>
              </a:ext>
            </a:extLst>
          </p:cNvPr>
          <p:cNvSpPr/>
          <p:nvPr/>
        </p:nvSpPr>
        <p:spPr>
          <a:xfrm>
            <a:off x="3506193" y="476435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6D85144-A8C0-9511-7B3D-8DF04A37C3A4}"/>
              </a:ext>
            </a:extLst>
          </p:cNvPr>
          <p:cNvSpPr/>
          <p:nvPr/>
        </p:nvSpPr>
        <p:spPr>
          <a:xfrm>
            <a:off x="3775388" y="476435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7C3BEAD-ABFE-07FC-E6AB-CFE4774BFFC3}"/>
              </a:ext>
            </a:extLst>
          </p:cNvPr>
          <p:cNvSpPr/>
          <p:nvPr/>
        </p:nvSpPr>
        <p:spPr>
          <a:xfrm>
            <a:off x="4044584" y="476435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16BC9C3-1F40-15DD-1CED-DB71ED5DCDE2}"/>
              </a:ext>
            </a:extLst>
          </p:cNvPr>
          <p:cNvSpPr/>
          <p:nvPr/>
        </p:nvSpPr>
        <p:spPr>
          <a:xfrm>
            <a:off x="4313779" y="476435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5657721-F2A7-8009-8789-66B12E8EF904}"/>
                  </a:ext>
                </a:extLst>
              </p:cNvPr>
              <p:cNvSpPr txBox="1"/>
              <p:nvPr/>
            </p:nvSpPr>
            <p:spPr>
              <a:xfrm>
                <a:off x="3193408" y="4815974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5657721-F2A7-8009-8789-66B12E8EF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3408" y="4815974"/>
                <a:ext cx="336246" cy="261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C4256BD5-97D9-1BAD-3438-7E96DE2D9E42}"/>
              </a:ext>
            </a:extLst>
          </p:cNvPr>
          <p:cNvSpPr/>
          <p:nvPr/>
        </p:nvSpPr>
        <p:spPr>
          <a:xfrm>
            <a:off x="3781939" y="518011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E5F748B-D096-A278-35A3-D4F7B23319A1}"/>
              </a:ext>
            </a:extLst>
          </p:cNvPr>
          <p:cNvSpPr/>
          <p:nvPr/>
        </p:nvSpPr>
        <p:spPr>
          <a:xfrm>
            <a:off x="4051134" y="518011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F6472F3-E39E-F64C-4DF8-36E89F4C4C5D}"/>
              </a:ext>
            </a:extLst>
          </p:cNvPr>
          <p:cNvSpPr/>
          <p:nvPr/>
        </p:nvSpPr>
        <p:spPr>
          <a:xfrm>
            <a:off x="4320330" y="518011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42132E3-4056-EAD4-44FB-B60ACBD42C3A}"/>
              </a:ext>
            </a:extLst>
          </p:cNvPr>
          <p:cNvSpPr/>
          <p:nvPr/>
        </p:nvSpPr>
        <p:spPr>
          <a:xfrm>
            <a:off x="4589525" y="518011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C6C64DD-B6D5-6BE8-F316-B97F869669DA}"/>
                  </a:ext>
                </a:extLst>
              </p:cNvPr>
              <p:cNvSpPr txBox="1"/>
              <p:nvPr/>
            </p:nvSpPr>
            <p:spPr>
              <a:xfrm>
                <a:off x="3469154" y="5231737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C6C64DD-B6D5-6BE8-F316-B97F86966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154" y="5231737"/>
                <a:ext cx="336246" cy="261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직사각형 45">
            <a:extLst>
              <a:ext uri="{FF2B5EF4-FFF2-40B4-BE49-F238E27FC236}">
                <a16:creationId xmlns:a16="http://schemas.microsoft.com/office/drawing/2014/main" id="{F9E4E2A2-C169-FFFA-6ECB-56617D4FA973}"/>
              </a:ext>
            </a:extLst>
          </p:cNvPr>
          <p:cNvSpPr/>
          <p:nvPr/>
        </p:nvSpPr>
        <p:spPr>
          <a:xfrm>
            <a:off x="4044583" y="56111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896798F-636D-AD28-05C4-CE08BC8C90A8}"/>
              </a:ext>
            </a:extLst>
          </p:cNvPr>
          <p:cNvSpPr/>
          <p:nvPr/>
        </p:nvSpPr>
        <p:spPr>
          <a:xfrm>
            <a:off x="4313778" y="56111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050B4B-BCA0-4349-2A4F-412FC3DC005B}"/>
              </a:ext>
            </a:extLst>
          </p:cNvPr>
          <p:cNvSpPr/>
          <p:nvPr/>
        </p:nvSpPr>
        <p:spPr>
          <a:xfrm>
            <a:off x="4582974" y="56111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A6154A1-C6C6-4DC8-6DF3-FA6B0900D24B}"/>
              </a:ext>
            </a:extLst>
          </p:cNvPr>
          <p:cNvSpPr/>
          <p:nvPr/>
        </p:nvSpPr>
        <p:spPr>
          <a:xfrm>
            <a:off x="4852169" y="56111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E8762EA-4156-15C0-217A-18975C15297D}"/>
                  </a:ext>
                </a:extLst>
              </p:cNvPr>
              <p:cNvSpPr txBox="1"/>
              <p:nvPr/>
            </p:nvSpPr>
            <p:spPr>
              <a:xfrm>
                <a:off x="3731798" y="5662750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E8762EA-4156-15C0-217A-18975C152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1798" y="5662750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756048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합성곱 연산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E994B6-9E6A-79CD-EAD4-58880AAE4B0A}"/>
              </a:ext>
            </a:extLst>
          </p:cNvPr>
          <p:cNvSpPr txBox="1"/>
          <p:nvPr/>
        </p:nvSpPr>
        <p:spPr>
          <a:xfrm>
            <a:off x="1214140" y="984778"/>
            <a:ext cx="2021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이해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159480-C253-A326-16D4-A43A6F8A37A4}"/>
              </a:ext>
            </a:extLst>
          </p:cNvPr>
          <p:cNvSpPr txBox="1"/>
          <p:nvPr/>
        </p:nvSpPr>
        <p:spPr>
          <a:xfrm>
            <a:off x="1387557" y="1323092"/>
            <a:ext cx="4277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풀 패딩은 원본 배열의 원소의 연산 참여도를 동일하게 만든다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B5623DC-8903-540A-35AC-2CCC36EF1CB1}"/>
              </a:ext>
            </a:extLst>
          </p:cNvPr>
          <p:cNvSpPr/>
          <p:nvPr/>
        </p:nvSpPr>
        <p:spPr>
          <a:xfrm>
            <a:off x="2110884" y="1644294"/>
            <a:ext cx="854518" cy="227023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제로 패딩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3E095AD-2F07-9781-2789-1F377A14FF31}"/>
              </a:ext>
            </a:extLst>
          </p:cNvPr>
          <p:cNvCxnSpPr>
            <a:cxnSpLocks/>
            <a:stCxn id="4" idx="2"/>
            <a:endCxn id="37" idx="0"/>
          </p:cNvCxnSpPr>
          <p:nvPr/>
        </p:nvCxnSpPr>
        <p:spPr>
          <a:xfrm>
            <a:off x="2538143" y="1871317"/>
            <a:ext cx="0" cy="2101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0C893-D6D2-D237-99F7-5462E0CA6EC9}"/>
              </a:ext>
            </a:extLst>
          </p:cNvPr>
          <p:cNvSpPr/>
          <p:nvPr/>
        </p:nvSpPr>
        <p:spPr>
          <a:xfrm>
            <a:off x="2888553" y="208146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529EFFC-5CA6-0AAC-46E2-FD34FB47285D}"/>
              </a:ext>
            </a:extLst>
          </p:cNvPr>
          <p:cNvSpPr/>
          <p:nvPr/>
        </p:nvSpPr>
        <p:spPr>
          <a:xfrm>
            <a:off x="3122160" y="208146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C97A6C6-367A-40CE-0172-B7F025AC7728}"/>
              </a:ext>
            </a:extLst>
          </p:cNvPr>
          <p:cNvSpPr/>
          <p:nvPr/>
        </p:nvSpPr>
        <p:spPr>
          <a:xfrm>
            <a:off x="3355766" y="208146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636E38-971D-B3CB-9581-D7EF9B697F09}"/>
              </a:ext>
            </a:extLst>
          </p:cNvPr>
          <p:cNvSpPr/>
          <p:nvPr/>
        </p:nvSpPr>
        <p:spPr>
          <a:xfrm>
            <a:off x="3589372" y="208146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7D8DF9-A841-09D4-268F-EF981623B334}"/>
              </a:ext>
            </a:extLst>
          </p:cNvPr>
          <p:cNvSpPr/>
          <p:nvPr/>
        </p:nvSpPr>
        <p:spPr>
          <a:xfrm>
            <a:off x="3822978" y="208146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9B18B84-EBD6-5DED-F014-B518DA8A0173}"/>
              </a:ext>
            </a:extLst>
          </p:cNvPr>
          <p:cNvSpPr/>
          <p:nvPr/>
        </p:nvSpPr>
        <p:spPr>
          <a:xfrm>
            <a:off x="4056584" y="208146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2C43764-A2EF-7C29-5B53-645C675FE005}"/>
              </a:ext>
            </a:extLst>
          </p:cNvPr>
          <p:cNvSpPr/>
          <p:nvPr/>
        </p:nvSpPr>
        <p:spPr>
          <a:xfrm>
            <a:off x="4290190" y="208146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D0EFE5F-256F-EB77-5935-61B43F5708CD}"/>
              </a:ext>
            </a:extLst>
          </p:cNvPr>
          <p:cNvSpPr/>
          <p:nvPr/>
        </p:nvSpPr>
        <p:spPr>
          <a:xfrm>
            <a:off x="4523796" y="208146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754E72-7DB0-0E1C-A7F5-7E7F23506E98}"/>
              </a:ext>
            </a:extLst>
          </p:cNvPr>
          <p:cNvSpPr/>
          <p:nvPr/>
        </p:nvSpPr>
        <p:spPr>
          <a:xfrm>
            <a:off x="4757402" y="208146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5C0E4E7-8726-6AF2-B195-8ECB2A9F127E}"/>
              </a:ext>
            </a:extLst>
          </p:cNvPr>
          <p:cNvSpPr/>
          <p:nvPr/>
        </p:nvSpPr>
        <p:spPr>
          <a:xfrm>
            <a:off x="2190809" y="24043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C18E0D0-C196-D591-7528-17344A00B5FB}"/>
              </a:ext>
            </a:extLst>
          </p:cNvPr>
          <p:cNvSpPr/>
          <p:nvPr/>
        </p:nvSpPr>
        <p:spPr>
          <a:xfrm>
            <a:off x="2424416" y="24043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188BDE8-B6B1-923C-0682-E728E3D4FAF2}"/>
              </a:ext>
            </a:extLst>
          </p:cNvPr>
          <p:cNvSpPr/>
          <p:nvPr/>
        </p:nvSpPr>
        <p:spPr>
          <a:xfrm>
            <a:off x="2658022" y="24043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D74A8FE-0DCA-94E6-67A2-958BC186CFBB}"/>
              </a:ext>
            </a:extLst>
          </p:cNvPr>
          <p:cNvSpPr/>
          <p:nvPr/>
        </p:nvSpPr>
        <p:spPr>
          <a:xfrm>
            <a:off x="2891628" y="2404387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7D7097-C376-169A-4E4E-B4C933A91E7C}"/>
              </a:ext>
            </a:extLst>
          </p:cNvPr>
          <p:cNvSpPr txBox="1"/>
          <p:nvPr/>
        </p:nvSpPr>
        <p:spPr>
          <a:xfrm>
            <a:off x="1970741" y="2122398"/>
            <a:ext cx="220069" cy="227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DBCB166-827A-C471-DC75-82F10CB8EF46}"/>
                  </a:ext>
                </a:extLst>
              </p:cNvPr>
              <p:cNvSpPr txBox="1"/>
              <p:nvPr/>
            </p:nvSpPr>
            <p:spPr>
              <a:xfrm>
                <a:off x="1907521" y="2445324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DBCB166-827A-C471-DC75-82F10CB8E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521" y="2445324"/>
                <a:ext cx="336246" cy="2616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3165F0F5-68DF-18EC-E4AB-C9670040BB78}"/>
              </a:ext>
            </a:extLst>
          </p:cNvPr>
          <p:cNvSpPr/>
          <p:nvPr/>
        </p:nvSpPr>
        <p:spPr>
          <a:xfrm>
            <a:off x="2424416" y="27234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C7EE9A-4CAE-9614-6E90-3F6BD36DB5B5}"/>
              </a:ext>
            </a:extLst>
          </p:cNvPr>
          <p:cNvSpPr/>
          <p:nvPr/>
        </p:nvSpPr>
        <p:spPr>
          <a:xfrm>
            <a:off x="2658022" y="27234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08A7BEB-A618-54FB-33C7-29C8A8B159FC}"/>
              </a:ext>
            </a:extLst>
          </p:cNvPr>
          <p:cNvSpPr/>
          <p:nvPr/>
        </p:nvSpPr>
        <p:spPr>
          <a:xfrm>
            <a:off x="2891628" y="2723451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E00E378-9ED3-FC69-0046-8750255D003B}"/>
              </a:ext>
            </a:extLst>
          </p:cNvPr>
          <p:cNvSpPr/>
          <p:nvPr/>
        </p:nvSpPr>
        <p:spPr>
          <a:xfrm>
            <a:off x="3125234" y="27234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A7D1533-3F45-F858-5DF2-E728C299D9D5}"/>
              </a:ext>
            </a:extLst>
          </p:cNvPr>
          <p:cNvSpPr/>
          <p:nvPr/>
        </p:nvSpPr>
        <p:spPr>
          <a:xfrm>
            <a:off x="2658022" y="304251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7A1FC52-BC30-3484-4920-E2FF95D9ADAE}"/>
              </a:ext>
            </a:extLst>
          </p:cNvPr>
          <p:cNvSpPr/>
          <p:nvPr/>
        </p:nvSpPr>
        <p:spPr>
          <a:xfrm>
            <a:off x="2891628" y="3042516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4F8A8F-9CC1-1B1B-701C-F80C72D49AF5}"/>
              </a:ext>
            </a:extLst>
          </p:cNvPr>
          <p:cNvSpPr/>
          <p:nvPr/>
        </p:nvSpPr>
        <p:spPr>
          <a:xfrm>
            <a:off x="3125234" y="304251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B724FAF-93D2-364B-9028-D7DFB39C59A5}"/>
              </a:ext>
            </a:extLst>
          </p:cNvPr>
          <p:cNvSpPr/>
          <p:nvPr/>
        </p:nvSpPr>
        <p:spPr>
          <a:xfrm>
            <a:off x="3358840" y="304251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85A9030-1FC1-91CB-1C5D-9B7F4CD078BC}"/>
              </a:ext>
            </a:extLst>
          </p:cNvPr>
          <p:cNvSpPr/>
          <p:nvPr/>
        </p:nvSpPr>
        <p:spPr>
          <a:xfrm>
            <a:off x="2886195" y="3370952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BC053C7-5F00-5648-B3D0-E13334B2AD33}"/>
              </a:ext>
            </a:extLst>
          </p:cNvPr>
          <p:cNvSpPr/>
          <p:nvPr/>
        </p:nvSpPr>
        <p:spPr>
          <a:xfrm>
            <a:off x="3119800" y="337095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E06272-2EFE-8753-6956-C8D692DC40F5}"/>
              </a:ext>
            </a:extLst>
          </p:cNvPr>
          <p:cNvSpPr/>
          <p:nvPr/>
        </p:nvSpPr>
        <p:spPr>
          <a:xfrm>
            <a:off x="3353407" y="337095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D2475BE-3D93-2383-F36D-802E1052E66B}"/>
              </a:ext>
            </a:extLst>
          </p:cNvPr>
          <p:cNvSpPr/>
          <p:nvPr/>
        </p:nvSpPr>
        <p:spPr>
          <a:xfrm>
            <a:off x="3587012" y="337095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834E950-BDF3-F906-8BBA-AB7C785E7BD0}"/>
              </a:ext>
            </a:extLst>
          </p:cNvPr>
          <p:cNvSpPr/>
          <p:nvPr/>
        </p:nvSpPr>
        <p:spPr>
          <a:xfrm>
            <a:off x="2187734" y="208146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1FBFCF3-8705-FE64-8BB0-6AA42D41DC52}"/>
              </a:ext>
            </a:extLst>
          </p:cNvPr>
          <p:cNvSpPr/>
          <p:nvPr/>
        </p:nvSpPr>
        <p:spPr>
          <a:xfrm>
            <a:off x="2421340" y="208146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EBE24C2-08E0-CE4A-8D8D-D18115138216}"/>
              </a:ext>
            </a:extLst>
          </p:cNvPr>
          <p:cNvSpPr/>
          <p:nvPr/>
        </p:nvSpPr>
        <p:spPr>
          <a:xfrm>
            <a:off x="2654947" y="208146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375287-49AE-EF97-26DF-3DF1EBFED913}"/>
              </a:ext>
            </a:extLst>
          </p:cNvPr>
          <p:cNvSpPr/>
          <p:nvPr/>
        </p:nvSpPr>
        <p:spPr>
          <a:xfrm>
            <a:off x="4991008" y="208048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6D78D2D-35C1-FEA5-26E3-765C0510393D}"/>
              </a:ext>
            </a:extLst>
          </p:cNvPr>
          <p:cNvSpPr/>
          <p:nvPr/>
        </p:nvSpPr>
        <p:spPr>
          <a:xfrm>
            <a:off x="5224614" y="208048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56364EC-8736-CD4B-3BE9-ACFACD361420}"/>
              </a:ext>
            </a:extLst>
          </p:cNvPr>
          <p:cNvSpPr/>
          <p:nvPr/>
        </p:nvSpPr>
        <p:spPr>
          <a:xfrm>
            <a:off x="5458221" y="208048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C3EAAB2-FBF4-A929-F17E-2D932B502C3B}"/>
              </a:ext>
            </a:extLst>
          </p:cNvPr>
          <p:cNvSpPr/>
          <p:nvPr/>
        </p:nvSpPr>
        <p:spPr>
          <a:xfrm>
            <a:off x="3119800" y="369938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5F50D53-8BA3-7E74-3052-7AF9BDC29EBB}"/>
              </a:ext>
            </a:extLst>
          </p:cNvPr>
          <p:cNvSpPr/>
          <p:nvPr/>
        </p:nvSpPr>
        <p:spPr>
          <a:xfrm>
            <a:off x="3353406" y="369938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E0E1033-8865-94C7-9954-4D91A8EBFFD3}"/>
              </a:ext>
            </a:extLst>
          </p:cNvPr>
          <p:cNvSpPr/>
          <p:nvPr/>
        </p:nvSpPr>
        <p:spPr>
          <a:xfrm>
            <a:off x="3587012" y="369938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3749384-2DA5-938E-1958-7886176A8C70}"/>
              </a:ext>
            </a:extLst>
          </p:cNvPr>
          <p:cNvSpPr/>
          <p:nvPr/>
        </p:nvSpPr>
        <p:spPr>
          <a:xfrm>
            <a:off x="3820618" y="369938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6F512C7-9A95-1BFD-CF6C-DA2A4604E8D0}"/>
              </a:ext>
            </a:extLst>
          </p:cNvPr>
          <p:cNvSpPr/>
          <p:nvPr/>
        </p:nvSpPr>
        <p:spPr>
          <a:xfrm>
            <a:off x="3353406" y="402782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3C07A1A-9E0C-F96B-283A-476FDC2958A4}"/>
              </a:ext>
            </a:extLst>
          </p:cNvPr>
          <p:cNvSpPr/>
          <p:nvPr/>
        </p:nvSpPr>
        <p:spPr>
          <a:xfrm>
            <a:off x="3587011" y="402782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8DF4678-93FE-E9C3-C1E7-B43F7A6B53DE}"/>
              </a:ext>
            </a:extLst>
          </p:cNvPr>
          <p:cNvSpPr/>
          <p:nvPr/>
        </p:nvSpPr>
        <p:spPr>
          <a:xfrm>
            <a:off x="3820618" y="402782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60D711C-2E24-58B0-39D3-0BFC4E72B1E2}"/>
              </a:ext>
            </a:extLst>
          </p:cNvPr>
          <p:cNvSpPr/>
          <p:nvPr/>
        </p:nvSpPr>
        <p:spPr>
          <a:xfrm>
            <a:off x="4054223" y="402782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11E9CFE-4B55-0DBB-6446-515174B0D56C}"/>
              </a:ext>
            </a:extLst>
          </p:cNvPr>
          <p:cNvSpPr/>
          <p:nvPr/>
        </p:nvSpPr>
        <p:spPr>
          <a:xfrm>
            <a:off x="3587011" y="435626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8467F01-1E28-45DA-4364-3301A1AD7964}"/>
              </a:ext>
            </a:extLst>
          </p:cNvPr>
          <p:cNvSpPr/>
          <p:nvPr/>
        </p:nvSpPr>
        <p:spPr>
          <a:xfrm>
            <a:off x="3820617" y="435626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923CEB1-3B8B-CACB-A807-FE3E7DB03D11}"/>
              </a:ext>
            </a:extLst>
          </p:cNvPr>
          <p:cNvSpPr/>
          <p:nvPr/>
        </p:nvSpPr>
        <p:spPr>
          <a:xfrm>
            <a:off x="4054223" y="435626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19BF2FD-C96E-2E9B-E725-A95D053215D3}"/>
              </a:ext>
            </a:extLst>
          </p:cNvPr>
          <p:cNvSpPr/>
          <p:nvPr/>
        </p:nvSpPr>
        <p:spPr>
          <a:xfrm>
            <a:off x="4287829" y="435626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4D2B5A5-7AA2-F9B2-7F2D-484240A31F4D}"/>
              </a:ext>
            </a:extLst>
          </p:cNvPr>
          <p:cNvSpPr/>
          <p:nvPr/>
        </p:nvSpPr>
        <p:spPr>
          <a:xfrm>
            <a:off x="3820617" y="468469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B084B85-4F3C-CD5E-C69F-5116A2CA8538}"/>
              </a:ext>
            </a:extLst>
          </p:cNvPr>
          <p:cNvSpPr/>
          <p:nvPr/>
        </p:nvSpPr>
        <p:spPr>
          <a:xfrm>
            <a:off x="4054222" y="468469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908D478-D03E-F5DD-3C45-011FE7562F5B}"/>
              </a:ext>
            </a:extLst>
          </p:cNvPr>
          <p:cNvSpPr/>
          <p:nvPr/>
        </p:nvSpPr>
        <p:spPr>
          <a:xfrm>
            <a:off x="4287829" y="468469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E54AC34-38A0-0E4F-6630-6A1577BCC5BF}"/>
              </a:ext>
            </a:extLst>
          </p:cNvPr>
          <p:cNvSpPr/>
          <p:nvPr/>
        </p:nvSpPr>
        <p:spPr>
          <a:xfrm>
            <a:off x="4521434" y="468469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B0B2435-DA1E-D961-5739-0EE861BF402E}"/>
              </a:ext>
            </a:extLst>
          </p:cNvPr>
          <p:cNvSpPr/>
          <p:nvPr/>
        </p:nvSpPr>
        <p:spPr>
          <a:xfrm>
            <a:off x="4054222" y="501313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0923484-D00F-C698-6CDD-B2081F10D045}"/>
              </a:ext>
            </a:extLst>
          </p:cNvPr>
          <p:cNvSpPr/>
          <p:nvPr/>
        </p:nvSpPr>
        <p:spPr>
          <a:xfrm>
            <a:off x="4287828" y="501313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CAC1319-88EB-0E39-4F28-0A850857A3F8}"/>
              </a:ext>
            </a:extLst>
          </p:cNvPr>
          <p:cNvSpPr/>
          <p:nvPr/>
        </p:nvSpPr>
        <p:spPr>
          <a:xfrm>
            <a:off x="4521434" y="501313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BC2E68-BFDE-BF58-936A-0C89D0641271}"/>
              </a:ext>
            </a:extLst>
          </p:cNvPr>
          <p:cNvSpPr/>
          <p:nvPr/>
        </p:nvSpPr>
        <p:spPr>
          <a:xfrm>
            <a:off x="4755040" y="5013133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343FBF0-1DAC-2080-44F6-E0C6EFFBDA0D}"/>
              </a:ext>
            </a:extLst>
          </p:cNvPr>
          <p:cNvSpPr/>
          <p:nvPr/>
        </p:nvSpPr>
        <p:spPr>
          <a:xfrm>
            <a:off x="4287828" y="5341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424AE96-054C-9144-5F5E-AA413C04696C}"/>
              </a:ext>
            </a:extLst>
          </p:cNvPr>
          <p:cNvSpPr/>
          <p:nvPr/>
        </p:nvSpPr>
        <p:spPr>
          <a:xfrm>
            <a:off x="4521434" y="5341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D06098E-8D1D-2E23-E015-71A4D51A7FCA}"/>
              </a:ext>
            </a:extLst>
          </p:cNvPr>
          <p:cNvSpPr/>
          <p:nvPr/>
        </p:nvSpPr>
        <p:spPr>
          <a:xfrm>
            <a:off x="4755040" y="5341570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57AD381-6017-AB8C-9FA9-C484E9C93052}"/>
              </a:ext>
            </a:extLst>
          </p:cNvPr>
          <p:cNvSpPr/>
          <p:nvPr/>
        </p:nvSpPr>
        <p:spPr>
          <a:xfrm>
            <a:off x="4988646" y="5341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9CAE1E1-371E-3CBE-7115-D38E3C241D10}"/>
              </a:ext>
            </a:extLst>
          </p:cNvPr>
          <p:cNvSpPr/>
          <p:nvPr/>
        </p:nvSpPr>
        <p:spPr>
          <a:xfrm>
            <a:off x="4521434" y="5670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8208EA7-800E-9D64-A47B-21C3C970B53E}"/>
              </a:ext>
            </a:extLst>
          </p:cNvPr>
          <p:cNvSpPr/>
          <p:nvPr/>
        </p:nvSpPr>
        <p:spPr>
          <a:xfrm>
            <a:off x="4755039" y="5670006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68DC98D-1702-89D3-A376-793ACABB9FCB}"/>
              </a:ext>
            </a:extLst>
          </p:cNvPr>
          <p:cNvSpPr/>
          <p:nvPr/>
        </p:nvSpPr>
        <p:spPr>
          <a:xfrm>
            <a:off x="4988646" y="5670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E1EC90F-67D4-2CC8-73D5-AAEAD4D893F3}"/>
              </a:ext>
            </a:extLst>
          </p:cNvPr>
          <p:cNvSpPr/>
          <p:nvPr/>
        </p:nvSpPr>
        <p:spPr>
          <a:xfrm>
            <a:off x="5222251" y="5670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9313B7B-0848-7098-4774-F3B981768B23}"/>
              </a:ext>
            </a:extLst>
          </p:cNvPr>
          <p:cNvSpPr/>
          <p:nvPr/>
        </p:nvSpPr>
        <p:spPr>
          <a:xfrm>
            <a:off x="4755039" y="5998442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6BFCD25-1635-155C-9F4C-769DB1298442}"/>
              </a:ext>
            </a:extLst>
          </p:cNvPr>
          <p:cNvSpPr/>
          <p:nvPr/>
        </p:nvSpPr>
        <p:spPr>
          <a:xfrm>
            <a:off x="4988645" y="599844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86A88B5-6109-75E5-E681-188297FD2B93}"/>
              </a:ext>
            </a:extLst>
          </p:cNvPr>
          <p:cNvSpPr/>
          <p:nvPr/>
        </p:nvSpPr>
        <p:spPr>
          <a:xfrm>
            <a:off x="5222251" y="599844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3C91CAE-8722-DFC7-1B92-74ED6054A3A9}"/>
              </a:ext>
            </a:extLst>
          </p:cNvPr>
          <p:cNvSpPr/>
          <p:nvPr/>
        </p:nvSpPr>
        <p:spPr>
          <a:xfrm>
            <a:off x="5455857" y="599844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A98DD9C7-BD48-1650-9CA2-D0BE4FD94D73}"/>
              </a:ext>
            </a:extLst>
          </p:cNvPr>
          <p:cNvCxnSpPr>
            <a:cxnSpLocks/>
          </p:cNvCxnSpPr>
          <p:nvPr/>
        </p:nvCxnSpPr>
        <p:spPr>
          <a:xfrm>
            <a:off x="5689463" y="2337463"/>
            <a:ext cx="0" cy="366097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2A405C43-8D5E-AF46-7854-92124BA8440E}"/>
              </a:ext>
            </a:extLst>
          </p:cNvPr>
          <p:cNvCxnSpPr>
            <a:cxnSpLocks/>
          </p:cNvCxnSpPr>
          <p:nvPr/>
        </p:nvCxnSpPr>
        <p:spPr>
          <a:xfrm>
            <a:off x="5455863" y="2348440"/>
            <a:ext cx="0" cy="33215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0808B5E5-4DBA-9A26-2114-BA5FC3D90BC6}"/>
              </a:ext>
            </a:extLst>
          </p:cNvPr>
          <p:cNvCxnSpPr>
            <a:cxnSpLocks/>
          </p:cNvCxnSpPr>
          <p:nvPr/>
        </p:nvCxnSpPr>
        <p:spPr>
          <a:xfrm>
            <a:off x="5219885" y="2337463"/>
            <a:ext cx="2366" cy="300410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6F417A1E-0806-6114-32B5-10BFA8A54797}"/>
              </a:ext>
            </a:extLst>
          </p:cNvPr>
          <p:cNvCxnSpPr>
            <a:cxnSpLocks/>
          </p:cNvCxnSpPr>
          <p:nvPr/>
        </p:nvCxnSpPr>
        <p:spPr>
          <a:xfrm>
            <a:off x="4988639" y="2337463"/>
            <a:ext cx="5443" cy="267567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32E77857-79C1-08E5-655D-3CF76305EB6D}"/>
              </a:ext>
            </a:extLst>
          </p:cNvPr>
          <p:cNvCxnSpPr>
            <a:cxnSpLocks/>
          </p:cNvCxnSpPr>
          <p:nvPr/>
        </p:nvCxnSpPr>
        <p:spPr>
          <a:xfrm flipH="1">
            <a:off x="4762835" y="2355317"/>
            <a:ext cx="1" cy="232938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CB91B14-36DA-F1A0-A3DA-A25648BD62EB}"/>
              </a:ext>
            </a:extLst>
          </p:cNvPr>
          <p:cNvCxnSpPr>
            <a:cxnSpLocks/>
          </p:cNvCxnSpPr>
          <p:nvPr/>
        </p:nvCxnSpPr>
        <p:spPr>
          <a:xfrm>
            <a:off x="4520724" y="2348440"/>
            <a:ext cx="5788" cy="200782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61480096-AC74-E3DF-9F7F-7A0AED8F11EC}"/>
              </a:ext>
            </a:extLst>
          </p:cNvPr>
          <p:cNvCxnSpPr>
            <a:cxnSpLocks/>
          </p:cNvCxnSpPr>
          <p:nvPr/>
        </p:nvCxnSpPr>
        <p:spPr>
          <a:xfrm>
            <a:off x="3359020" y="2337463"/>
            <a:ext cx="1831" cy="35252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780696D7-09C6-9E3B-FF5E-3ECF612096FD}"/>
              </a:ext>
            </a:extLst>
          </p:cNvPr>
          <p:cNvCxnSpPr>
            <a:cxnSpLocks/>
          </p:cNvCxnSpPr>
          <p:nvPr/>
        </p:nvCxnSpPr>
        <p:spPr>
          <a:xfrm>
            <a:off x="3592974" y="2354392"/>
            <a:ext cx="0" cy="66174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76635981-629E-D628-7034-54D5EA629EC9}"/>
              </a:ext>
            </a:extLst>
          </p:cNvPr>
          <p:cNvCxnSpPr>
            <a:cxnSpLocks/>
          </p:cNvCxnSpPr>
          <p:nvPr/>
        </p:nvCxnSpPr>
        <p:spPr>
          <a:xfrm>
            <a:off x="3822774" y="2357639"/>
            <a:ext cx="0" cy="101331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1EBA0666-37C8-F5E9-BA43-65808F6F160C}"/>
              </a:ext>
            </a:extLst>
          </p:cNvPr>
          <p:cNvCxnSpPr>
            <a:cxnSpLocks/>
          </p:cNvCxnSpPr>
          <p:nvPr/>
        </p:nvCxnSpPr>
        <p:spPr>
          <a:xfrm>
            <a:off x="4054576" y="2356983"/>
            <a:ext cx="0" cy="131831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8F21262F-FB60-12BC-7312-7DD14903DD20}"/>
              </a:ext>
            </a:extLst>
          </p:cNvPr>
          <p:cNvCxnSpPr>
            <a:cxnSpLocks/>
          </p:cNvCxnSpPr>
          <p:nvPr/>
        </p:nvCxnSpPr>
        <p:spPr>
          <a:xfrm>
            <a:off x="4291633" y="2356327"/>
            <a:ext cx="0" cy="167149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C6D2114-1125-9565-27E4-7325C3CF89B9}"/>
              </a:ext>
            </a:extLst>
          </p:cNvPr>
          <p:cNvCxnSpPr>
            <a:cxnSpLocks/>
          </p:cNvCxnSpPr>
          <p:nvPr/>
        </p:nvCxnSpPr>
        <p:spPr>
          <a:xfrm>
            <a:off x="5730634" y="2514316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5A4C1F76-5DE8-7F85-41F0-79501E587A70}"/>
              </a:ext>
            </a:extLst>
          </p:cNvPr>
          <p:cNvSpPr txBox="1"/>
          <p:nvPr/>
        </p:nvSpPr>
        <p:spPr>
          <a:xfrm>
            <a:off x="5955137" y="2382182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6</a:t>
            </a:r>
            <a:endParaRPr lang="ko-KR" altLang="en-US" sz="11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EDE24F70-79AF-1524-9833-511D8223779C}"/>
              </a:ext>
            </a:extLst>
          </p:cNvPr>
          <p:cNvCxnSpPr>
            <a:cxnSpLocks/>
          </p:cNvCxnSpPr>
          <p:nvPr/>
        </p:nvCxnSpPr>
        <p:spPr>
          <a:xfrm>
            <a:off x="5730634" y="2843003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3D137908-7F75-FCCB-C8B6-361F7BD2FD11}"/>
              </a:ext>
            </a:extLst>
          </p:cNvPr>
          <p:cNvCxnSpPr>
            <a:cxnSpLocks/>
          </p:cNvCxnSpPr>
          <p:nvPr/>
        </p:nvCxnSpPr>
        <p:spPr>
          <a:xfrm>
            <a:off x="5730634" y="3171690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AC4DD100-BB6C-0D8F-709B-7050E18730A3}"/>
              </a:ext>
            </a:extLst>
          </p:cNvPr>
          <p:cNvCxnSpPr>
            <a:cxnSpLocks/>
          </p:cNvCxnSpPr>
          <p:nvPr/>
        </p:nvCxnSpPr>
        <p:spPr>
          <a:xfrm>
            <a:off x="5730634" y="3500377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DF9C3C12-6012-0709-A2DB-73481575424C}"/>
              </a:ext>
            </a:extLst>
          </p:cNvPr>
          <p:cNvCxnSpPr>
            <a:cxnSpLocks/>
          </p:cNvCxnSpPr>
          <p:nvPr/>
        </p:nvCxnSpPr>
        <p:spPr>
          <a:xfrm>
            <a:off x="5730634" y="3829064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8C6423A-1100-B829-9B7F-6DCF54D1F704}"/>
              </a:ext>
            </a:extLst>
          </p:cNvPr>
          <p:cNvCxnSpPr>
            <a:cxnSpLocks/>
          </p:cNvCxnSpPr>
          <p:nvPr/>
        </p:nvCxnSpPr>
        <p:spPr>
          <a:xfrm>
            <a:off x="5730634" y="4157751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DA36C079-664C-3D7E-D1E9-00040F21FADF}"/>
              </a:ext>
            </a:extLst>
          </p:cNvPr>
          <p:cNvCxnSpPr>
            <a:cxnSpLocks/>
          </p:cNvCxnSpPr>
          <p:nvPr/>
        </p:nvCxnSpPr>
        <p:spPr>
          <a:xfrm>
            <a:off x="5730634" y="448643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7780594-4407-1F72-BAFD-3A0D78FFDC91}"/>
              </a:ext>
            </a:extLst>
          </p:cNvPr>
          <p:cNvCxnSpPr>
            <a:cxnSpLocks/>
          </p:cNvCxnSpPr>
          <p:nvPr/>
        </p:nvCxnSpPr>
        <p:spPr>
          <a:xfrm>
            <a:off x="5730634" y="481512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5D5276AA-7E15-DC1B-0D5C-B763F6A40517}"/>
              </a:ext>
            </a:extLst>
          </p:cNvPr>
          <p:cNvCxnSpPr>
            <a:cxnSpLocks/>
          </p:cNvCxnSpPr>
          <p:nvPr/>
        </p:nvCxnSpPr>
        <p:spPr>
          <a:xfrm>
            <a:off x="5730634" y="5143812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3C6F3FF7-91F3-96B1-B08D-0835AC3B45B2}"/>
              </a:ext>
            </a:extLst>
          </p:cNvPr>
          <p:cNvCxnSpPr>
            <a:cxnSpLocks/>
          </p:cNvCxnSpPr>
          <p:nvPr/>
        </p:nvCxnSpPr>
        <p:spPr>
          <a:xfrm>
            <a:off x="5730634" y="5472499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F4373F30-DB10-3DAB-6C28-B7E8A99C949C}"/>
              </a:ext>
            </a:extLst>
          </p:cNvPr>
          <p:cNvCxnSpPr>
            <a:cxnSpLocks/>
          </p:cNvCxnSpPr>
          <p:nvPr/>
        </p:nvCxnSpPr>
        <p:spPr>
          <a:xfrm>
            <a:off x="5730634" y="5801186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51C12B44-1211-C35A-E556-FC6ED335AE5C}"/>
              </a:ext>
            </a:extLst>
          </p:cNvPr>
          <p:cNvCxnSpPr>
            <a:cxnSpLocks/>
          </p:cNvCxnSpPr>
          <p:nvPr/>
        </p:nvCxnSpPr>
        <p:spPr>
          <a:xfrm>
            <a:off x="5730634" y="6129873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79178DE5-8BF8-2C86-6F6D-FFEB9E1E8545}"/>
              </a:ext>
            </a:extLst>
          </p:cNvPr>
          <p:cNvSpPr txBox="1"/>
          <p:nvPr/>
        </p:nvSpPr>
        <p:spPr>
          <a:xfrm>
            <a:off x="5955137" y="2710128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34</a:t>
            </a:r>
            <a:endParaRPr lang="ko-KR" altLang="en-US" sz="11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F7566A8-673E-AAF5-0A53-2377AA6E2405}"/>
              </a:ext>
            </a:extLst>
          </p:cNvPr>
          <p:cNvSpPr txBox="1"/>
          <p:nvPr/>
        </p:nvSpPr>
        <p:spPr>
          <a:xfrm>
            <a:off x="5955137" y="303807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51</a:t>
            </a:r>
            <a:endParaRPr lang="ko-KR" altLang="en-US" sz="11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D6B8432-18D1-7F70-6685-37F53C118249}"/>
              </a:ext>
            </a:extLst>
          </p:cNvPr>
          <p:cNvSpPr txBox="1"/>
          <p:nvPr/>
        </p:nvSpPr>
        <p:spPr>
          <a:xfrm>
            <a:off x="5955137" y="3366020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4B16A5F-BB44-950A-4114-7DE7BF3AFD65}"/>
              </a:ext>
            </a:extLst>
          </p:cNvPr>
          <p:cNvSpPr txBox="1"/>
          <p:nvPr/>
        </p:nvSpPr>
        <p:spPr>
          <a:xfrm>
            <a:off x="5955137" y="3693966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57</a:t>
            </a:r>
            <a:endParaRPr lang="ko-KR" altLang="en-US" sz="11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0AD9AF3-EAB0-E98B-BD57-3BA66088D8E2}"/>
              </a:ext>
            </a:extLst>
          </p:cNvPr>
          <p:cNvSpPr txBox="1"/>
          <p:nvPr/>
        </p:nvSpPr>
        <p:spPr>
          <a:xfrm>
            <a:off x="5955137" y="4021912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FCE858C-48C3-1169-E449-57A1608EDB71}"/>
              </a:ext>
            </a:extLst>
          </p:cNvPr>
          <p:cNvSpPr txBox="1"/>
          <p:nvPr/>
        </p:nvSpPr>
        <p:spPr>
          <a:xfrm>
            <a:off x="5955137" y="4349858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25</a:t>
            </a:r>
            <a:endParaRPr lang="ko-KR" altLang="en-US" sz="11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913C0EC-5637-768E-4AA4-B5EFE435BF16}"/>
              </a:ext>
            </a:extLst>
          </p:cNvPr>
          <p:cNvSpPr txBox="1"/>
          <p:nvPr/>
        </p:nvSpPr>
        <p:spPr>
          <a:xfrm>
            <a:off x="5955137" y="467780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E5DDB1A-355A-07FA-54E2-9CBEC0ACD42B}"/>
              </a:ext>
            </a:extLst>
          </p:cNvPr>
          <p:cNvSpPr txBox="1"/>
          <p:nvPr/>
        </p:nvSpPr>
        <p:spPr>
          <a:xfrm>
            <a:off x="5955137" y="5005750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39</a:t>
            </a:r>
            <a:endParaRPr lang="ko-KR" altLang="en-US" sz="11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8CCB6FF-92E1-E40B-581E-A8FFEC25DAFC}"/>
              </a:ext>
            </a:extLst>
          </p:cNvPr>
          <p:cNvSpPr txBox="1"/>
          <p:nvPr/>
        </p:nvSpPr>
        <p:spPr>
          <a:xfrm>
            <a:off x="5955137" y="5333696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29</a:t>
            </a:r>
            <a:endParaRPr lang="ko-KR" altLang="en-US" sz="11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D979986-BE22-6359-90F0-133A6DE7EB33}"/>
              </a:ext>
            </a:extLst>
          </p:cNvPr>
          <p:cNvSpPr txBox="1"/>
          <p:nvPr/>
        </p:nvSpPr>
        <p:spPr>
          <a:xfrm>
            <a:off x="5955137" y="5661642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13</a:t>
            </a:r>
            <a:endParaRPr lang="ko-KR" altLang="en-US" sz="11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374911C-EF56-E5A9-1975-60EC79A2D03E}"/>
              </a:ext>
            </a:extLst>
          </p:cNvPr>
          <p:cNvSpPr txBox="1"/>
          <p:nvPr/>
        </p:nvSpPr>
        <p:spPr>
          <a:xfrm>
            <a:off x="5955137" y="5989591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10</a:t>
            </a:r>
            <a:endParaRPr lang="ko-KR" altLang="en-US" sz="11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873ECCD4-057E-1B60-28FD-3F3C87354C17}"/>
              </a:ext>
            </a:extLst>
          </p:cNvPr>
          <p:cNvSpPr/>
          <p:nvPr/>
        </p:nvSpPr>
        <p:spPr>
          <a:xfrm>
            <a:off x="4917495" y="1650232"/>
            <a:ext cx="847844" cy="216461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제로 패딩</a:t>
            </a: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6B09887E-FBE0-EA3B-FB6C-F28AEE244207}"/>
              </a:ext>
            </a:extLst>
          </p:cNvPr>
          <p:cNvCxnSpPr>
            <a:cxnSpLocks/>
            <a:stCxn id="109" idx="2"/>
            <a:endCxn id="40" idx="0"/>
          </p:cNvCxnSpPr>
          <p:nvPr/>
        </p:nvCxnSpPr>
        <p:spPr>
          <a:xfrm>
            <a:off x="5341417" y="1866693"/>
            <a:ext cx="0" cy="2137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28FD886-0B1F-1E1F-125A-1D952F682491}"/>
              </a:ext>
            </a:extLst>
          </p:cNvPr>
          <p:cNvSpPr/>
          <p:nvPr/>
        </p:nvSpPr>
        <p:spPr>
          <a:xfrm>
            <a:off x="6908657" y="1334139"/>
            <a:ext cx="3189890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correlate(x, w, mode='full')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309C174-09EE-4BB9-9529-B75637661217}"/>
              </a:ext>
            </a:extLst>
          </p:cNvPr>
          <p:cNvSpPr txBox="1"/>
          <p:nvPr/>
        </p:nvSpPr>
        <p:spPr>
          <a:xfrm>
            <a:off x="6959018" y="1725644"/>
            <a:ext cx="4857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array([ 6, 34, 51, 48, 57, 24, 25, 16, 39, 29, 13, 10])</a:t>
            </a:r>
            <a:endParaRPr lang="ko-KR" altLang="en-US" sz="12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832888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합성곱 연산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E6A4B4-A316-7CE8-06FF-D08F5F85CFAC}"/>
              </a:ext>
            </a:extLst>
          </p:cNvPr>
          <p:cNvSpPr txBox="1"/>
          <p:nvPr/>
        </p:nvSpPr>
        <p:spPr>
          <a:xfrm>
            <a:off x="1326565" y="1310825"/>
            <a:ext cx="2021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이해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99A034-3CE8-56C8-7CC8-BFE9D6F3EE8B}"/>
              </a:ext>
            </a:extLst>
          </p:cNvPr>
          <p:cNvSpPr txBox="1"/>
          <p:nvPr/>
        </p:nvSpPr>
        <p:spPr>
          <a:xfrm>
            <a:off x="1499982" y="1694115"/>
            <a:ext cx="52517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세임 패딩은 출력 배열의 길이를 원본 배열의 원소의 길이와 동일하게 만든다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9A911EE-C341-E758-C085-1B99069060CD}"/>
              </a:ext>
            </a:extLst>
          </p:cNvPr>
          <p:cNvSpPr/>
          <p:nvPr/>
        </p:nvSpPr>
        <p:spPr>
          <a:xfrm>
            <a:off x="3000978" y="245248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FA9180-7204-DB97-B3EB-16DD16BDB80B}"/>
              </a:ext>
            </a:extLst>
          </p:cNvPr>
          <p:cNvSpPr/>
          <p:nvPr/>
        </p:nvSpPr>
        <p:spPr>
          <a:xfrm>
            <a:off x="3234585" y="245248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5BBC05-68E2-2061-7B08-6F38309CE918}"/>
              </a:ext>
            </a:extLst>
          </p:cNvPr>
          <p:cNvSpPr/>
          <p:nvPr/>
        </p:nvSpPr>
        <p:spPr>
          <a:xfrm>
            <a:off x="3468191" y="245248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80B584-1C78-3A13-E83C-C6DF330D70D5}"/>
              </a:ext>
            </a:extLst>
          </p:cNvPr>
          <p:cNvSpPr/>
          <p:nvPr/>
        </p:nvSpPr>
        <p:spPr>
          <a:xfrm>
            <a:off x="3701797" y="245248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663634-4124-D2B0-889C-D8703A8F4375}"/>
              </a:ext>
            </a:extLst>
          </p:cNvPr>
          <p:cNvSpPr/>
          <p:nvPr/>
        </p:nvSpPr>
        <p:spPr>
          <a:xfrm>
            <a:off x="3935403" y="245248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429136-E5EE-A59E-34E2-391CE2AE9020}"/>
              </a:ext>
            </a:extLst>
          </p:cNvPr>
          <p:cNvSpPr/>
          <p:nvPr/>
        </p:nvSpPr>
        <p:spPr>
          <a:xfrm>
            <a:off x="4169009" y="245248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D4020B7-2AF5-B4F3-946E-D06CC930923B}"/>
              </a:ext>
            </a:extLst>
          </p:cNvPr>
          <p:cNvSpPr/>
          <p:nvPr/>
        </p:nvSpPr>
        <p:spPr>
          <a:xfrm>
            <a:off x="4402615" y="245248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CD58330-4E26-073F-22FE-490B1D4841BF}"/>
              </a:ext>
            </a:extLst>
          </p:cNvPr>
          <p:cNvSpPr/>
          <p:nvPr/>
        </p:nvSpPr>
        <p:spPr>
          <a:xfrm>
            <a:off x="4636221" y="245248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9F929E1-59B7-5D29-8F4E-6C1B73D6E5EB}"/>
              </a:ext>
            </a:extLst>
          </p:cNvPr>
          <p:cNvSpPr/>
          <p:nvPr/>
        </p:nvSpPr>
        <p:spPr>
          <a:xfrm>
            <a:off x="4869827" y="245248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E71911-9B94-5A2F-BA23-16427D38A3B0}"/>
              </a:ext>
            </a:extLst>
          </p:cNvPr>
          <p:cNvSpPr txBox="1"/>
          <p:nvPr/>
        </p:nvSpPr>
        <p:spPr>
          <a:xfrm>
            <a:off x="2272353" y="2493421"/>
            <a:ext cx="220069" cy="227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9C2E4CC-568B-1955-8798-D87BEC3C411E}"/>
                  </a:ext>
                </a:extLst>
              </p:cNvPr>
              <p:cNvSpPr txBox="1"/>
              <p:nvPr/>
            </p:nvSpPr>
            <p:spPr>
              <a:xfrm>
                <a:off x="2209133" y="2816347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9C2E4CC-568B-1955-8798-D87BEC3C4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133" y="2816347"/>
                <a:ext cx="336246" cy="2616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EE09A2-BB28-5A24-85EF-2147E754614D}"/>
              </a:ext>
            </a:extLst>
          </p:cNvPr>
          <p:cNvSpPr/>
          <p:nvPr/>
        </p:nvSpPr>
        <p:spPr>
          <a:xfrm>
            <a:off x="2536841" y="279492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117FDD-0B23-BCAC-24C1-B6B5B8A1B48F}"/>
              </a:ext>
            </a:extLst>
          </p:cNvPr>
          <p:cNvSpPr/>
          <p:nvPr/>
        </p:nvSpPr>
        <p:spPr>
          <a:xfrm>
            <a:off x="2770447" y="279492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114389-4D65-FD38-ECD1-C9DA2501BEE4}"/>
              </a:ext>
            </a:extLst>
          </p:cNvPr>
          <p:cNvSpPr/>
          <p:nvPr/>
        </p:nvSpPr>
        <p:spPr>
          <a:xfrm>
            <a:off x="3004053" y="279492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F9F1E1-F9FF-1B1E-72B7-D4F87CC32050}"/>
              </a:ext>
            </a:extLst>
          </p:cNvPr>
          <p:cNvSpPr/>
          <p:nvPr/>
        </p:nvSpPr>
        <p:spPr>
          <a:xfrm>
            <a:off x="3237659" y="279492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0E35FF-EB72-ED0B-774E-05B9047AA45A}"/>
              </a:ext>
            </a:extLst>
          </p:cNvPr>
          <p:cNvSpPr/>
          <p:nvPr/>
        </p:nvSpPr>
        <p:spPr>
          <a:xfrm>
            <a:off x="2770447" y="311399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7ACA860-4992-A499-0898-DF7F0A537ADF}"/>
              </a:ext>
            </a:extLst>
          </p:cNvPr>
          <p:cNvSpPr/>
          <p:nvPr/>
        </p:nvSpPr>
        <p:spPr>
          <a:xfrm>
            <a:off x="3004053" y="311399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12A0FB4-D595-9382-BF07-AB0E6FF20615}"/>
              </a:ext>
            </a:extLst>
          </p:cNvPr>
          <p:cNvSpPr/>
          <p:nvPr/>
        </p:nvSpPr>
        <p:spPr>
          <a:xfrm>
            <a:off x="3237659" y="311399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C6E116E-626B-7DCD-E7A6-10F5EE75024C}"/>
              </a:ext>
            </a:extLst>
          </p:cNvPr>
          <p:cNvSpPr/>
          <p:nvPr/>
        </p:nvSpPr>
        <p:spPr>
          <a:xfrm>
            <a:off x="3471265" y="311399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873587E-983B-3117-2A0B-B09F0CB749F6}"/>
              </a:ext>
            </a:extLst>
          </p:cNvPr>
          <p:cNvSpPr/>
          <p:nvPr/>
        </p:nvSpPr>
        <p:spPr>
          <a:xfrm>
            <a:off x="2998620" y="344242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1B1F717-0981-C770-C1A5-1EEC5519AED1}"/>
              </a:ext>
            </a:extLst>
          </p:cNvPr>
          <p:cNvSpPr/>
          <p:nvPr/>
        </p:nvSpPr>
        <p:spPr>
          <a:xfrm>
            <a:off x="3232225" y="344242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B535D62-2411-ECAC-256F-E6D2C982F771}"/>
              </a:ext>
            </a:extLst>
          </p:cNvPr>
          <p:cNvSpPr/>
          <p:nvPr/>
        </p:nvSpPr>
        <p:spPr>
          <a:xfrm>
            <a:off x="3465832" y="344242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28A250-BE17-550E-59AE-95F7B850BEDE}"/>
              </a:ext>
            </a:extLst>
          </p:cNvPr>
          <p:cNvSpPr/>
          <p:nvPr/>
        </p:nvSpPr>
        <p:spPr>
          <a:xfrm>
            <a:off x="3699437" y="344242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DD3C558-8557-8C92-95C2-4DDDDA208795}"/>
              </a:ext>
            </a:extLst>
          </p:cNvPr>
          <p:cNvSpPr/>
          <p:nvPr/>
        </p:nvSpPr>
        <p:spPr>
          <a:xfrm>
            <a:off x="2533765" y="245248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00E12B9-5768-BDDC-DAE4-4C7B2CC9671D}"/>
              </a:ext>
            </a:extLst>
          </p:cNvPr>
          <p:cNvSpPr/>
          <p:nvPr/>
        </p:nvSpPr>
        <p:spPr>
          <a:xfrm>
            <a:off x="2767372" y="245248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FD39767-BDC3-7718-642D-DE5F2ECDB3F7}"/>
              </a:ext>
            </a:extLst>
          </p:cNvPr>
          <p:cNvSpPr/>
          <p:nvPr/>
        </p:nvSpPr>
        <p:spPr>
          <a:xfrm>
            <a:off x="5103433" y="245150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8376015-D5FC-4E5C-0335-F3286B764BE5}"/>
              </a:ext>
            </a:extLst>
          </p:cNvPr>
          <p:cNvSpPr/>
          <p:nvPr/>
        </p:nvSpPr>
        <p:spPr>
          <a:xfrm>
            <a:off x="3232225" y="377086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199C030-6573-349E-5BE9-64DC84981F50}"/>
              </a:ext>
            </a:extLst>
          </p:cNvPr>
          <p:cNvSpPr/>
          <p:nvPr/>
        </p:nvSpPr>
        <p:spPr>
          <a:xfrm>
            <a:off x="3465831" y="377086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C0D905B-0C20-CB0F-11DD-AB82192EC42D}"/>
              </a:ext>
            </a:extLst>
          </p:cNvPr>
          <p:cNvSpPr/>
          <p:nvPr/>
        </p:nvSpPr>
        <p:spPr>
          <a:xfrm>
            <a:off x="3699437" y="377086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5665042-424C-948C-1DD6-CAE407AC761C}"/>
              </a:ext>
            </a:extLst>
          </p:cNvPr>
          <p:cNvSpPr/>
          <p:nvPr/>
        </p:nvSpPr>
        <p:spPr>
          <a:xfrm>
            <a:off x="3933043" y="377086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136EFFA-7215-76C5-6165-C6B146305DFE}"/>
              </a:ext>
            </a:extLst>
          </p:cNvPr>
          <p:cNvSpPr/>
          <p:nvPr/>
        </p:nvSpPr>
        <p:spPr>
          <a:xfrm>
            <a:off x="3465831" y="409930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9CAF09D-716E-68B5-87F8-6E6BC98EA7DA}"/>
              </a:ext>
            </a:extLst>
          </p:cNvPr>
          <p:cNvSpPr/>
          <p:nvPr/>
        </p:nvSpPr>
        <p:spPr>
          <a:xfrm>
            <a:off x="3699436" y="409930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C018927-668C-B919-D016-D8C56D89DFFC}"/>
              </a:ext>
            </a:extLst>
          </p:cNvPr>
          <p:cNvSpPr/>
          <p:nvPr/>
        </p:nvSpPr>
        <p:spPr>
          <a:xfrm>
            <a:off x="3933043" y="409930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EB7D256-C0C1-2EE6-7E3E-7B71A5C87ACD}"/>
              </a:ext>
            </a:extLst>
          </p:cNvPr>
          <p:cNvSpPr/>
          <p:nvPr/>
        </p:nvSpPr>
        <p:spPr>
          <a:xfrm>
            <a:off x="4166648" y="409930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98EA590-0FCB-6FFA-4468-668933B0102A}"/>
              </a:ext>
            </a:extLst>
          </p:cNvPr>
          <p:cNvSpPr/>
          <p:nvPr/>
        </p:nvSpPr>
        <p:spPr>
          <a:xfrm>
            <a:off x="3699436" y="442773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150FC47-68B3-E131-DFF5-C25271B735A1}"/>
              </a:ext>
            </a:extLst>
          </p:cNvPr>
          <p:cNvSpPr/>
          <p:nvPr/>
        </p:nvSpPr>
        <p:spPr>
          <a:xfrm>
            <a:off x="3933042" y="442773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71DDA74-6079-9150-4A6C-78DFA1BDA608}"/>
              </a:ext>
            </a:extLst>
          </p:cNvPr>
          <p:cNvSpPr/>
          <p:nvPr/>
        </p:nvSpPr>
        <p:spPr>
          <a:xfrm>
            <a:off x="4166648" y="442773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75371C9-3D9D-F75F-FE26-9135B97C046F}"/>
              </a:ext>
            </a:extLst>
          </p:cNvPr>
          <p:cNvSpPr/>
          <p:nvPr/>
        </p:nvSpPr>
        <p:spPr>
          <a:xfrm>
            <a:off x="4400254" y="442773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5D86BDB-921E-DD43-6E75-531E4E1385DD}"/>
              </a:ext>
            </a:extLst>
          </p:cNvPr>
          <p:cNvSpPr/>
          <p:nvPr/>
        </p:nvSpPr>
        <p:spPr>
          <a:xfrm>
            <a:off x="3933042" y="475617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F60716E-BDC6-F96A-8676-3B194B3662FA}"/>
              </a:ext>
            </a:extLst>
          </p:cNvPr>
          <p:cNvSpPr/>
          <p:nvPr/>
        </p:nvSpPr>
        <p:spPr>
          <a:xfrm>
            <a:off x="4166647" y="475617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F857FD4-BB12-DE94-F4B7-F7A39A21616A}"/>
              </a:ext>
            </a:extLst>
          </p:cNvPr>
          <p:cNvSpPr/>
          <p:nvPr/>
        </p:nvSpPr>
        <p:spPr>
          <a:xfrm>
            <a:off x="4400254" y="475617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ABC5FA1-3717-628D-F744-88A6F62AFA6B}"/>
              </a:ext>
            </a:extLst>
          </p:cNvPr>
          <p:cNvSpPr/>
          <p:nvPr/>
        </p:nvSpPr>
        <p:spPr>
          <a:xfrm>
            <a:off x="4633859" y="475617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3D5CE0C-AF05-A8FB-5D18-C779821D605E}"/>
              </a:ext>
            </a:extLst>
          </p:cNvPr>
          <p:cNvSpPr/>
          <p:nvPr/>
        </p:nvSpPr>
        <p:spPr>
          <a:xfrm>
            <a:off x="4166647" y="508460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3097147-98DC-F1A2-6CDF-8559C8D138ED}"/>
              </a:ext>
            </a:extLst>
          </p:cNvPr>
          <p:cNvSpPr/>
          <p:nvPr/>
        </p:nvSpPr>
        <p:spPr>
          <a:xfrm>
            <a:off x="4400253" y="508460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96D9C2E-95D7-71F7-F8DA-E9B397933B52}"/>
              </a:ext>
            </a:extLst>
          </p:cNvPr>
          <p:cNvSpPr/>
          <p:nvPr/>
        </p:nvSpPr>
        <p:spPr>
          <a:xfrm>
            <a:off x="4633859" y="508460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92542F0-30C1-EEE0-3FE1-583B1495A152}"/>
              </a:ext>
            </a:extLst>
          </p:cNvPr>
          <p:cNvSpPr/>
          <p:nvPr/>
        </p:nvSpPr>
        <p:spPr>
          <a:xfrm>
            <a:off x="4867465" y="508460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2E3985B-BB76-7621-89E2-7E323FD76AF2}"/>
              </a:ext>
            </a:extLst>
          </p:cNvPr>
          <p:cNvSpPr/>
          <p:nvPr/>
        </p:nvSpPr>
        <p:spPr>
          <a:xfrm>
            <a:off x="4400253" y="541304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98155A7-1050-802D-7A6D-52A04DF443E8}"/>
              </a:ext>
            </a:extLst>
          </p:cNvPr>
          <p:cNvSpPr/>
          <p:nvPr/>
        </p:nvSpPr>
        <p:spPr>
          <a:xfrm>
            <a:off x="4633859" y="541304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724AD76-C71D-655A-7FFA-66744B9E9807}"/>
              </a:ext>
            </a:extLst>
          </p:cNvPr>
          <p:cNvSpPr/>
          <p:nvPr/>
        </p:nvSpPr>
        <p:spPr>
          <a:xfrm>
            <a:off x="4867465" y="541304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3C0C670-3CC1-1F6E-8D4E-DFA04E8F6BFF}"/>
              </a:ext>
            </a:extLst>
          </p:cNvPr>
          <p:cNvSpPr/>
          <p:nvPr/>
        </p:nvSpPr>
        <p:spPr>
          <a:xfrm>
            <a:off x="5101071" y="541304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CC84BC5A-375A-4463-0B33-36A24795BC08}"/>
              </a:ext>
            </a:extLst>
          </p:cNvPr>
          <p:cNvCxnSpPr>
            <a:cxnSpLocks/>
          </p:cNvCxnSpPr>
          <p:nvPr/>
        </p:nvCxnSpPr>
        <p:spPr>
          <a:xfrm>
            <a:off x="5101064" y="2708486"/>
            <a:ext cx="0" cy="238394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1CC1266-2097-DB3C-366B-7FABC00E0A19}"/>
              </a:ext>
            </a:extLst>
          </p:cNvPr>
          <p:cNvCxnSpPr>
            <a:cxnSpLocks/>
          </p:cNvCxnSpPr>
          <p:nvPr/>
        </p:nvCxnSpPr>
        <p:spPr>
          <a:xfrm flipH="1">
            <a:off x="4875261" y="2726340"/>
            <a:ext cx="1" cy="202983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513CE57F-21A5-1825-8AC7-C3592F0EAF26}"/>
              </a:ext>
            </a:extLst>
          </p:cNvPr>
          <p:cNvCxnSpPr>
            <a:cxnSpLocks/>
          </p:cNvCxnSpPr>
          <p:nvPr/>
        </p:nvCxnSpPr>
        <p:spPr>
          <a:xfrm>
            <a:off x="4633149" y="2719463"/>
            <a:ext cx="0" cy="170827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77A78268-DB9D-3A00-BB46-4620DFD05598}"/>
              </a:ext>
            </a:extLst>
          </p:cNvPr>
          <p:cNvCxnSpPr>
            <a:cxnSpLocks/>
          </p:cNvCxnSpPr>
          <p:nvPr/>
        </p:nvCxnSpPr>
        <p:spPr>
          <a:xfrm>
            <a:off x="3705399" y="2725415"/>
            <a:ext cx="0" cy="38857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FAA13D6B-1A60-29A6-5CE0-6801AFD614C9}"/>
              </a:ext>
            </a:extLst>
          </p:cNvPr>
          <p:cNvCxnSpPr>
            <a:cxnSpLocks/>
          </p:cNvCxnSpPr>
          <p:nvPr/>
        </p:nvCxnSpPr>
        <p:spPr>
          <a:xfrm>
            <a:off x="3935199" y="2728662"/>
            <a:ext cx="0" cy="7137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58D32DFE-6124-9F30-2D66-7125856972A3}"/>
              </a:ext>
            </a:extLst>
          </p:cNvPr>
          <p:cNvCxnSpPr>
            <a:cxnSpLocks/>
          </p:cNvCxnSpPr>
          <p:nvPr/>
        </p:nvCxnSpPr>
        <p:spPr>
          <a:xfrm>
            <a:off x="4167001" y="2728006"/>
            <a:ext cx="0" cy="104285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113D2B1-0B8F-73C2-E717-847D58DBD8AB}"/>
              </a:ext>
            </a:extLst>
          </p:cNvPr>
          <p:cNvCxnSpPr>
            <a:cxnSpLocks/>
          </p:cNvCxnSpPr>
          <p:nvPr/>
        </p:nvCxnSpPr>
        <p:spPr>
          <a:xfrm>
            <a:off x="4404058" y="2727350"/>
            <a:ext cx="0" cy="138123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A4CB64C-D184-02B0-26CC-C14BDBF0D9F9}"/>
              </a:ext>
            </a:extLst>
          </p:cNvPr>
          <p:cNvCxnSpPr>
            <a:cxnSpLocks/>
          </p:cNvCxnSpPr>
          <p:nvPr/>
        </p:nvCxnSpPr>
        <p:spPr>
          <a:xfrm>
            <a:off x="5417390" y="2914479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E85AD1C-007A-4869-EBF6-DF1563B9FB0B}"/>
              </a:ext>
            </a:extLst>
          </p:cNvPr>
          <p:cNvCxnSpPr>
            <a:cxnSpLocks/>
          </p:cNvCxnSpPr>
          <p:nvPr/>
        </p:nvCxnSpPr>
        <p:spPr>
          <a:xfrm>
            <a:off x="5417390" y="3243166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425AC6E-0DE6-BCD3-74E5-F274BFBEAD45}"/>
              </a:ext>
            </a:extLst>
          </p:cNvPr>
          <p:cNvCxnSpPr>
            <a:cxnSpLocks/>
          </p:cNvCxnSpPr>
          <p:nvPr/>
        </p:nvCxnSpPr>
        <p:spPr>
          <a:xfrm>
            <a:off x="5417390" y="3571853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79CC40A1-7145-05FF-6D72-CB751C4E5370}"/>
              </a:ext>
            </a:extLst>
          </p:cNvPr>
          <p:cNvCxnSpPr>
            <a:cxnSpLocks/>
          </p:cNvCxnSpPr>
          <p:nvPr/>
        </p:nvCxnSpPr>
        <p:spPr>
          <a:xfrm>
            <a:off x="5417390" y="3900540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34AA3C6-42F3-9920-0A2E-56FAE66A55A5}"/>
              </a:ext>
            </a:extLst>
          </p:cNvPr>
          <p:cNvCxnSpPr>
            <a:cxnSpLocks/>
          </p:cNvCxnSpPr>
          <p:nvPr/>
        </p:nvCxnSpPr>
        <p:spPr>
          <a:xfrm>
            <a:off x="5417390" y="4229227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E10AA12-38AA-CF51-AF50-69E450469BDB}"/>
              </a:ext>
            </a:extLst>
          </p:cNvPr>
          <p:cNvCxnSpPr>
            <a:cxnSpLocks/>
          </p:cNvCxnSpPr>
          <p:nvPr/>
        </p:nvCxnSpPr>
        <p:spPr>
          <a:xfrm>
            <a:off x="5417390" y="4557914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4E2C51E-F1C9-42CC-D33E-AE653081A946}"/>
              </a:ext>
            </a:extLst>
          </p:cNvPr>
          <p:cNvCxnSpPr>
            <a:cxnSpLocks/>
          </p:cNvCxnSpPr>
          <p:nvPr/>
        </p:nvCxnSpPr>
        <p:spPr>
          <a:xfrm>
            <a:off x="5417390" y="4886601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95902349-5A6A-676F-6A22-6138FAD2C50D}"/>
              </a:ext>
            </a:extLst>
          </p:cNvPr>
          <p:cNvCxnSpPr>
            <a:cxnSpLocks/>
          </p:cNvCxnSpPr>
          <p:nvPr/>
        </p:nvCxnSpPr>
        <p:spPr>
          <a:xfrm>
            <a:off x="5417390" y="521528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9C52B51-6BC3-994A-6D7B-286F9ED456D8}"/>
              </a:ext>
            </a:extLst>
          </p:cNvPr>
          <p:cNvCxnSpPr>
            <a:cxnSpLocks/>
          </p:cNvCxnSpPr>
          <p:nvPr/>
        </p:nvCxnSpPr>
        <p:spPr>
          <a:xfrm>
            <a:off x="5417390" y="554397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1E0F0BC5-58E2-A467-A8D0-936BF7395768}"/>
              </a:ext>
            </a:extLst>
          </p:cNvPr>
          <p:cNvSpPr txBox="1"/>
          <p:nvPr/>
        </p:nvSpPr>
        <p:spPr>
          <a:xfrm>
            <a:off x="5626128" y="2796805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34</a:t>
            </a:r>
            <a:endParaRPr lang="ko-KR" altLang="en-US" sz="11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58487AC-0AD9-F107-3740-511CEC0324CA}"/>
              </a:ext>
            </a:extLst>
          </p:cNvPr>
          <p:cNvSpPr txBox="1"/>
          <p:nvPr/>
        </p:nvSpPr>
        <p:spPr>
          <a:xfrm>
            <a:off x="5626128" y="3124751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51</a:t>
            </a:r>
            <a:endParaRPr lang="ko-KR" altLang="en-US" sz="11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79C662A-88E6-C367-A536-5F9B58F26FE1}"/>
              </a:ext>
            </a:extLst>
          </p:cNvPr>
          <p:cNvSpPr txBox="1"/>
          <p:nvPr/>
        </p:nvSpPr>
        <p:spPr>
          <a:xfrm>
            <a:off x="5626128" y="3452697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7C47B9-8B03-B598-8AB6-7FAF59BFBDCE}"/>
              </a:ext>
            </a:extLst>
          </p:cNvPr>
          <p:cNvSpPr txBox="1"/>
          <p:nvPr/>
        </p:nvSpPr>
        <p:spPr>
          <a:xfrm>
            <a:off x="5626128" y="3780643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57</a:t>
            </a:r>
            <a:endParaRPr lang="ko-KR" altLang="en-US" sz="11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8E5B930-5557-E7CA-B03F-ABE066349258}"/>
              </a:ext>
            </a:extLst>
          </p:cNvPr>
          <p:cNvSpPr txBox="1"/>
          <p:nvPr/>
        </p:nvSpPr>
        <p:spPr>
          <a:xfrm>
            <a:off x="5626128" y="4108589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C55FA61-2CCB-83D7-B3EA-AEAF9CE0F332}"/>
              </a:ext>
            </a:extLst>
          </p:cNvPr>
          <p:cNvSpPr txBox="1"/>
          <p:nvPr/>
        </p:nvSpPr>
        <p:spPr>
          <a:xfrm>
            <a:off x="5626128" y="4436535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25</a:t>
            </a:r>
            <a:endParaRPr lang="ko-KR" altLang="en-US" sz="11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F3D6781-0B7C-2E37-11FB-1D821323A7F5}"/>
              </a:ext>
            </a:extLst>
          </p:cNvPr>
          <p:cNvSpPr txBox="1"/>
          <p:nvPr/>
        </p:nvSpPr>
        <p:spPr>
          <a:xfrm>
            <a:off x="5626128" y="4764481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9AF11AB-7B7A-DCF7-0E50-8FCDAA8CA417}"/>
              </a:ext>
            </a:extLst>
          </p:cNvPr>
          <p:cNvSpPr txBox="1"/>
          <p:nvPr/>
        </p:nvSpPr>
        <p:spPr>
          <a:xfrm>
            <a:off x="5626128" y="5092427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39</a:t>
            </a:r>
            <a:endParaRPr lang="ko-KR" altLang="en-US" sz="11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4073E95-04BA-D53E-8219-03D37539D618}"/>
              </a:ext>
            </a:extLst>
          </p:cNvPr>
          <p:cNvSpPr txBox="1"/>
          <p:nvPr/>
        </p:nvSpPr>
        <p:spPr>
          <a:xfrm>
            <a:off x="5626128" y="5420373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29</a:t>
            </a:r>
            <a:endParaRPr lang="ko-KR" altLang="en-US" sz="11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9F72963-CB49-30CA-8F98-787D484245F9}"/>
              </a:ext>
            </a:extLst>
          </p:cNvPr>
          <p:cNvSpPr/>
          <p:nvPr/>
        </p:nvSpPr>
        <p:spPr>
          <a:xfrm>
            <a:off x="7021082" y="1705162"/>
            <a:ext cx="3189890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correlate(x, w, mode='same')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9FBA883-4D2D-6D6D-516B-C77577744415}"/>
              </a:ext>
            </a:extLst>
          </p:cNvPr>
          <p:cNvSpPr txBox="1"/>
          <p:nvPr/>
        </p:nvSpPr>
        <p:spPr>
          <a:xfrm>
            <a:off x="7071443" y="2096667"/>
            <a:ext cx="3837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array([34, 51, 48, 57, 24, 25, 16, 39, 29])</a:t>
            </a:r>
            <a:endParaRPr lang="ko-KR" altLang="en-US" sz="12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62EC5DFF-7628-71E5-2EF2-FA7BC94AFBE1}"/>
              </a:ext>
            </a:extLst>
          </p:cNvPr>
          <p:cNvCxnSpPr>
            <a:cxnSpLocks/>
          </p:cNvCxnSpPr>
          <p:nvPr/>
        </p:nvCxnSpPr>
        <p:spPr>
          <a:xfrm>
            <a:off x="5337920" y="2708486"/>
            <a:ext cx="0" cy="270456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오른쪽 중괄호 84">
            <a:extLst>
              <a:ext uri="{FF2B5EF4-FFF2-40B4-BE49-F238E27FC236}">
                <a16:creationId xmlns:a16="http://schemas.microsoft.com/office/drawing/2014/main" id="{43E6247E-6DB3-A247-045E-B8FC43B0CCAE}"/>
              </a:ext>
            </a:extLst>
          </p:cNvPr>
          <p:cNvSpPr/>
          <p:nvPr/>
        </p:nvSpPr>
        <p:spPr>
          <a:xfrm rot="5400000" flipH="1">
            <a:off x="3966231" y="1326925"/>
            <a:ext cx="162917" cy="209814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4020E41-FE66-F39A-EBA5-59D33ABB2CB9}"/>
              </a:ext>
            </a:extLst>
          </p:cNvPr>
          <p:cNvSpPr txBox="1"/>
          <p:nvPr/>
        </p:nvSpPr>
        <p:spPr>
          <a:xfrm>
            <a:off x="3904861" y="2040355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오른쪽 중괄호 86">
            <a:extLst>
              <a:ext uri="{FF2B5EF4-FFF2-40B4-BE49-F238E27FC236}">
                <a16:creationId xmlns:a16="http://schemas.microsoft.com/office/drawing/2014/main" id="{2B6B9803-3EAC-98D4-0CEF-E7862ED7ACC6}"/>
              </a:ext>
            </a:extLst>
          </p:cNvPr>
          <p:cNvSpPr/>
          <p:nvPr/>
        </p:nvSpPr>
        <p:spPr>
          <a:xfrm rot="10800000" flipH="1">
            <a:off x="5990566" y="2900512"/>
            <a:ext cx="157898" cy="265922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D3EC2FA-E853-5439-2221-EBB6893C9E4D}"/>
              </a:ext>
            </a:extLst>
          </p:cNvPr>
          <p:cNvSpPr txBox="1"/>
          <p:nvPr/>
        </p:nvSpPr>
        <p:spPr>
          <a:xfrm>
            <a:off x="6146888" y="4075338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9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280794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합성곱 연산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2BA97E-48B2-7B35-150B-13ABB6EBBF37}"/>
              </a:ext>
            </a:extLst>
          </p:cNvPr>
          <p:cNvSpPr txBox="1"/>
          <p:nvPr/>
        </p:nvSpPr>
        <p:spPr>
          <a:xfrm>
            <a:off x="1401519" y="1640602"/>
            <a:ext cx="2021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이해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CCF0F9-8560-4A6E-98FB-21B10AF611F9}"/>
              </a:ext>
            </a:extLst>
          </p:cNvPr>
          <p:cNvSpPr txBox="1"/>
          <p:nvPr/>
        </p:nvSpPr>
        <p:spPr>
          <a:xfrm>
            <a:off x="1574936" y="2023892"/>
            <a:ext cx="3020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스트라이드는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미끄러지는 간격을 조정한다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41FC1B6-3431-DD04-C4DD-52117F4152AE}"/>
              </a:ext>
            </a:extLst>
          </p:cNvPr>
          <p:cNvSpPr/>
          <p:nvPr/>
        </p:nvSpPr>
        <p:spPr>
          <a:xfrm>
            <a:off x="3075932" y="278226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F0CC358-FE98-2509-515F-DD71554A6AB1}"/>
              </a:ext>
            </a:extLst>
          </p:cNvPr>
          <p:cNvSpPr/>
          <p:nvPr/>
        </p:nvSpPr>
        <p:spPr>
          <a:xfrm>
            <a:off x="3309539" y="278226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E268F4-707F-18E3-31F9-F9BC0DCA624C}"/>
              </a:ext>
            </a:extLst>
          </p:cNvPr>
          <p:cNvSpPr/>
          <p:nvPr/>
        </p:nvSpPr>
        <p:spPr>
          <a:xfrm>
            <a:off x="3543145" y="278226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A642752-1661-E2B2-6F87-8367F43A3188}"/>
              </a:ext>
            </a:extLst>
          </p:cNvPr>
          <p:cNvSpPr/>
          <p:nvPr/>
        </p:nvSpPr>
        <p:spPr>
          <a:xfrm>
            <a:off x="3776751" y="278226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A4DE87-61CF-68F0-C00B-0B2504943B37}"/>
              </a:ext>
            </a:extLst>
          </p:cNvPr>
          <p:cNvSpPr/>
          <p:nvPr/>
        </p:nvSpPr>
        <p:spPr>
          <a:xfrm>
            <a:off x="4010357" y="278226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4C4C780-6D8C-8655-07EE-90D4EAE6DAAA}"/>
              </a:ext>
            </a:extLst>
          </p:cNvPr>
          <p:cNvSpPr/>
          <p:nvPr/>
        </p:nvSpPr>
        <p:spPr>
          <a:xfrm>
            <a:off x="4243963" y="278226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B8F58F-910E-FBCF-DC39-EFCC2C2E525F}"/>
              </a:ext>
            </a:extLst>
          </p:cNvPr>
          <p:cNvSpPr/>
          <p:nvPr/>
        </p:nvSpPr>
        <p:spPr>
          <a:xfrm>
            <a:off x="4477569" y="278226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FF5FB74-C93B-50AC-3C26-FB1D9C98DB1E}"/>
              </a:ext>
            </a:extLst>
          </p:cNvPr>
          <p:cNvSpPr/>
          <p:nvPr/>
        </p:nvSpPr>
        <p:spPr>
          <a:xfrm>
            <a:off x="4711175" y="278226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B00234-566E-731A-7476-F5A2488E755D}"/>
              </a:ext>
            </a:extLst>
          </p:cNvPr>
          <p:cNvSpPr/>
          <p:nvPr/>
        </p:nvSpPr>
        <p:spPr>
          <a:xfrm>
            <a:off x="4944781" y="278226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64DBED-C7B4-F17E-79D5-40D5616EADD9}"/>
              </a:ext>
            </a:extLst>
          </p:cNvPr>
          <p:cNvSpPr txBox="1"/>
          <p:nvPr/>
        </p:nvSpPr>
        <p:spPr>
          <a:xfrm>
            <a:off x="2793997" y="2823198"/>
            <a:ext cx="220069" cy="227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1D3D930-5F3D-4C0E-0EC9-AEFF930684E9}"/>
                  </a:ext>
                </a:extLst>
              </p:cNvPr>
              <p:cNvSpPr txBox="1"/>
              <p:nvPr/>
            </p:nvSpPr>
            <p:spPr>
              <a:xfrm>
                <a:off x="2730777" y="3146124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1D3D930-5F3D-4C0E-0EC9-AEFF93068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777" y="3146124"/>
                <a:ext cx="336246" cy="2616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1DEB5826-540F-F926-4B96-FACE9FBB87E5}"/>
              </a:ext>
            </a:extLst>
          </p:cNvPr>
          <p:cNvSpPr/>
          <p:nvPr/>
        </p:nvSpPr>
        <p:spPr>
          <a:xfrm>
            <a:off x="3073574" y="313107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1CE4F1D-A134-9EBF-F07A-F0BCEC4BB9C6}"/>
              </a:ext>
            </a:extLst>
          </p:cNvPr>
          <p:cNvSpPr/>
          <p:nvPr/>
        </p:nvSpPr>
        <p:spPr>
          <a:xfrm>
            <a:off x="3307179" y="313107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E353DF2-1AA3-314D-0740-F5EA1DD865FD}"/>
              </a:ext>
            </a:extLst>
          </p:cNvPr>
          <p:cNvSpPr/>
          <p:nvPr/>
        </p:nvSpPr>
        <p:spPr>
          <a:xfrm>
            <a:off x="3540786" y="313107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702213C-2D1C-7D64-01C0-14A4F75C32BF}"/>
              </a:ext>
            </a:extLst>
          </p:cNvPr>
          <p:cNvSpPr/>
          <p:nvPr/>
        </p:nvSpPr>
        <p:spPr>
          <a:xfrm>
            <a:off x="3774391" y="313107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53113AB-2F7F-8C89-2774-B13A16FD1C32}"/>
              </a:ext>
            </a:extLst>
          </p:cNvPr>
          <p:cNvSpPr/>
          <p:nvPr/>
        </p:nvSpPr>
        <p:spPr>
          <a:xfrm>
            <a:off x="3540785" y="346738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CDF5535-4A09-BD0E-0643-C487FF609781}"/>
              </a:ext>
            </a:extLst>
          </p:cNvPr>
          <p:cNvSpPr/>
          <p:nvPr/>
        </p:nvSpPr>
        <p:spPr>
          <a:xfrm>
            <a:off x="3774390" y="346738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08BC83E-1C9D-D7D3-ACBF-B0BB0C71367B}"/>
              </a:ext>
            </a:extLst>
          </p:cNvPr>
          <p:cNvSpPr/>
          <p:nvPr/>
        </p:nvSpPr>
        <p:spPr>
          <a:xfrm>
            <a:off x="4007997" y="346738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C1CAAD0-95DC-35DC-05FA-D4280E85C5DC}"/>
              </a:ext>
            </a:extLst>
          </p:cNvPr>
          <p:cNvSpPr/>
          <p:nvPr/>
        </p:nvSpPr>
        <p:spPr>
          <a:xfrm>
            <a:off x="4241602" y="346738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7D89F7-9523-B8FF-B548-24B21A0D33E3}"/>
              </a:ext>
            </a:extLst>
          </p:cNvPr>
          <p:cNvSpPr/>
          <p:nvPr/>
        </p:nvSpPr>
        <p:spPr>
          <a:xfrm>
            <a:off x="4007996" y="379843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97B2915-160F-2713-CFA4-825226FBD9D1}"/>
              </a:ext>
            </a:extLst>
          </p:cNvPr>
          <p:cNvSpPr/>
          <p:nvPr/>
        </p:nvSpPr>
        <p:spPr>
          <a:xfrm>
            <a:off x="4241601" y="379843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D36C326-3DBD-9B9C-622B-4C2E42F59865}"/>
              </a:ext>
            </a:extLst>
          </p:cNvPr>
          <p:cNvSpPr/>
          <p:nvPr/>
        </p:nvSpPr>
        <p:spPr>
          <a:xfrm>
            <a:off x="4475208" y="379843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8D27AF-EA47-1973-6753-37BC550D02F7}"/>
              </a:ext>
            </a:extLst>
          </p:cNvPr>
          <p:cNvSpPr/>
          <p:nvPr/>
        </p:nvSpPr>
        <p:spPr>
          <a:xfrm>
            <a:off x="4708813" y="379843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4500869-B33A-C499-C387-44D35D23FCF0}"/>
              </a:ext>
            </a:extLst>
          </p:cNvPr>
          <p:cNvCxnSpPr>
            <a:cxnSpLocks/>
          </p:cNvCxnSpPr>
          <p:nvPr/>
        </p:nvCxnSpPr>
        <p:spPr>
          <a:xfrm flipH="1">
            <a:off x="4950216" y="3056117"/>
            <a:ext cx="1" cy="74231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5C0F6F2-EF26-48ED-E955-7D851030C364}"/>
              </a:ext>
            </a:extLst>
          </p:cNvPr>
          <p:cNvCxnSpPr>
            <a:cxnSpLocks/>
          </p:cNvCxnSpPr>
          <p:nvPr/>
        </p:nvCxnSpPr>
        <p:spPr>
          <a:xfrm>
            <a:off x="4479012" y="3057127"/>
            <a:ext cx="0" cy="41025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F726993-02AB-71EB-9052-DD874CFCE115}"/>
              </a:ext>
            </a:extLst>
          </p:cNvPr>
          <p:cNvCxnSpPr>
            <a:cxnSpLocks/>
          </p:cNvCxnSpPr>
          <p:nvPr/>
        </p:nvCxnSpPr>
        <p:spPr>
          <a:xfrm>
            <a:off x="5082440" y="3244256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348B87-F952-1885-C092-A51A680F3A86}"/>
              </a:ext>
            </a:extLst>
          </p:cNvPr>
          <p:cNvCxnSpPr>
            <a:cxnSpLocks/>
          </p:cNvCxnSpPr>
          <p:nvPr/>
        </p:nvCxnSpPr>
        <p:spPr>
          <a:xfrm>
            <a:off x="5082440" y="3572943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856E20C-E8C4-F964-D5E3-FA1A99DB3810}"/>
              </a:ext>
            </a:extLst>
          </p:cNvPr>
          <p:cNvCxnSpPr>
            <a:cxnSpLocks/>
          </p:cNvCxnSpPr>
          <p:nvPr/>
        </p:nvCxnSpPr>
        <p:spPr>
          <a:xfrm>
            <a:off x="5082440" y="3901630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9F4086E-09A3-4DBB-2395-82FBC369FE61}"/>
              </a:ext>
            </a:extLst>
          </p:cNvPr>
          <p:cNvSpPr txBox="1"/>
          <p:nvPr/>
        </p:nvSpPr>
        <p:spPr>
          <a:xfrm>
            <a:off x="5291178" y="3126582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761985-72A7-306E-7686-5654B8FA1B59}"/>
              </a:ext>
            </a:extLst>
          </p:cNvPr>
          <p:cNvSpPr txBox="1"/>
          <p:nvPr/>
        </p:nvSpPr>
        <p:spPr>
          <a:xfrm>
            <a:off x="5291178" y="3454528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F6A1AA-A158-26F5-7910-7E8FCE15A688}"/>
              </a:ext>
            </a:extLst>
          </p:cNvPr>
          <p:cNvSpPr txBox="1"/>
          <p:nvPr/>
        </p:nvSpPr>
        <p:spPr>
          <a:xfrm>
            <a:off x="5291178" y="378247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706D1B6-7747-2A6F-08D1-E74CCD63829B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3073572" y="3601360"/>
            <a:ext cx="467213" cy="411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93C0CC2-AE32-0B20-DDD5-842A20F0F43D}"/>
              </a:ext>
            </a:extLst>
          </p:cNvPr>
          <p:cNvCxnSpPr>
            <a:cxnSpLocks/>
          </p:cNvCxnSpPr>
          <p:nvPr/>
        </p:nvCxnSpPr>
        <p:spPr>
          <a:xfrm flipV="1">
            <a:off x="3512725" y="3932415"/>
            <a:ext cx="467213" cy="411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DAB2B0C-4E1D-936F-DB38-7A11C1A34C77}"/>
              </a:ext>
            </a:extLst>
          </p:cNvPr>
          <p:cNvSpPr txBox="1"/>
          <p:nvPr/>
        </p:nvSpPr>
        <p:spPr>
          <a:xfrm>
            <a:off x="3016442" y="4016417"/>
            <a:ext cx="1106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스트라이드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=2</a:t>
            </a:r>
            <a:endParaRPr lang="ko-KR" altLang="en-US" sz="12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0BDA2C-DECC-90EE-405E-168E1E292925}"/>
              </a:ext>
            </a:extLst>
          </p:cNvPr>
          <p:cNvSpPr txBox="1"/>
          <p:nvPr/>
        </p:nvSpPr>
        <p:spPr>
          <a:xfrm>
            <a:off x="6322943" y="2849356"/>
            <a:ext cx="2300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(N-F)//stride+1</a:t>
            </a:r>
            <a:endParaRPr lang="ko-KR" altLang="en-US" sz="20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67F6F59-60C2-38BC-52E0-090397AFA12F}"/>
              </a:ext>
            </a:extLst>
          </p:cNvPr>
          <p:cNvSpPr txBox="1"/>
          <p:nvPr/>
        </p:nvSpPr>
        <p:spPr>
          <a:xfrm>
            <a:off x="6396095" y="2100836"/>
            <a:ext cx="898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N-F+1</a:t>
            </a:r>
            <a:endParaRPr lang="ko-KR" altLang="en-US" sz="20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01AB2F5-B5D8-9E39-1DD0-ABB66D8656EB}"/>
              </a:ext>
            </a:extLst>
          </p:cNvPr>
          <p:cNvSpPr txBox="1"/>
          <p:nvPr/>
        </p:nvSpPr>
        <p:spPr>
          <a:xfrm>
            <a:off x="6320257" y="3427593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(9-4)//2+1 = O</a:t>
            </a:r>
            <a:endParaRPr lang="ko-KR" altLang="en-US" sz="20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8FFE05-6A7F-F81C-5F02-A3BCFFD177B0}"/>
              </a:ext>
            </a:extLst>
          </p:cNvPr>
          <p:cNvSpPr/>
          <p:nvPr/>
        </p:nvSpPr>
        <p:spPr>
          <a:xfrm>
            <a:off x="8601958" y="1751392"/>
            <a:ext cx="1272845" cy="127284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FA745DB-4B81-A011-4A7F-A7ED720FB643}"/>
              </a:ext>
            </a:extLst>
          </p:cNvPr>
          <p:cNvSpPr/>
          <p:nvPr/>
        </p:nvSpPr>
        <p:spPr>
          <a:xfrm>
            <a:off x="9382170" y="1751392"/>
            <a:ext cx="420269" cy="42026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628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ED05D0-C67A-EC92-37BC-ECF6A7A51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B6D34754-02E7-688D-813D-50117F305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1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딥러닝이란</a:t>
            </a:r>
            <a:r>
              <a:rPr lang="ko-KR" altLang="en-US" dirty="0"/>
              <a:t> 무엇인가</a:t>
            </a:r>
            <a:r>
              <a:rPr lang="en-US" altLang="ko-KR" dirty="0"/>
              <a:t>?</a:t>
            </a:r>
            <a:endParaRPr lang="ko-Kore-KR" altLang="en-US" dirty="0"/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90C06151-416B-3979-BEA1-F05FF9175614}"/>
              </a:ext>
            </a:extLst>
          </p:cNvPr>
          <p:cNvCxnSpPr/>
          <p:nvPr/>
        </p:nvCxnSpPr>
        <p:spPr>
          <a:xfrm>
            <a:off x="3438394" y="3706644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6B2F8AA-E570-69A7-A515-D750E4FBFBAE}"/>
              </a:ext>
            </a:extLst>
          </p:cNvPr>
          <p:cNvSpPr txBox="1"/>
          <p:nvPr/>
        </p:nvSpPr>
        <p:spPr>
          <a:xfrm>
            <a:off x="3450921" y="3102980"/>
            <a:ext cx="5295001" cy="1119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2738" lvl="0" indent="-312738">
              <a:lnSpc>
                <a:spcPct val="200000"/>
              </a:lnSpc>
              <a:buAutoNum type="arabicPeriod"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인공지능과 </a:t>
            </a:r>
            <a:r>
              <a:rPr lang="ko-KR" alt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머신러닝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딥러닝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312738" indent="-312738">
              <a:lnSpc>
                <a:spcPct val="200000"/>
              </a:lnSpc>
              <a:buFontTx/>
              <a:buAutoNum type="arabicPeriod"/>
            </a:pPr>
            <a:r>
              <a:rPr lang="ko-KR" altLang="en-US" sz="1800" b="1" u="sng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왜 </a:t>
            </a:r>
            <a:r>
              <a:rPr lang="ko-KR" altLang="en-US" sz="1800" b="1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딥러닝일까</a:t>
            </a:r>
            <a:r>
              <a:rPr lang="en-US" altLang="ko-KR" sz="18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?</a:t>
            </a:r>
            <a:r>
              <a:rPr lang="ko-KR" altLang="en-US" sz="18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왜 지금일까</a:t>
            </a:r>
            <a:r>
              <a:rPr lang="en-US" altLang="ko-KR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?</a:t>
            </a:r>
            <a:endParaRPr lang="en-US" altLang="ko-KR" sz="1800" b="1" u="sng" dirty="0">
              <a:solidFill>
                <a:schemeClr val="tx1">
                  <a:lumMod val="85000"/>
                  <a:lumOff val="1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C19F9420-9E66-37FF-1A0D-375D79C37D12}"/>
              </a:ext>
            </a:extLst>
          </p:cNvPr>
          <p:cNvCxnSpPr/>
          <p:nvPr/>
        </p:nvCxnSpPr>
        <p:spPr>
          <a:xfrm>
            <a:off x="3438394" y="4276578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38710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합성곱 연산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E407B5-F478-9BFA-2398-09693024E2F2}"/>
              </a:ext>
            </a:extLst>
          </p:cNvPr>
          <p:cNvSpPr txBox="1"/>
          <p:nvPr/>
        </p:nvSpPr>
        <p:spPr>
          <a:xfrm>
            <a:off x="1198111" y="1273344"/>
            <a:ext cx="4194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</a:t>
            </a:r>
            <a:r>
              <a:rPr lang="ko-KR" altLang="en-US" sz="16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차원 배열에서 </a:t>
            </a:r>
            <a:r>
              <a:rPr lang="ko-KR" altLang="en-US" sz="16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합성곱</a:t>
            </a:r>
            <a:r>
              <a:rPr lang="ko-KR" altLang="en-US" sz="16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수행 </a:t>
            </a:r>
            <a:r>
              <a:rPr lang="en-US" altLang="ko-KR" sz="16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 mode='valid' )</a:t>
            </a:r>
            <a:endParaRPr lang="ko-KR" altLang="en-US" sz="16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46B1F98-1CA9-0F56-23B1-DBA8170B2400}"/>
              </a:ext>
            </a:extLst>
          </p:cNvPr>
          <p:cNvSpPr/>
          <p:nvPr/>
        </p:nvSpPr>
        <p:spPr>
          <a:xfrm>
            <a:off x="3111922" y="227213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5138886-2304-3DC1-DA6C-FBBB6C4E41D1}"/>
              </a:ext>
            </a:extLst>
          </p:cNvPr>
          <p:cNvSpPr/>
          <p:nvPr/>
        </p:nvSpPr>
        <p:spPr>
          <a:xfrm>
            <a:off x="3479778" y="227213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F3D4A8-94E6-DC83-B168-EBB6D67378C4}"/>
              </a:ext>
            </a:extLst>
          </p:cNvPr>
          <p:cNvSpPr/>
          <p:nvPr/>
        </p:nvSpPr>
        <p:spPr>
          <a:xfrm>
            <a:off x="3847634" y="227213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241876D-A379-2FDB-418E-925534B2F529}"/>
              </a:ext>
            </a:extLst>
          </p:cNvPr>
          <p:cNvSpPr/>
          <p:nvPr/>
        </p:nvSpPr>
        <p:spPr>
          <a:xfrm>
            <a:off x="3111922" y="263999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9E8AA0D-812E-8B92-C085-34933C8F2E1B}"/>
              </a:ext>
            </a:extLst>
          </p:cNvPr>
          <p:cNvSpPr/>
          <p:nvPr/>
        </p:nvSpPr>
        <p:spPr>
          <a:xfrm>
            <a:off x="3479778" y="263999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442F0A7-3693-D8F8-55DE-4FA212F820AD}"/>
              </a:ext>
            </a:extLst>
          </p:cNvPr>
          <p:cNvSpPr/>
          <p:nvPr/>
        </p:nvSpPr>
        <p:spPr>
          <a:xfrm>
            <a:off x="3847634" y="263999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F4E7D2-CD4E-44F7-B07D-1DDB754BFFF0}"/>
              </a:ext>
            </a:extLst>
          </p:cNvPr>
          <p:cNvSpPr/>
          <p:nvPr/>
        </p:nvSpPr>
        <p:spPr>
          <a:xfrm>
            <a:off x="3111922" y="300785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0CB73F-0ECA-91F8-19C7-436110F927FA}"/>
              </a:ext>
            </a:extLst>
          </p:cNvPr>
          <p:cNvSpPr/>
          <p:nvPr/>
        </p:nvSpPr>
        <p:spPr>
          <a:xfrm>
            <a:off x="3479778" y="300785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5AD36A-5DB2-3871-68DF-00DD80E14BA2}"/>
              </a:ext>
            </a:extLst>
          </p:cNvPr>
          <p:cNvSpPr/>
          <p:nvPr/>
        </p:nvSpPr>
        <p:spPr>
          <a:xfrm>
            <a:off x="3847634" y="300785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5A08EA-8960-5CF8-2263-3046E8F50C9E}"/>
              </a:ext>
            </a:extLst>
          </p:cNvPr>
          <p:cNvSpPr txBox="1"/>
          <p:nvPr/>
        </p:nvSpPr>
        <p:spPr>
          <a:xfrm>
            <a:off x="3528092" y="1948977"/>
            <a:ext cx="2584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2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9E91BD-F0B7-9B0B-5A75-5C447603420B}"/>
              </a:ext>
            </a:extLst>
          </p:cNvPr>
          <p:cNvSpPr txBox="1"/>
          <p:nvPr/>
        </p:nvSpPr>
        <p:spPr>
          <a:xfrm>
            <a:off x="4852647" y="1964361"/>
            <a:ext cx="303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12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4A098B0-420A-51F3-6D9A-877F30C9440C}"/>
              </a:ext>
            </a:extLst>
          </p:cNvPr>
          <p:cNvSpPr/>
          <p:nvPr/>
        </p:nvSpPr>
        <p:spPr>
          <a:xfrm>
            <a:off x="4631403" y="2277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18481D6-42AE-5D60-E2FC-9F3FA58544B8}"/>
              </a:ext>
            </a:extLst>
          </p:cNvPr>
          <p:cNvSpPr/>
          <p:nvPr/>
        </p:nvSpPr>
        <p:spPr>
          <a:xfrm>
            <a:off x="4999259" y="2277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CD92706-707B-6EB8-318E-738FE5B477B5}"/>
              </a:ext>
            </a:extLst>
          </p:cNvPr>
          <p:cNvSpPr/>
          <p:nvPr/>
        </p:nvSpPr>
        <p:spPr>
          <a:xfrm>
            <a:off x="4631403" y="2645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814BCE-9F0F-7966-BD57-988349DC5BA9}"/>
              </a:ext>
            </a:extLst>
          </p:cNvPr>
          <p:cNvSpPr/>
          <p:nvPr/>
        </p:nvSpPr>
        <p:spPr>
          <a:xfrm>
            <a:off x="4999259" y="2645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61EA8313-0A0D-2B0A-B094-CB7D304AEADD}"/>
              </a:ext>
            </a:extLst>
          </p:cNvPr>
          <p:cNvSpPr/>
          <p:nvPr/>
        </p:nvSpPr>
        <p:spPr>
          <a:xfrm>
            <a:off x="6236514" y="1759096"/>
            <a:ext cx="3958679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([[1, 2, 3],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[4, 5, 6],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[7, 8, 9]])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w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([[2, 0], [0, 0]])</a:t>
            </a:r>
          </a:p>
          <a:p>
            <a:r>
              <a:rPr lang="fr-FR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from scipy.signal import correlate2d</a:t>
            </a:r>
          </a:p>
          <a:p>
            <a:r>
              <a:rPr lang="fr-FR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correlate2d(x, w, mode='valid')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EFE1120-46DD-E7E5-E7B7-5782D34A3FB3}"/>
              </a:ext>
            </a:extLst>
          </p:cNvPr>
          <p:cNvSpPr txBox="1"/>
          <p:nvPr/>
        </p:nvSpPr>
        <p:spPr>
          <a:xfrm>
            <a:off x="6266517" y="3241516"/>
            <a:ext cx="14927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array([[ 2,  4],</a:t>
            </a:r>
          </a:p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[ 8, 10]])</a:t>
            </a:r>
            <a:endParaRPr lang="ko-KR" altLang="en-US" sz="11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A92823A-EF67-2CE5-1116-9C51B533F497}"/>
              </a:ext>
            </a:extLst>
          </p:cNvPr>
          <p:cNvSpPr/>
          <p:nvPr/>
        </p:nvSpPr>
        <p:spPr>
          <a:xfrm>
            <a:off x="2574299" y="4126674"/>
            <a:ext cx="310274" cy="31027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6C8ECDD-3606-3BD0-0236-0C77137C79BE}"/>
              </a:ext>
            </a:extLst>
          </p:cNvPr>
          <p:cNvSpPr/>
          <p:nvPr/>
        </p:nvSpPr>
        <p:spPr>
          <a:xfrm>
            <a:off x="2884573" y="4126674"/>
            <a:ext cx="310274" cy="31027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751390-2167-2B8E-99F5-298110315E45}"/>
              </a:ext>
            </a:extLst>
          </p:cNvPr>
          <p:cNvSpPr/>
          <p:nvPr/>
        </p:nvSpPr>
        <p:spPr>
          <a:xfrm>
            <a:off x="3194847" y="4126674"/>
            <a:ext cx="310274" cy="31027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59E60C2-0C0F-A65D-3241-3B688A9224A7}"/>
              </a:ext>
            </a:extLst>
          </p:cNvPr>
          <p:cNvSpPr/>
          <p:nvPr/>
        </p:nvSpPr>
        <p:spPr>
          <a:xfrm>
            <a:off x="2574299" y="4436948"/>
            <a:ext cx="310274" cy="31027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4B4F84A-4D04-9AB8-3F2D-A8AB934465AF}"/>
              </a:ext>
            </a:extLst>
          </p:cNvPr>
          <p:cNvSpPr/>
          <p:nvPr/>
        </p:nvSpPr>
        <p:spPr>
          <a:xfrm>
            <a:off x="2884573" y="4436948"/>
            <a:ext cx="310274" cy="31027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C5EE531-96D9-0741-A5CB-27175DFC3921}"/>
              </a:ext>
            </a:extLst>
          </p:cNvPr>
          <p:cNvSpPr/>
          <p:nvPr/>
        </p:nvSpPr>
        <p:spPr>
          <a:xfrm>
            <a:off x="3194847" y="4436948"/>
            <a:ext cx="310274" cy="31027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8A0DB2D-7B3C-0FBC-804F-E74A2DBBDACD}"/>
              </a:ext>
            </a:extLst>
          </p:cNvPr>
          <p:cNvSpPr/>
          <p:nvPr/>
        </p:nvSpPr>
        <p:spPr>
          <a:xfrm>
            <a:off x="2574299" y="4747222"/>
            <a:ext cx="310274" cy="31027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F05788E-D5A6-E5E4-0966-7803E4262FD2}"/>
              </a:ext>
            </a:extLst>
          </p:cNvPr>
          <p:cNvSpPr/>
          <p:nvPr/>
        </p:nvSpPr>
        <p:spPr>
          <a:xfrm>
            <a:off x="2884573" y="4747222"/>
            <a:ext cx="310274" cy="31027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F25BA72-BEFB-0DFA-72CD-477B9AAD7F32}"/>
              </a:ext>
            </a:extLst>
          </p:cNvPr>
          <p:cNvSpPr/>
          <p:nvPr/>
        </p:nvSpPr>
        <p:spPr>
          <a:xfrm>
            <a:off x="3194847" y="4747222"/>
            <a:ext cx="310274" cy="31027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1EFDE87-5A78-4CB4-8016-C0D5950C1E2D}"/>
              </a:ext>
            </a:extLst>
          </p:cNvPr>
          <p:cNvSpPr/>
          <p:nvPr/>
        </p:nvSpPr>
        <p:spPr>
          <a:xfrm>
            <a:off x="4233558" y="4126674"/>
            <a:ext cx="310274" cy="31027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EF0EC88-D702-41DA-A01B-F11D453EB29C}"/>
              </a:ext>
            </a:extLst>
          </p:cNvPr>
          <p:cNvSpPr/>
          <p:nvPr/>
        </p:nvSpPr>
        <p:spPr>
          <a:xfrm>
            <a:off x="4543832" y="4126674"/>
            <a:ext cx="310274" cy="31027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FEC9087-F83A-6E90-111F-394596E61409}"/>
              </a:ext>
            </a:extLst>
          </p:cNvPr>
          <p:cNvSpPr/>
          <p:nvPr/>
        </p:nvSpPr>
        <p:spPr>
          <a:xfrm>
            <a:off x="4854106" y="4126674"/>
            <a:ext cx="310274" cy="31027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8B87F3E-C042-2147-ED8C-40800631B320}"/>
              </a:ext>
            </a:extLst>
          </p:cNvPr>
          <p:cNvSpPr/>
          <p:nvPr/>
        </p:nvSpPr>
        <p:spPr>
          <a:xfrm>
            <a:off x="4233558" y="4436948"/>
            <a:ext cx="310274" cy="31027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058C1FA-B47D-8689-23A3-A19E7094287B}"/>
              </a:ext>
            </a:extLst>
          </p:cNvPr>
          <p:cNvSpPr/>
          <p:nvPr/>
        </p:nvSpPr>
        <p:spPr>
          <a:xfrm>
            <a:off x="4543832" y="4436948"/>
            <a:ext cx="310274" cy="31027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2BDED1A-4A6D-C6FC-CA35-E6AE6E246207}"/>
              </a:ext>
            </a:extLst>
          </p:cNvPr>
          <p:cNvSpPr/>
          <p:nvPr/>
        </p:nvSpPr>
        <p:spPr>
          <a:xfrm>
            <a:off x="4854106" y="4436948"/>
            <a:ext cx="310274" cy="31027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C9C38A5-5C29-E147-882D-2FE64D5EAFD1}"/>
              </a:ext>
            </a:extLst>
          </p:cNvPr>
          <p:cNvSpPr/>
          <p:nvPr/>
        </p:nvSpPr>
        <p:spPr>
          <a:xfrm>
            <a:off x="4233558" y="4747222"/>
            <a:ext cx="310274" cy="31027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E2C4293-C4CA-8316-516E-E227DEEE1F9F}"/>
              </a:ext>
            </a:extLst>
          </p:cNvPr>
          <p:cNvSpPr/>
          <p:nvPr/>
        </p:nvSpPr>
        <p:spPr>
          <a:xfrm>
            <a:off x="4543832" y="4747222"/>
            <a:ext cx="310274" cy="31027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E61FF09-6D7C-2036-05D2-45855D9FFF7B}"/>
              </a:ext>
            </a:extLst>
          </p:cNvPr>
          <p:cNvSpPr/>
          <p:nvPr/>
        </p:nvSpPr>
        <p:spPr>
          <a:xfrm>
            <a:off x="4854106" y="4747222"/>
            <a:ext cx="310274" cy="31027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909F36F-2B4E-1C09-8B55-3ACCAA4B3FAE}"/>
              </a:ext>
            </a:extLst>
          </p:cNvPr>
          <p:cNvGrpSpPr/>
          <p:nvPr/>
        </p:nvGrpSpPr>
        <p:grpSpPr>
          <a:xfrm>
            <a:off x="4552693" y="3810046"/>
            <a:ext cx="1362299" cy="930821"/>
            <a:chOff x="2723936" y="3910660"/>
            <a:chExt cx="1615122" cy="1103568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DB83598-376B-977D-AA80-1C8FF71D101E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7B04BDDA-FD07-8D7E-60A0-5F8E16AFD5BF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BCFAC610-37F0-B591-8C34-3A07F07635A2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EDC35E72-C326-63BC-21DA-F2D3E5D41EDB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B69E457-111A-D9A4-8EFE-22D00BFCFC4D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68F6DD7C-4445-DEEA-C908-8DC7A174AD3F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75AB15D-FBB2-6139-F5A9-BE055ADBA463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5682BA5-F25A-B14B-6AAF-8C8F62122555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CBA1E089-992E-772C-327D-C699EDC0EDEE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3AC50F78-12CF-59FC-A280-013668AB9B69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416FDCF-C6A5-E27E-ED2F-3633F16A962F}"/>
              </a:ext>
            </a:extLst>
          </p:cNvPr>
          <p:cNvSpPr/>
          <p:nvPr/>
        </p:nvSpPr>
        <p:spPr>
          <a:xfrm>
            <a:off x="6223776" y="4126674"/>
            <a:ext cx="310274" cy="31027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D033905-D013-B770-CF83-6DDA626B1109}"/>
              </a:ext>
            </a:extLst>
          </p:cNvPr>
          <p:cNvSpPr/>
          <p:nvPr/>
        </p:nvSpPr>
        <p:spPr>
          <a:xfrm>
            <a:off x="6534050" y="4126674"/>
            <a:ext cx="310274" cy="31027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6F9C2BE-661E-11C4-BB56-B53B1B9BE798}"/>
              </a:ext>
            </a:extLst>
          </p:cNvPr>
          <p:cNvSpPr/>
          <p:nvPr/>
        </p:nvSpPr>
        <p:spPr>
          <a:xfrm>
            <a:off x="6844324" y="4126674"/>
            <a:ext cx="310274" cy="31027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E28A676-1436-C834-EDE9-7E8FA453313D}"/>
              </a:ext>
            </a:extLst>
          </p:cNvPr>
          <p:cNvSpPr/>
          <p:nvPr/>
        </p:nvSpPr>
        <p:spPr>
          <a:xfrm>
            <a:off x="6223776" y="4436948"/>
            <a:ext cx="310274" cy="31027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71182B8-A97D-B14B-21AA-4DB96A18C483}"/>
              </a:ext>
            </a:extLst>
          </p:cNvPr>
          <p:cNvSpPr/>
          <p:nvPr/>
        </p:nvSpPr>
        <p:spPr>
          <a:xfrm>
            <a:off x="6534050" y="4436948"/>
            <a:ext cx="310274" cy="31027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5FE7068-8FF5-BE60-6198-743BA74BDE16}"/>
              </a:ext>
            </a:extLst>
          </p:cNvPr>
          <p:cNvSpPr/>
          <p:nvPr/>
        </p:nvSpPr>
        <p:spPr>
          <a:xfrm>
            <a:off x="6844324" y="4436948"/>
            <a:ext cx="310274" cy="31027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27F1C2F-0683-1097-1C92-1CB504128715}"/>
              </a:ext>
            </a:extLst>
          </p:cNvPr>
          <p:cNvSpPr/>
          <p:nvPr/>
        </p:nvSpPr>
        <p:spPr>
          <a:xfrm>
            <a:off x="6223776" y="4747222"/>
            <a:ext cx="310274" cy="31027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83740C1-2D3F-9774-BCA3-04126531D904}"/>
              </a:ext>
            </a:extLst>
          </p:cNvPr>
          <p:cNvSpPr/>
          <p:nvPr/>
        </p:nvSpPr>
        <p:spPr>
          <a:xfrm>
            <a:off x="6534050" y="4747222"/>
            <a:ext cx="310274" cy="31027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2BDD6BE-3D3F-C55D-A50B-49390D6E2B4A}"/>
              </a:ext>
            </a:extLst>
          </p:cNvPr>
          <p:cNvSpPr/>
          <p:nvPr/>
        </p:nvSpPr>
        <p:spPr>
          <a:xfrm>
            <a:off x="6844324" y="4747222"/>
            <a:ext cx="310274" cy="31027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3F04EA57-EDD5-4B6B-5AEB-4C36249DB101}"/>
              </a:ext>
            </a:extLst>
          </p:cNvPr>
          <p:cNvGrpSpPr/>
          <p:nvPr/>
        </p:nvGrpSpPr>
        <p:grpSpPr>
          <a:xfrm>
            <a:off x="6228208" y="4126678"/>
            <a:ext cx="1362299" cy="930821"/>
            <a:chOff x="2723936" y="3910660"/>
            <a:chExt cx="1615122" cy="1103568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82FBEBB-4416-CFCE-264F-FF974211810B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D845A39E-AC79-991D-BAC6-BF28A069193A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970A1E77-B67B-F357-ED29-08ECADE2DD06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7F1FBF80-1BB9-D256-FAC1-B2305F458583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B2957543-B59C-3296-F295-536912CA1E46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CF5F6845-CA45-9E76-8C4F-184F0F1012BF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B388B406-6554-E77F-3A4A-64F6E87B5952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AC8270B3-57F4-6BE8-72C6-D667336F2A89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11A9B2AA-34B1-F515-2EA3-625FA042EEDF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2A7206F4-29B3-7BB9-4AF4-DCEC564F68BF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B83236E-A5B8-AB10-899C-EBC65FEDE96D}"/>
              </a:ext>
            </a:extLst>
          </p:cNvPr>
          <p:cNvSpPr/>
          <p:nvPr/>
        </p:nvSpPr>
        <p:spPr>
          <a:xfrm>
            <a:off x="7961337" y="4126671"/>
            <a:ext cx="310274" cy="31027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BE5AEDC-5D5F-63C1-D529-B7623EC5DEEF}"/>
              </a:ext>
            </a:extLst>
          </p:cNvPr>
          <p:cNvSpPr/>
          <p:nvPr/>
        </p:nvSpPr>
        <p:spPr>
          <a:xfrm>
            <a:off x="8271611" y="4126671"/>
            <a:ext cx="310274" cy="31027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53DFCB-2421-F71C-5370-11C854F086EC}"/>
              </a:ext>
            </a:extLst>
          </p:cNvPr>
          <p:cNvSpPr/>
          <p:nvPr/>
        </p:nvSpPr>
        <p:spPr>
          <a:xfrm>
            <a:off x="8581885" y="4126671"/>
            <a:ext cx="310274" cy="31027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4515DB8-A1BA-A1C4-BAF1-F2D9318C4D3A}"/>
              </a:ext>
            </a:extLst>
          </p:cNvPr>
          <p:cNvSpPr/>
          <p:nvPr/>
        </p:nvSpPr>
        <p:spPr>
          <a:xfrm>
            <a:off x="7961337" y="4436945"/>
            <a:ext cx="310274" cy="31027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4D3FAAA-3C05-CC7A-DB24-3EEE37C787AD}"/>
              </a:ext>
            </a:extLst>
          </p:cNvPr>
          <p:cNvSpPr/>
          <p:nvPr/>
        </p:nvSpPr>
        <p:spPr>
          <a:xfrm>
            <a:off x="8271611" y="4436945"/>
            <a:ext cx="310274" cy="31027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7C30BDF-B6A4-B8EC-2F33-6CFB8E0C4878}"/>
              </a:ext>
            </a:extLst>
          </p:cNvPr>
          <p:cNvSpPr/>
          <p:nvPr/>
        </p:nvSpPr>
        <p:spPr>
          <a:xfrm>
            <a:off x="8581885" y="4436945"/>
            <a:ext cx="310274" cy="31027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7F27310-8782-1674-997F-3CF9CD7BC983}"/>
              </a:ext>
            </a:extLst>
          </p:cNvPr>
          <p:cNvSpPr/>
          <p:nvPr/>
        </p:nvSpPr>
        <p:spPr>
          <a:xfrm>
            <a:off x="7961337" y="4747219"/>
            <a:ext cx="310274" cy="31027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9A0A8AD-9629-2E40-1054-A266FDD99592}"/>
              </a:ext>
            </a:extLst>
          </p:cNvPr>
          <p:cNvSpPr/>
          <p:nvPr/>
        </p:nvSpPr>
        <p:spPr>
          <a:xfrm>
            <a:off x="8271611" y="4747219"/>
            <a:ext cx="310274" cy="31027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26FF478-3B8C-A881-D8B7-FC5D2D5D0AE8}"/>
              </a:ext>
            </a:extLst>
          </p:cNvPr>
          <p:cNvSpPr/>
          <p:nvPr/>
        </p:nvSpPr>
        <p:spPr>
          <a:xfrm>
            <a:off x="8581885" y="4747219"/>
            <a:ext cx="310274" cy="31027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955F5684-9F88-936E-B756-CCD51F4A1183}"/>
              </a:ext>
            </a:extLst>
          </p:cNvPr>
          <p:cNvGrpSpPr/>
          <p:nvPr/>
        </p:nvGrpSpPr>
        <p:grpSpPr>
          <a:xfrm>
            <a:off x="8262749" y="4126674"/>
            <a:ext cx="1362299" cy="930821"/>
            <a:chOff x="2723936" y="3910660"/>
            <a:chExt cx="1615122" cy="1103568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8D005FE-CFB4-A70B-BE31-537D9DC16B41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7DA438BC-9931-23E3-8E2B-EE4293B7C16B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6BE6CA2-B679-C867-E4A2-3D98573E6662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294178E4-F698-7CD4-FFB6-84157C4C3D43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C1C3CEB-1402-6D3F-C8F9-D00BAE7AADC9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97726ADD-7D67-2B14-463E-17E85472047F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DC3B60C4-86FE-AF00-2579-9BC7738CD13C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1A0A80CE-C08B-D26D-CDDB-42059173DC29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F94BBC2-DECD-15C4-84AF-5849ECE90774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4360E5B8-6A5B-89A4-256A-AE1BC0D3FC34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1B7827B3-BB81-DD47-EFF3-E3293D199339}"/>
              </a:ext>
            </a:extLst>
          </p:cNvPr>
          <p:cNvSpPr txBox="1"/>
          <p:nvPr/>
        </p:nvSpPr>
        <p:spPr>
          <a:xfrm>
            <a:off x="2703483" y="5117930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=&gt; 2</a:t>
            </a:r>
            <a:endParaRPr lang="ko-KR" altLang="en-US" sz="11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8525B10-6656-3D57-7FFA-6B6066E8097D}"/>
              </a:ext>
            </a:extLst>
          </p:cNvPr>
          <p:cNvSpPr txBox="1"/>
          <p:nvPr/>
        </p:nvSpPr>
        <p:spPr>
          <a:xfrm>
            <a:off x="4477676" y="5117930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=&gt; 4</a:t>
            </a:r>
            <a:endParaRPr lang="ko-KR" altLang="en-US" sz="11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2F0BA9A-143E-78DE-86F8-5AC2CBAD750C}"/>
              </a:ext>
            </a:extLst>
          </p:cNvPr>
          <p:cNvSpPr txBox="1"/>
          <p:nvPr/>
        </p:nvSpPr>
        <p:spPr>
          <a:xfrm>
            <a:off x="6495573" y="5109322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=&gt; 8</a:t>
            </a:r>
            <a:endParaRPr lang="ko-KR" altLang="en-US" sz="11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B527E79-F670-D4F0-A688-03386DC174C0}"/>
              </a:ext>
            </a:extLst>
          </p:cNvPr>
          <p:cNvSpPr txBox="1"/>
          <p:nvPr/>
        </p:nvSpPr>
        <p:spPr>
          <a:xfrm>
            <a:off x="8191402" y="5122877"/>
            <a:ext cx="5693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=&gt; 10</a:t>
            </a:r>
            <a:endParaRPr lang="ko-KR" altLang="en-US" sz="11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0139B2EF-12FC-BF01-8884-8D59ECB3386D}"/>
              </a:ext>
            </a:extLst>
          </p:cNvPr>
          <p:cNvGrpSpPr/>
          <p:nvPr/>
        </p:nvGrpSpPr>
        <p:grpSpPr>
          <a:xfrm>
            <a:off x="2566951" y="3810046"/>
            <a:ext cx="1362299" cy="930821"/>
            <a:chOff x="2723936" y="3910660"/>
            <a:chExt cx="1615122" cy="1103568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E187163-0F39-8B1C-AA00-C7ED601940A5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66FE91C2-7AAD-2606-00AA-E96A3673716C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5A4C06B4-C2E8-6CEB-9D36-45986A559D3A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E61F1E1D-4220-CFFF-9C0D-AA0C58128A72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028066EE-3FC2-66A3-66F8-555A4C350068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0397F7ED-A35A-A33A-92B4-FB1308C0BCA3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73C6A249-79F7-78EB-6D70-91B60B619886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EDCE1C3A-6347-281C-2FE1-D3D50BE63584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8ECAED29-65C2-225D-53CB-39A4887857FA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179619E2-A19F-3637-F7D1-51405AAAC587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6B1E4FB-69B8-8494-8F06-074301B55AB6}"/>
              </a:ext>
            </a:extLst>
          </p:cNvPr>
          <p:cNvSpPr/>
          <p:nvPr/>
        </p:nvSpPr>
        <p:spPr>
          <a:xfrm>
            <a:off x="5718770" y="5494773"/>
            <a:ext cx="310274" cy="31027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6382118-C445-2A82-7F26-FFDB27CC1620}"/>
              </a:ext>
            </a:extLst>
          </p:cNvPr>
          <p:cNvSpPr/>
          <p:nvPr/>
        </p:nvSpPr>
        <p:spPr>
          <a:xfrm>
            <a:off x="6029044" y="5494773"/>
            <a:ext cx="310274" cy="31027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A0EA3C7-0165-94A2-B99E-314D43ACDD34}"/>
              </a:ext>
            </a:extLst>
          </p:cNvPr>
          <p:cNvSpPr/>
          <p:nvPr/>
        </p:nvSpPr>
        <p:spPr>
          <a:xfrm>
            <a:off x="5718770" y="5805046"/>
            <a:ext cx="310274" cy="31027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94B9C80-F20D-03CE-5C63-5430ED1C92D5}"/>
              </a:ext>
            </a:extLst>
          </p:cNvPr>
          <p:cNvSpPr/>
          <p:nvPr/>
        </p:nvSpPr>
        <p:spPr>
          <a:xfrm>
            <a:off x="6029044" y="5805046"/>
            <a:ext cx="310274" cy="31027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86647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합성곱 연산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C26661A-2448-0168-EBB9-AC90D2062B82}"/>
              </a:ext>
            </a:extLst>
          </p:cNvPr>
          <p:cNvSpPr/>
          <p:nvPr/>
        </p:nvSpPr>
        <p:spPr>
          <a:xfrm>
            <a:off x="1145538" y="2554340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84EE5A7-1966-18BE-B856-D3DE2DBA5481}"/>
              </a:ext>
            </a:extLst>
          </p:cNvPr>
          <p:cNvSpPr/>
          <p:nvPr/>
        </p:nvSpPr>
        <p:spPr>
          <a:xfrm>
            <a:off x="1390775" y="2554340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0F1DF03-1233-4181-E987-59E1A910FFF9}"/>
              </a:ext>
            </a:extLst>
          </p:cNvPr>
          <p:cNvSpPr/>
          <p:nvPr/>
        </p:nvSpPr>
        <p:spPr>
          <a:xfrm>
            <a:off x="1636013" y="2554340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BFD18B-F4B0-8220-2DFF-5BD9EB6875EC}"/>
              </a:ext>
            </a:extLst>
          </p:cNvPr>
          <p:cNvSpPr/>
          <p:nvPr/>
        </p:nvSpPr>
        <p:spPr>
          <a:xfrm>
            <a:off x="1145538" y="2799577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F7FE196-173E-234F-3AC3-43EF67210F21}"/>
              </a:ext>
            </a:extLst>
          </p:cNvPr>
          <p:cNvSpPr/>
          <p:nvPr/>
        </p:nvSpPr>
        <p:spPr>
          <a:xfrm>
            <a:off x="1390775" y="2799577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49CC1A8-C355-2D16-7093-80D334809526}"/>
              </a:ext>
            </a:extLst>
          </p:cNvPr>
          <p:cNvSpPr/>
          <p:nvPr/>
        </p:nvSpPr>
        <p:spPr>
          <a:xfrm>
            <a:off x="1636013" y="2799577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9B168D1-2771-8938-FA74-947E5E5AB99D}"/>
              </a:ext>
            </a:extLst>
          </p:cNvPr>
          <p:cNvSpPr/>
          <p:nvPr/>
        </p:nvSpPr>
        <p:spPr>
          <a:xfrm>
            <a:off x="1145538" y="3044815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0ED9B1-FBE9-FDAF-32FC-E0096E05DADE}"/>
              </a:ext>
            </a:extLst>
          </p:cNvPr>
          <p:cNvSpPr/>
          <p:nvPr/>
        </p:nvSpPr>
        <p:spPr>
          <a:xfrm>
            <a:off x="1390775" y="3044815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BA55C1-C467-C7CA-3791-C05770B7DF75}"/>
              </a:ext>
            </a:extLst>
          </p:cNvPr>
          <p:cNvSpPr/>
          <p:nvPr/>
        </p:nvSpPr>
        <p:spPr>
          <a:xfrm>
            <a:off x="1636013" y="3044815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EA9B5C-ED46-DE0F-0A66-71F91FD8152B}"/>
              </a:ext>
            </a:extLst>
          </p:cNvPr>
          <p:cNvSpPr/>
          <p:nvPr/>
        </p:nvSpPr>
        <p:spPr>
          <a:xfrm>
            <a:off x="1881250" y="255434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710A3C-15DF-62E0-6ED6-F8A2E5838D3B}"/>
              </a:ext>
            </a:extLst>
          </p:cNvPr>
          <p:cNvSpPr/>
          <p:nvPr/>
        </p:nvSpPr>
        <p:spPr>
          <a:xfrm>
            <a:off x="1881250" y="2799577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2950853-0130-9926-6B8F-E235764AC2CA}"/>
              </a:ext>
            </a:extLst>
          </p:cNvPr>
          <p:cNvSpPr/>
          <p:nvPr/>
        </p:nvSpPr>
        <p:spPr>
          <a:xfrm>
            <a:off x="1881250" y="3044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1AF261B-7EE3-B992-FAE1-2FFBCD5E8A26}"/>
              </a:ext>
            </a:extLst>
          </p:cNvPr>
          <p:cNvSpPr/>
          <p:nvPr/>
        </p:nvSpPr>
        <p:spPr>
          <a:xfrm>
            <a:off x="1145538" y="3290051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9CF688D-AB57-6455-F9E2-AFD263B7FBE1}"/>
              </a:ext>
            </a:extLst>
          </p:cNvPr>
          <p:cNvSpPr/>
          <p:nvPr/>
        </p:nvSpPr>
        <p:spPr>
          <a:xfrm>
            <a:off x="1390775" y="3290051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B3108D-F3B3-8F60-BAB0-BF31F2EFFA74}"/>
              </a:ext>
            </a:extLst>
          </p:cNvPr>
          <p:cNvSpPr/>
          <p:nvPr/>
        </p:nvSpPr>
        <p:spPr>
          <a:xfrm>
            <a:off x="1636013" y="3290051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5B8184-748B-0961-F6A4-B9F2E1D5831A}"/>
              </a:ext>
            </a:extLst>
          </p:cNvPr>
          <p:cNvSpPr/>
          <p:nvPr/>
        </p:nvSpPr>
        <p:spPr>
          <a:xfrm>
            <a:off x="1881250" y="3290051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199A76-4EDD-5A7A-B43C-A8DD9491D2FF}"/>
              </a:ext>
            </a:extLst>
          </p:cNvPr>
          <p:cNvSpPr txBox="1"/>
          <p:nvPr/>
        </p:nvSpPr>
        <p:spPr>
          <a:xfrm>
            <a:off x="1446481" y="1801746"/>
            <a:ext cx="2634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차원 배열에서 </a:t>
            </a:r>
            <a:r>
              <a:rPr lang="en-US" altLang="ko-KR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same padding</a:t>
            </a:r>
            <a:endParaRPr lang="ko-KR" altLang="en-US" sz="14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75436A-4525-EC8C-DB77-D5994EF71FE7}"/>
              </a:ext>
            </a:extLst>
          </p:cNvPr>
          <p:cNvSpPr/>
          <p:nvPr/>
        </p:nvSpPr>
        <p:spPr>
          <a:xfrm>
            <a:off x="1145537" y="2554339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F39226-A9D7-311B-D341-01754C139613}"/>
              </a:ext>
            </a:extLst>
          </p:cNvPr>
          <p:cNvSpPr/>
          <p:nvPr/>
        </p:nvSpPr>
        <p:spPr>
          <a:xfrm>
            <a:off x="1339454" y="4361399"/>
            <a:ext cx="8938347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correlate2d(x, w, mode='same')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E732C5-2492-078A-0EF0-316B2082CAED}"/>
              </a:ext>
            </a:extLst>
          </p:cNvPr>
          <p:cNvSpPr txBox="1"/>
          <p:nvPr/>
        </p:nvSpPr>
        <p:spPr>
          <a:xfrm>
            <a:off x="1788362" y="4835025"/>
            <a:ext cx="1968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array([[ 2,  4,  6],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[ 8, 10, 12],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[14, 16, 18]])</a:t>
            </a:r>
            <a:endParaRPr lang="ko-KR" altLang="en-US" sz="12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AC8A8B5-54B8-5328-48D7-3CE1D8209B38}"/>
              </a:ext>
            </a:extLst>
          </p:cNvPr>
          <p:cNvGrpSpPr/>
          <p:nvPr/>
        </p:nvGrpSpPr>
        <p:grpSpPr>
          <a:xfrm>
            <a:off x="2280656" y="2554340"/>
            <a:ext cx="980949" cy="980948"/>
            <a:chOff x="405340" y="3647889"/>
            <a:chExt cx="980949" cy="9809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85843DC-BF7D-47C9-BB2E-6804E2B612D0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E853B3C-77AB-06FE-079D-7EFEA29E9ADE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5F4FFF1-0569-830E-F0F5-4364BFB251D3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CB3D301-01D4-E25C-E98A-4ABE3E2E858B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E1D3E95-B09C-C445-606C-3096904D8230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D79D376-3FBC-4A87-E31F-CD24EF89D55D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6A310D9-7741-BE21-FE23-9E9E228C33DE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A1B2C84-978A-D09E-2242-F3B6A016D601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65EFB89-11E8-F0D5-B492-B271173443E4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B2BEF5B-493F-6F26-3A03-E7BCD47297F8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2FA5F8F-80C2-6B8F-7D1E-84FA2269D6A4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E601BBD-7438-76DD-6247-1CFE43AB5717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E33EFBF-5633-DE59-60AE-9C7841504BE6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3DD0076-2F2B-3F21-33DB-7A10CB7859FD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0028F36-D9C1-BD41-078D-C08D3932955B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B36AE4E-7AC0-2297-75DE-386E1AE2DEEB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D41F59F-0C10-EC1D-2B3F-D63D40564350}"/>
              </a:ext>
            </a:extLst>
          </p:cNvPr>
          <p:cNvSpPr/>
          <p:nvPr/>
        </p:nvSpPr>
        <p:spPr>
          <a:xfrm>
            <a:off x="2526578" y="2554339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CE11742D-C98C-6A48-B382-6018BAE7DE6A}"/>
              </a:ext>
            </a:extLst>
          </p:cNvPr>
          <p:cNvGrpSpPr/>
          <p:nvPr/>
        </p:nvGrpSpPr>
        <p:grpSpPr>
          <a:xfrm>
            <a:off x="3415774" y="2554340"/>
            <a:ext cx="980949" cy="980948"/>
            <a:chOff x="405340" y="3647889"/>
            <a:chExt cx="980949" cy="98094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F22340-ADF2-FCF7-D341-B7BA67B98152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1683FF5-D7E8-89DF-7208-440C2F08AA77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C20F50F-1380-E5E8-3C86-990B5303C212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BC99B19-A714-3ADA-A86C-BD972C16192F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D60A0B0-8307-EABC-CD83-53B84C9B55EA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D954489-E5C4-8402-0E38-32250BACAB39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4610434-A871-BBA4-3558-0C1453844A30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B4672B1-BF14-EA4C-6FDB-0589D7C8E412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5C98A48-6CDA-D0E6-098B-79BA32FC1888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447580D-F5D1-F088-6441-301E879899D9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25E2720-8F0A-A89B-DB76-EE04823F3886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2AC43EB-0E59-82B8-59C0-38C15C8436B1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14EB65EA-17ED-7C57-D60B-B4810B818DEF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774BE59-1271-FD24-C320-60B84B47423C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B440DDC-EDBC-F07F-2F31-769293C98F70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C2F0588-1C55-D4C9-8C59-6EDCF315165D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88D81C2-E102-D08A-8FEA-F6AA94C6F22E}"/>
              </a:ext>
            </a:extLst>
          </p:cNvPr>
          <p:cNvSpPr/>
          <p:nvPr/>
        </p:nvSpPr>
        <p:spPr>
          <a:xfrm>
            <a:off x="3906249" y="2556881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3091A98-2D33-E3BB-3041-F029616C72E4}"/>
              </a:ext>
            </a:extLst>
          </p:cNvPr>
          <p:cNvGrpSpPr/>
          <p:nvPr/>
        </p:nvGrpSpPr>
        <p:grpSpPr>
          <a:xfrm>
            <a:off x="4550892" y="2554340"/>
            <a:ext cx="980949" cy="980948"/>
            <a:chOff x="405340" y="3647889"/>
            <a:chExt cx="980949" cy="980948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B89AC76-08C1-B648-106B-239012432F6F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ABDBA4D-0BBF-11E4-935E-A3E92908D98C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556808E-2B75-B389-5DB9-385D1C812B86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8F6D1AFA-193C-80F3-D307-1BFBA27C64E8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59739A-8547-39A5-55BC-FF35590F930C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36C519A-D45B-8119-BEE5-BEA8FB47B76A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8806FB5-A343-E9BF-716F-DA853EA4A64D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E09AD2B-0341-CEBD-4825-918E4F9BC844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37155B7-48A3-B4BE-93B0-50529159C778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8D5DAFCE-D19E-63A3-C4EA-8EF36F8647CF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A7196C2F-9692-D05C-6EBF-9C473AA63086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3398EB68-3CF9-2D20-25CE-8F7F94C5DFF4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7B28999E-C98B-2499-11FA-C8F40E7222C7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3187709-8764-28EE-F542-8F603CCF7187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C725E0A-6FFF-89FF-0C76-6545522C4C4C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47508AD-AED4-6DA0-BD01-19363FC997DF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F728D7D-FA13-9575-42AA-B30A2747F6F4}"/>
              </a:ext>
            </a:extLst>
          </p:cNvPr>
          <p:cNvSpPr/>
          <p:nvPr/>
        </p:nvSpPr>
        <p:spPr>
          <a:xfrm>
            <a:off x="4546703" y="2799575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8D31D166-EFE9-FAC1-814A-BDEC71CEC18D}"/>
              </a:ext>
            </a:extLst>
          </p:cNvPr>
          <p:cNvGrpSpPr/>
          <p:nvPr/>
        </p:nvGrpSpPr>
        <p:grpSpPr>
          <a:xfrm>
            <a:off x="5686010" y="2554340"/>
            <a:ext cx="980949" cy="980948"/>
            <a:chOff x="405340" y="3647889"/>
            <a:chExt cx="980949" cy="980948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477976D2-0FE1-25C1-D2E8-9F0661602379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0C4EAF0-A357-F7B4-480F-A3DB80FBEAAC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FEC8BEE5-8A31-3235-C742-3D2FE341CC96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86414FD6-4AB2-1FA4-25AE-5357D1E56C4A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33C24EA2-5946-E8C4-773A-BBB349A597F8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EA81A958-73BC-06E4-D807-D2EC4CEC00F6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767FB7E-613B-A919-CC51-492D6FCD106D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F9619B2-B151-6231-7C79-6BEB6CC6F888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9A2A5C17-007C-C357-8749-F6A756C51F22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DA7F5AF9-E30C-5AA2-3E9C-E2B9ED124C55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9D1917E9-1EC2-EB06-6EAD-B2B21EB5C25B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137CD713-1A65-C826-E6FE-7197EC8A4DA6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088A922A-0EF3-CA82-CBDA-50B748B9A586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3C00604-3ABF-70D2-D612-70E5F6F5728E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65EC677-FC8A-815F-CC9B-2364E6F13DCF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625F97C-3158-2FD3-1BFB-2AA6391C391B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B1103F0-9A29-F887-6164-C4AAB8305F86}"/>
              </a:ext>
            </a:extLst>
          </p:cNvPr>
          <p:cNvSpPr/>
          <p:nvPr/>
        </p:nvSpPr>
        <p:spPr>
          <a:xfrm>
            <a:off x="5935434" y="2799574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4D8CD258-845B-6487-66F1-468D487D7D31}"/>
              </a:ext>
            </a:extLst>
          </p:cNvPr>
          <p:cNvGrpSpPr/>
          <p:nvPr/>
        </p:nvGrpSpPr>
        <p:grpSpPr>
          <a:xfrm>
            <a:off x="6821128" y="2554340"/>
            <a:ext cx="980949" cy="980948"/>
            <a:chOff x="405340" y="3647889"/>
            <a:chExt cx="980949" cy="98094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7D1331C3-B4D1-D43A-3833-A26146B6076D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116DC306-C2FB-5E5E-6A57-4A73CE9215AE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0D70AC5C-6C16-B45A-BCDE-955F2A53E720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970473F5-4803-B2B9-6537-29AE7670AC6B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014D6238-A96C-BBA5-1976-619E0512D267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3738F12-DF39-B100-9561-FCDAAC8CF703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EFC9247F-01D4-924D-CCC0-B9C06D5E52D6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148E0876-652E-0A50-A18F-02CED2876469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15C05A6D-8B56-ADAB-FD28-8AEE705164EC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931845C7-B2E2-24C4-BDC6-6303F284A376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D701FFF7-64BE-622C-3DC9-7BD30D0471DA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C092F8FF-A486-048B-2CFB-DCDE293B1590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9F8A3DD5-CA01-11D8-829D-EC95962AB694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8F95C8CF-51D9-CB21-E7E6-4173C30244EB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9E979F1-F6B0-7ECE-28DD-78C3E23D43D8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AC893E0C-ABEF-6218-1058-C1E57A8AC2B3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7BFDDEF0-A5E0-2A55-94B3-9EB2D55C0EAB}"/>
              </a:ext>
            </a:extLst>
          </p:cNvPr>
          <p:cNvSpPr/>
          <p:nvPr/>
        </p:nvSpPr>
        <p:spPr>
          <a:xfrm>
            <a:off x="7309900" y="2791603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C1876781-611F-C7B3-E9F9-A0834665CF03}"/>
              </a:ext>
            </a:extLst>
          </p:cNvPr>
          <p:cNvGrpSpPr/>
          <p:nvPr/>
        </p:nvGrpSpPr>
        <p:grpSpPr>
          <a:xfrm>
            <a:off x="7956246" y="2554340"/>
            <a:ext cx="980949" cy="980948"/>
            <a:chOff x="405340" y="3647889"/>
            <a:chExt cx="980949" cy="980948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4CB3380-DCA4-45E2-14E4-AA379333B06C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CD10B237-AE46-8DC3-0C82-E151B99F0D79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A38D766-FF43-F2DC-4D80-8B0ED6F45432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0D53D83-AEA3-9D18-31D3-371F02478472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19AF568F-40A6-91B5-91FE-1D848209294A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1D51946-7EA7-0AB6-066E-6006F440604F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3E0F66B8-4732-778F-F26F-FE6FBFD7597F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47CF8B57-CC70-F6E6-6149-11062EA1B209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3EB45E5-2F96-E760-F59D-9FA32112F7C8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0A3AEA06-34D9-C3A0-D76A-C7C6D2E3AABE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CEA17D8B-D07C-7A44-E30B-694BEBA15692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7FAA6938-2EA8-200F-F973-2F1CF68EC017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7E84A06D-D018-D8BC-63CC-57DB9F1D0E69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FD154502-09FB-22A3-B87B-B4627D83234A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96CE9AD6-7B2F-0907-F41C-DB52BE629488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722A0827-36FA-DED6-8762-104B0EFAEAB8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E154DE26-BE37-EAF8-5103-DBBF8819C370}"/>
              </a:ext>
            </a:extLst>
          </p:cNvPr>
          <p:cNvSpPr/>
          <p:nvPr/>
        </p:nvSpPr>
        <p:spPr>
          <a:xfrm>
            <a:off x="7960432" y="3044813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8A33D0B0-5D18-CA11-D09B-784446196116}"/>
              </a:ext>
            </a:extLst>
          </p:cNvPr>
          <p:cNvGrpSpPr/>
          <p:nvPr/>
        </p:nvGrpSpPr>
        <p:grpSpPr>
          <a:xfrm>
            <a:off x="9091364" y="2554340"/>
            <a:ext cx="980949" cy="980948"/>
            <a:chOff x="405340" y="3647889"/>
            <a:chExt cx="980949" cy="980948"/>
          </a:xfrm>
        </p:grpSpPr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BC65D5EE-60A1-C9F1-CBDD-C78ED9976702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A13C174E-AB24-466D-D712-801A47C8D388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1FFEA561-CDE9-4612-C198-0B4810AE1848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A9E68CB5-F5CF-8C50-FF2F-7E62B2DC9747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DA8EA349-CEFE-3D75-D3AB-91A99B6CCC74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DE577BCA-EF7D-B291-6C92-4941B562E33F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C48BF89C-A315-493F-207C-94A7C4D5EE3A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DCC65EAB-A6D8-4308-7AC0-0614CA43F499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FAD1703-6882-7F2D-61C2-ECDC3B1E6C10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568A8F99-ABC6-E18F-43D6-C45790D6BDBB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C9456FE7-1C54-D188-90EB-80D39B044718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7E56ED8C-4FDE-5573-EB92-8204373FF01D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0D3289A0-E50D-86A8-2184-0B3C5E616B90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4C4BA9F-52F3-2BAD-9FF3-94E26623E3A6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977593A9-0418-696B-AA13-180A3F3B1917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EBD42A-A261-DE11-B182-590639535007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531533-E16E-6C0A-35D3-14963CD7AF0B}"/>
              </a:ext>
            </a:extLst>
          </p:cNvPr>
          <p:cNvSpPr/>
          <p:nvPr/>
        </p:nvSpPr>
        <p:spPr>
          <a:xfrm>
            <a:off x="9342593" y="3044811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1631A02A-49CB-B780-2A2C-F84EBE60E4E1}"/>
              </a:ext>
            </a:extLst>
          </p:cNvPr>
          <p:cNvGrpSpPr/>
          <p:nvPr/>
        </p:nvGrpSpPr>
        <p:grpSpPr>
          <a:xfrm>
            <a:off x="10226482" y="2554340"/>
            <a:ext cx="980949" cy="980948"/>
            <a:chOff x="405340" y="3647889"/>
            <a:chExt cx="980949" cy="980948"/>
          </a:xfrm>
        </p:grpSpPr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C5B20F57-7A97-57DF-ED15-5FCC585DE925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054DA98F-4950-251D-E409-7C94FE3D264D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3C44CEE-70B5-4DE8-2A45-05F308ED59C2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0112114-EB71-94E8-BEFB-F9C3689AF43E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C20ED26D-177A-68A9-46AF-7859290E5BF6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AA2AAC30-6A71-954C-2AB4-656433A30959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CB224D91-1BCE-87E5-DFE9-C8261BBFFD2A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1F69D7E0-14A2-3EFA-8E10-C2D8A744A7E6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63EA93-5FBF-5728-7D4B-8C687DB7906B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12D4B63F-0CD1-C19E-40C0-1475B563BE4C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D84D844E-B26F-2F4C-7812-C632C2EE61A1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4FFDF0AD-7BE4-A2A4-58EB-211530743872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15111FE5-4D18-73D1-D2EE-306D9775D888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0812424B-4A6E-78AB-9D59-8304DEE80074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FF40C59E-207C-A2B0-C059-98ACC4170228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70BF0EB8-89E1-9988-7406-CDEDD8A07F17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BA7648E8-6D22-577C-EF6A-CFDBD415F643}"/>
              </a:ext>
            </a:extLst>
          </p:cNvPr>
          <p:cNvSpPr/>
          <p:nvPr/>
        </p:nvSpPr>
        <p:spPr>
          <a:xfrm>
            <a:off x="10715605" y="3036840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0148DACD-42D3-A52E-CA05-73016563F7AE}"/>
              </a:ext>
            </a:extLst>
          </p:cNvPr>
          <p:cNvSpPr txBox="1"/>
          <p:nvPr/>
        </p:nvSpPr>
        <p:spPr>
          <a:xfrm>
            <a:off x="5163985" y="158256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N+P-F+1 = 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382C6311-127F-588F-4FA4-3B039B8113C8}"/>
              </a:ext>
            </a:extLst>
          </p:cNvPr>
          <p:cNvSpPr txBox="1"/>
          <p:nvPr/>
        </p:nvSpPr>
        <p:spPr>
          <a:xfrm>
            <a:off x="7650690" y="157882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3+1-2+1 = 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12899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합성곱 연산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3DDEDED-0440-76A4-C202-40A4E207C86E}"/>
              </a:ext>
            </a:extLst>
          </p:cNvPr>
          <p:cNvSpPr/>
          <p:nvPr/>
        </p:nvSpPr>
        <p:spPr>
          <a:xfrm>
            <a:off x="1880058" y="20034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BFEEC70-AF47-C76E-747D-229255349052}"/>
              </a:ext>
            </a:extLst>
          </p:cNvPr>
          <p:cNvSpPr/>
          <p:nvPr/>
        </p:nvSpPr>
        <p:spPr>
          <a:xfrm>
            <a:off x="2125295" y="20034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03C0478-73F1-962F-3049-0A5C20F31EEF}"/>
              </a:ext>
            </a:extLst>
          </p:cNvPr>
          <p:cNvSpPr/>
          <p:nvPr/>
        </p:nvSpPr>
        <p:spPr>
          <a:xfrm>
            <a:off x="2370533" y="20034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D20AF2E-9EEA-8F7F-3EC8-4B36D2AD78E8}"/>
              </a:ext>
            </a:extLst>
          </p:cNvPr>
          <p:cNvSpPr/>
          <p:nvPr/>
        </p:nvSpPr>
        <p:spPr>
          <a:xfrm>
            <a:off x="1880058" y="224869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6523F1-99F6-3085-47ED-C726DDCED4D6}"/>
              </a:ext>
            </a:extLst>
          </p:cNvPr>
          <p:cNvSpPr/>
          <p:nvPr/>
        </p:nvSpPr>
        <p:spPr>
          <a:xfrm>
            <a:off x="2125295" y="224869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61CE3D-23D1-62FC-37B1-D210963C598F}"/>
              </a:ext>
            </a:extLst>
          </p:cNvPr>
          <p:cNvSpPr/>
          <p:nvPr/>
        </p:nvSpPr>
        <p:spPr>
          <a:xfrm>
            <a:off x="2370533" y="224869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0117D4C-5F1C-04D7-BE34-8A246B74ACDF}"/>
              </a:ext>
            </a:extLst>
          </p:cNvPr>
          <p:cNvSpPr/>
          <p:nvPr/>
        </p:nvSpPr>
        <p:spPr>
          <a:xfrm>
            <a:off x="1880058" y="249392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B2C8C8-A4D2-1652-A95A-B90CEB2C3233}"/>
              </a:ext>
            </a:extLst>
          </p:cNvPr>
          <p:cNvSpPr/>
          <p:nvPr/>
        </p:nvSpPr>
        <p:spPr>
          <a:xfrm>
            <a:off x="2125295" y="249392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599F91-2FF9-4D57-8AC9-906C61B5E7F9}"/>
              </a:ext>
            </a:extLst>
          </p:cNvPr>
          <p:cNvSpPr/>
          <p:nvPr/>
        </p:nvSpPr>
        <p:spPr>
          <a:xfrm>
            <a:off x="2370533" y="249392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1AB534-670B-F8EB-7D28-7003834F26AA}"/>
              </a:ext>
            </a:extLst>
          </p:cNvPr>
          <p:cNvSpPr/>
          <p:nvPr/>
        </p:nvSpPr>
        <p:spPr>
          <a:xfrm>
            <a:off x="2615770" y="20034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FF09F71-8770-3EE7-ADD5-81A5D13540B6}"/>
              </a:ext>
            </a:extLst>
          </p:cNvPr>
          <p:cNvSpPr/>
          <p:nvPr/>
        </p:nvSpPr>
        <p:spPr>
          <a:xfrm>
            <a:off x="2615770" y="224869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0C211E2-F4E3-5757-306B-2B4E7B723042}"/>
              </a:ext>
            </a:extLst>
          </p:cNvPr>
          <p:cNvSpPr/>
          <p:nvPr/>
        </p:nvSpPr>
        <p:spPr>
          <a:xfrm>
            <a:off x="2615770" y="249392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80F2CC-0CE6-219C-8293-238BAC38D2FF}"/>
              </a:ext>
            </a:extLst>
          </p:cNvPr>
          <p:cNvSpPr/>
          <p:nvPr/>
        </p:nvSpPr>
        <p:spPr>
          <a:xfrm>
            <a:off x="1880058" y="27391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D066E52-0436-8B79-24A2-327523CEAA16}"/>
              </a:ext>
            </a:extLst>
          </p:cNvPr>
          <p:cNvSpPr/>
          <p:nvPr/>
        </p:nvSpPr>
        <p:spPr>
          <a:xfrm>
            <a:off x="2125295" y="27391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F09AC66-076C-9CD4-FAF7-41380972C464}"/>
              </a:ext>
            </a:extLst>
          </p:cNvPr>
          <p:cNvSpPr/>
          <p:nvPr/>
        </p:nvSpPr>
        <p:spPr>
          <a:xfrm>
            <a:off x="2370533" y="27391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3E84CC2-5B05-5396-8B78-2F51BD01C32D}"/>
              </a:ext>
            </a:extLst>
          </p:cNvPr>
          <p:cNvSpPr/>
          <p:nvPr/>
        </p:nvSpPr>
        <p:spPr>
          <a:xfrm>
            <a:off x="2615770" y="27391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FB03D7-28A6-B5C1-8165-24A8805DBB6E}"/>
              </a:ext>
            </a:extLst>
          </p:cNvPr>
          <p:cNvSpPr txBox="1"/>
          <p:nvPr/>
        </p:nvSpPr>
        <p:spPr>
          <a:xfrm>
            <a:off x="2181001" y="1250859"/>
            <a:ext cx="2704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차원 배열에서 </a:t>
            </a:r>
            <a:r>
              <a:rPr lang="ko-KR" altLang="en-US" sz="14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이해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1ED74A9-D034-B8B5-1CCA-3E8A45EFDF56}"/>
              </a:ext>
            </a:extLst>
          </p:cNvPr>
          <p:cNvSpPr/>
          <p:nvPr/>
        </p:nvSpPr>
        <p:spPr>
          <a:xfrm>
            <a:off x="2861007" y="20034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99F1BE8-ABEC-E94D-3874-261311D37115}"/>
              </a:ext>
            </a:extLst>
          </p:cNvPr>
          <p:cNvSpPr/>
          <p:nvPr/>
        </p:nvSpPr>
        <p:spPr>
          <a:xfrm>
            <a:off x="3106245" y="20034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4E84EE6-3824-A252-D11B-83B80C054B7A}"/>
              </a:ext>
            </a:extLst>
          </p:cNvPr>
          <p:cNvSpPr/>
          <p:nvPr/>
        </p:nvSpPr>
        <p:spPr>
          <a:xfrm>
            <a:off x="2861007" y="224869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95B1A6B-E307-BEEA-A7CE-6DE85F375FC2}"/>
              </a:ext>
            </a:extLst>
          </p:cNvPr>
          <p:cNvSpPr/>
          <p:nvPr/>
        </p:nvSpPr>
        <p:spPr>
          <a:xfrm>
            <a:off x="3106245" y="224869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E43B7EA-B159-BE67-CB67-9197BEF1F3D4}"/>
              </a:ext>
            </a:extLst>
          </p:cNvPr>
          <p:cNvSpPr/>
          <p:nvPr/>
        </p:nvSpPr>
        <p:spPr>
          <a:xfrm>
            <a:off x="2861007" y="249392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782F5A5-56F9-5AFA-4EA6-29D64E46173A}"/>
              </a:ext>
            </a:extLst>
          </p:cNvPr>
          <p:cNvSpPr/>
          <p:nvPr/>
        </p:nvSpPr>
        <p:spPr>
          <a:xfrm>
            <a:off x="3106245" y="249392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520290-F035-16B7-EF7E-397539B537F0}"/>
              </a:ext>
            </a:extLst>
          </p:cNvPr>
          <p:cNvSpPr/>
          <p:nvPr/>
        </p:nvSpPr>
        <p:spPr>
          <a:xfrm>
            <a:off x="3351482" y="20034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A0CD72-17F7-FF6E-0323-871A6FCCD847}"/>
              </a:ext>
            </a:extLst>
          </p:cNvPr>
          <p:cNvSpPr/>
          <p:nvPr/>
        </p:nvSpPr>
        <p:spPr>
          <a:xfrm>
            <a:off x="3351482" y="224869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6C4A493-9347-6596-1964-6E127AF03A7F}"/>
              </a:ext>
            </a:extLst>
          </p:cNvPr>
          <p:cNvSpPr/>
          <p:nvPr/>
        </p:nvSpPr>
        <p:spPr>
          <a:xfrm>
            <a:off x="3351482" y="249392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6ECEE0-D713-C3EF-B500-12BBAB41AF62}"/>
              </a:ext>
            </a:extLst>
          </p:cNvPr>
          <p:cNvSpPr/>
          <p:nvPr/>
        </p:nvSpPr>
        <p:spPr>
          <a:xfrm>
            <a:off x="2861007" y="27391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2042B48-C397-10A0-56CB-D846FB8DFE38}"/>
              </a:ext>
            </a:extLst>
          </p:cNvPr>
          <p:cNvSpPr/>
          <p:nvPr/>
        </p:nvSpPr>
        <p:spPr>
          <a:xfrm>
            <a:off x="3106245" y="27391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8D05B6C-463F-7F08-ED1C-FECFE51C39C0}"/>
              </a:ext>
            </a:extLst>
          </p:cNvPr>
          <p:cNvSpPr/>
          <p:nvPr/>
        </p:nvSpPr>
        <p:spPr>
          <a:xfrm>
            <a:off x="3351482" y="27391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2CD24B9-9741-0310-1429-0A6990E89AA8}"/>
              </a:ext>
            </a:extLst>
          </p:cNvPr>
          <p:cNvSpPr/>
          <p:nvPr/>
        </p:nvSpPr>
        <p:spPr>
          <a:xfrm>
            <a:off x="1880058" y="2984401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9B79F5-15CD-587D-1044-B90605E596C0}"/>
              </a:ext>
            </a:extLst>
          </p:cNvPr>
          <p:cNvSpPr/>
          <p:nvPr/>
        </p:nvSpPr>
        <p:spPr>
          <a:xfrm>
            <a:off x="2125295" y="2984401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758F848-D266-D4BC-A7A6-BAC9578F167F}"/>
              </a:ext>
            </a:extLst>
          </p:cNvPr>
          <p:cNvSpPr/>
          <p:nvPr/>
        </p:nvSpPr>
        <p:spPr>
          <a:xfrm>
            <a:off x="2370533" y="2984401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FDD9724-FC1A-5D32-A961-ED9BC6BAFE29}"/>
              </a:ext>
            </a:extLst>
          </p:cNvPr>
          <p:cNvSpPr/>
          <p:nvPr/>
        </p:nvSpPr>
        <p:spPr>
          <a:xfrm>
            <a:off x="1880058" y="322963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0DA96C0-8ADE-21A5-3478-CE5A1A123AA5}"/>
              </a:ext>
            </a:extLst>
          </p:cNvPr>
          <p:cNvSpPr/>
          <p:nvPr/>
        </p:nvSpPr>
        <p:spPr>
          <a:xfrm>
            <a:off x="2125295" y="322963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166565C-31DA-6AC9-9213-90172628743D}"/>
              </a:ext>
            </a:extLst>
          </p:cNvPr>
          <p:cNvSpPr/>
          <p:nvPr/>
        </p:nvSpPr>
        <p:spPr>
          <a:xfrm>
            <a:off x="2370533" y="322963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687336-616F-9926-7858-48D23E7B4ED2}"/>
              </a:ext>
            </a:extLst>
          </p:cNvPr>
          <p:cNvSpPr/>
          <p:nvPr/>
        </p:nvSpPr>
        <p:spPr>
          <a:xfrm>
            <a:off x="2615770" y="2984401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E6BA338-F906-AE66-365C-558F288786A2}"/>
              </a:ext>
            </a:extLst>
          </p:cNvPr>
          <p:cNvSpPr/>
          <p:nvPr/>
        </p:nvSpPr>
        <p:spPr>
          <a:xfrm>
            <a:off x="2615770" y="322963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B4D55FA-099B-2EEA-4CD2-5756DB624E6F}"/>
              </a:ext>
            </a:extLst>
          </p:cNvPr>
          <p:cNvSpPr/>
          <p:nvPr/>
        </p:nvSpPr>
        <p:spPr>
          <a:xfrm>
            <a:off x="1880058" y="347487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D716318-E8E3-C9B2-47FC-510FE0C84CE6}"/>
              </a:ext>
            </a:extLst>
          </p:cNvPr>
          <p:cNvSpPr/>
          <p:nvPr/>
        </p:nvSpPr>
        <p:spPr>
          <a:xfrm>
            <a:off x="2125295" y="347487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7290992-831B-060B-7E9C-49B9A6F7C0F1}"/>
              </a:ext>
            </a:extLst>
          </p:cNvPr>
          <p:cNvSpPr/>
          <p:nvPr/>
        </p:nvSpPr>
        <p:spPr>
          <a:xfrm>
            <a:off x="2370533" y="347487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E95405F-A5F1-BFED-2802-7CFE856BCACA}"/>
              </a:ext>
            </a:extLst>
          </p:cNvPr>
          <p:cNvSpPr/>
          <p:nvPr/>
        </p:nvSpPr>
        <p:spPr>
          <a:xfrm>
            <a:off x="2615770" y="347487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9E6456-F4B4-64A9-72A8-9753E69AC635}"/>
              </a:ext>
            </a:extLst>
          </p:cNvPr>
          <p:cNvSpPr/>
          <p:nvPr/>
        </p:nvSpPr>
        <p:spPr>
          <a:xfrm>
            <a:off x="2861007" y="2984401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36D89B-9B9A-A35A-5D34-A656FC6717C9}"/>
              </a:ext>
            </a:extLst>
          </p:cNvPr>
          <p:cNvSpPr/>
          <p:nvPr/>
        </p:nvSpPr>
        <p:spPr>
          <a:xfrm>
            <a:off x="3106245" y="2984401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3820931-74CB-DDE6-E053-755F3D9C9950}"/>
              </a:ext>
            </a:extLst>
          </p:cNvPr>
          <p:cNvSpPr/>
          <p:nvPr/>
        </p:nvSpPr>
        <p:spPr>
          <a:xfrm>
            <a:off x="2861007" y="322963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9B803BD-62FB-33A0-F3A6-6E08BE1A96AC}"/>
              </a:ext>
            </a:extLst>
          </p:cNvPr>
          <p:cNvSpPr/>
          <p:nvPr/>
        </p:nvSpPr>
        <p:spPr>
          <a:xfrm>
            <a:off x="3106245" y="322963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05F613A-A4A8-2FE1-F14F-961B05C8D53C}"/>
              </a:ext>
            </a:extLst>
          </p:cNvPr>
          <p:cNvSpPr/>
          <p:nvPr/>
        </p:nvSpPr>
        <p:spPr>
          <a:xfrm>
            <a:off x="3351482" y="2984401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D7304B4-1152-4A36-680E-CC045D17528C}"/>
              </a:ext>
            </a:extLst>
          </p:cNvPr>
          <p:cNvSpPr/>
          <p:nvPr/>
        </p:nvSpPr>
        <p:spPr>
          <a:xfrm>
            <a:off x="3351482" y="322963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77D92B6-8B2A-6521-CC28-3BEE70DE54CE}"/>
              </a:ext>
            </a:extLst>
          </p:cNvPr>
          <p:cNvSpPr/>
          <p:nvPr/>
        </p:nvSpPr>
        <p:spPr>
          <a:xfrm>
            <a:off x="2861007" y="347487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71D0946-DC1E-8CE4-A8BB-D687B886F306}"/>
              </a:ext>
            </a:extLst>
          </p:cNvPr>
          <p:cNvSpPr/>
          <p:nvPr/>
        </p:nvSpPr>
        <p:spPr>
          <a:xfrm>
            <a:off x="3106245" y="347487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8E0DDE1-86F5-6572-0E94-99EA548FF049}"/>
              </a:ext>
            </a:extLst>
          </p:cNvPr>
          <p:cNvSpPr/>
          <p:nvPr/>
        </p:nvSpPr>
        <p:spPr>
          <a:xfrm>
            <a:off x="3351482" y="347487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B8DC694-4E20-2463-D776-79905DD34AA5}"/>
              </a:ext>
            </a:extLst>
          </p:cNvPr>
          <p:cNvSpPr txBox="1"/>
          <p:nvPr/>
        </p:nvSpPr>
        <p:spPr>
          <a:xfrm>
            <a:off x="2657406" y="1707289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A6C3E8E-64F0-3881-25C7-0876F6D1AFB4}"/>
              </a:ext>
            </a:extLst>
          </p:cNvPr>
          <p:cNvSpPr txBox="1"/>
          <p:nvPr/>
        </p:nvSpPr>
        <p:spPr>
          <a:xfrm>
            <a:off x="3605622" y="2799242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DAAB086-8336-FCA1-3121-1FF1A4460C89}"/>
              </a:ext>
            </a:extLst>
          </p:cNvPr>
          <p:cNvSpPr txBox="1"/>
          <p:nvPr/>
        </p:nvSpPr>
        <p:spPr>
          <a:xfrm>
            <a:off x="2746091" y="4196177"/>
            <a:ext cx="17556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7x7 input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3x3 filter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mode = 'valid'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stride = 1</a:t>
            </a:r>
          </a:p>
          <a:p>
            <a:pPr lvl="0">
              <a:defRPr/>
            </a:pPr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=&gt; 5x5 output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46F9C39-036D-02D6-BF3D-117C65672A4A}"/>
              </a:ext>
            </a:extLst>
          </p:cNvPr>
          <p:cNvSpPr/>
          <p:nvPr/>
        </p:nvSpPr>
        <p:spPr>
          <a:xfrm>
            <a:off x="4236598" y="20034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6B3DBD5-AAB7-1651-CBC6-8165099452B6}"/>
              </a:ext>
            </a:extLst>
          </p:cNvPr>
          <p:cNvSpPr/>
          <p:nvPr/>
        </p:nvSpPr>
        <p:spPr>
          <a:xfrm>
            <a:off x="4481835" y="20034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F9D6AB8-8A80-3540-342E-F83AA7B1D686}"/>
              </a:ext>
            </a:extLst>
          </p:cNvPr>
          <p:cNvSpPr/>
          <p:nvPr/>
        </p:nvSpPr>
        <p:spPr>
          <a:xfrm>
            <a:off x="4727073" y="20034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3ADFE20-D45A-70B9-FE92-D937E3B3D4E7}"/>
              </a:ext>
            </a:extLst>
          </p:cNvPr>
          <p:cNvSpPr/>
          <p:nvPr/>
        </p:nvSpPr>
        <p:spPr>
          <a:xfrm>
            <a:off x="4236598" y="224869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1949F10-A6A0-A876-D6F2-EE15866F88F1}"/>
              </a:ext>
            </a:extLst>
          </p:cNvPr>
          <p:cNvSpPr/>
          <p:nvPr/>
        </p:nvSpPr>
        <p:spPr>
          <a:xfrm>
            <a:off x="4481835" y="224869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3A69BFD-A35E-C431-7C6F-4C8C906BE985}"/>
              </a:ext>
            </a:extLst>
          </p:cNvPr>
          <p:cNvSpPr/>
          <p:nvPr/>
        </p:nvSpPr>
        <p:spPr>
          <a:xfrm>
            <a:off x="4727073" y="224869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DC63CDE-997C-9C87-5755-9E2EEE238120}"/>
              </a:ext>
            </a:extLst>
          </p:cNvPr>
          <p:cNvSpPr/>
          <p:nvPr/>
        </p:nvSpPr>
        <p:spPr>
          <a:xfrm>
            <a:off x="4236598" y="249392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42B7292-049B-AF5A-A9E0-8AA6BC45CC5D}"/>
              </a:ext>
            </a:extLst>
          </p:cNvPr>
          <p:cNvSpPr/>
          <p:nvPr/>
        </p:nvSpPr>
        <p:spPr>
          <a:xfrm>
            <a:off x="4481835" y="249392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0BC28A4-B54D-8980-6668-64E3EA332815}"/>
              </a:ext>
            </a:extLst>
          </p:cNvPr>
          <p:cNvSpPr/>
          <p:nvPr/>
        </p:nvSpPr>
        <p:spPr>
          <a:xfrm>
            <a:off x="4727073" y="249392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7951870-E23B-EEF3-41EB-807AFB45CCA4}"/>
              </a:ext>
            </a:extLst>
          </p:cNvPr>
          <p:cNvSpPr/>
          <p:nvPr/>
        </p:nvSpPr>
        <p:spPr>
          <a:xfrm>
            <a:off x="4972310" y="20034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124B271-0920-DF98-5A3D-9402DC026507}"/>
              </a:ext>
            </a:extLst>
          </p:cNvPr>
          <p:cNvSpPr/>
          <p:nvPr/>
        </p:nvSpPr>
        <p:spPr>
          <a:xfrm>
            <a:off x="4972310" y="224869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97B63E6-17F5-829C-F5D2-4DB9CA49C597}"/>
              </a:ext>
            </a:extLst>
          </p:cNvPr>
          <p:cNvSpPr/>
          <p:nvPr/>
        </p:nvSpPr>
        <p:spPr>
          <a:xfrm>
            <a:off x="4972310" y="249392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AB984D2-10A1-E377-9C50-472A245D92CE}"/>
              </a:ext>
            </a:extLst>
          </p:cNvPr>
          <p:cNvSpPr/>
          <p:nvPr/>
        </p:nvSpPr>
        <p:spPr>
          <a:xfrm>
            <a:off x="4236598" y="27391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B97317-98F8-B67C-11E1-E2DBEC5ED747}"/>
              </a:ext>
            </a:extLst>
          </p:cNvPr>
          <p:cNvSpPr/>
          <p:nvPr/>
        </p:nvSpPr>
        <p:spPr>
          <a:xfrm>
            <a:off x="4481835" y="27391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FA05B73-E222-FAF0-8DAA-5BBC48A436DC}"/>
              </a:ext>
            </a:extLst>
          </p:cNvPr>
          <p:cNvSpPr/>
          <p:nvPr/>
        </p:nvSpPr>
        <p:spPr>
          <a:xfrm>
            <a:off x="4727073" y="27391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6951BA0-99FC-D5D5-2118-3DAF670F6113}"/>
              </a:ext>
            </a:extLst>
          </p:cNvPr>
          <p:cNvSpPr/>
          <p:nvPr/>
        </p:nvSpPr>
        <p:spPr>
          <a:xfrm>
            <a:off x="4972310" y="27391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412D412-513B-617D-1DB3-50FC6F4DC735}"/>
              </a:ext>
            </a:extLst>
          </p:cNvPr>
          <p:cNvSpPr/>
          <p:nvPr/>
        </p:nvSpPr>
        <p:spPr>
          <a:xfrm>
            <a:off x="5217547" y="20034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D9C7E46-FE64-61E4-5C56-1C2770DADAA0}"/>
              </a:ext>
            </a:extLst>
          </p:cNvPr>
          <p:cNvSpPr/>
          <p:nvPr/>
        </p:nvSpPr>
        <p:spPr>
          <a:xfrm>
            <a:off x="5462785" y="20034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663C70A-FD4A-48AF-849A-2DC261D346F4}"/>
              </a:ext>
            </a:extLst>
          </p:cNvPr>
          <p:cNvSpPr/>
          <p:nvPr/>
        </p:nvSpPr>
        <p:spPr>
          <a:xfrm>
            <a:off x="5217547" y="224869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0A8510D-9249-DA75-115C-53975C1229C4}"/>
              </a:ext>
            </a:extLst>
          </p:cNvPr>
          <p:cNvSpPr/>
          <p:nvPr/>
        </p:nvSpPr>
        <p:spPr>
          <a:xfrm>
            <a:off x="5462785" y="224869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60B9C41-5D76-BB63-699C-E90CC6475050}"/>
              </a:ext>
            </a:extLst>
          </p:cNvPr>
          <p:cNvSpPr/>
          <p:nvPr/>
        </p:nvSpPr>
        <p:spPr>
          <a:xfrm>
            <a:off x="5217547" y="249392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D5CF18B-8D4B-5F00-0A4A-E840599BA077}"/>
              </a:ext>
            </a:extLst>
          </p:cNvPr>
          <p:cNvSpPr/>
          <p:nvPr/>
        </p:nvSpPr>
        <p:spPr>
          <a:xfrm>
            <a:off x="5462785" y="249392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9265D7D-8284-6986-04D4-FB1F9CCDEFE5}"/>
              </a:ext>
            </a:extLst>
          </p:cNvPr>
          <p:cNvSpPr/>
          <p:nvPr/>
        </p:nvSpPr>
        <p:spPr>
          <a:xfrm>
            <a:off x="5708022" y="20034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37074F8-68DE-B9F1-F47E-F4726CFC4ED5}"/>
              </a:ext>
            </a:extLst>
          </p:cNvPr>
          <p:cNvSpPr/>
          <p:nvPr/>
        </p:nvSpPr>
        <p:spPr>
          <a:xfrm>
            <a:off x="5708022" y="224869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07E54D6-6EBA-D5EB-7D67-4BEB4A929713}"/>
              </a:ext>
            </a:extLst>
          </p:cNvPr>
          <p:cNvSpPr/>
          <p:nvPr/>
        </p:nvSpPr>
        <p:spPr>
          <a:xfrm>
            <a:off x="5708022" y="249392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17DE0E1-6209-B275-5B81-92CF9B5FA46C}"/>
              </a:ext>
            </a:extLst>
          </p:cNvPr>
          <p:cNvSpPr/>
          <p:nvPr/>
        </p:nvSpPr>
        <p:spPr>
          <a:xfrm>
            <a:off x="5217547" y="27391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2DA03C1-8CFF-94DC-055C-D593066DFC07}"/>
              </a:ext>
            </a:extLst>
          </p:cNvPr>
          <p:cNvSpPr/>
          <p:nvPr/>
        </p:nvSpPr>
        <p:spPr>
          <a:xfrm>
            <a:off x="5462785" y="27391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842E0A8-170C-6502-37D6-BCC3E8F3730C}"/>
              </a:ext>
            </a:extLst>
          </p:cNvPr>
          <p:cNvSpPr/>
          <p:nvPr/>
        </p:nvSpPr>
        <p:spPr>
          <a:xfrm>
            <a:off x="5708022" y="27391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C18324D-F37F-8295-C531-2C02B41DEB7B}"/>
              </a:ext>
            </a:extLst>
          </p:cNvPr>
          <p:cNvSpPr/>
          <p:nvPr/>
        </p:nvSpPr>
        <p:spPr>
          <a:xfrm>
            <a:off x="4236598" y="2984401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1485425-079B-B4FF-8E99-68B23876741F}"/>
              </a:ext>
            </a:extLst>
          </p:cNvPr>
          <p:cNvSpPr/>
          <p:nvPr/>
        </p:nvSpPr>
        <p:spPr>
          <a:xfrm>
            <a:off x="4481835" y="2984401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374FD4D-54C7-F8D5-F550-A79A8B9AA4A8}"/>
              </a:ext>
            </a:extLst>
          </p:cNvPr>
          <p:cNvSpPr/>
          <p:nvPr/>
        </p:nvSpPr>
        <p:spPr>
          <a:xfrm>
            <a:off x="4727073" y="2984401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204F963-C7F2-64E4-9796-1D9015474E5F}"/>
              </a:ext>
            </a:extLst>
          </p:cNvPr>
          <p:cNvSpPr/>
          <p:nvPr/>
        </p:nvSpPr>
        <p:spPr>
          <a:xfrm>
            <a:off x="4236598" y="322963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C73273B4-03E1-BA89-1487-44B015096569}"/>
              </a:ext>
            </a:extLst>
          </p:cNvPr>
          <p:cNvSpPr/>
          <p:nvPr/>
        </p:nvSpPr>
        <p:spPr>
          <a:xfrm>
            <a:off x="4481835" y="322963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50FDC0-7C3F-9CC3-45E3-7A8B284AA50E}"/>
              </a:ext>
            </a:extLst>
          </p:cNvPr>
          <p:cNvSpPr/>
          <p:nvPr/>
        </p:nvSpPr>
        <p:spPr>
          <a:xfrm>
            <a:off x="4727073" y="322963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A011876-B688-18EC-1471-6A919719ACC4}"/>
              </a:ext>
            </a:extLst>
          </p:cNvPr>
          <p:cNvSpPr/>
          <p:nvPr/>
        </p:nvSpPr>
        <p:spPr>
          <a:xfrm>
            <a:off x="4972310" y="2984401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F95D8C03-56C1-D5D2-01E1-34DD859EF20B}"/>
              </a:ext>
            </a:extLst>
          </p:cNvPr>
          <p:cNvSpPr/>
          <p:nvPr/>
        </p:nvSpPr>
        <p:spPr>
          <a:xfrm>
            <a:off x="4972310" y="322963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333B258-0C37-17BD-DAD0-8AA46BD587CB}"/>
              </a:ext>
            </a:extLst>
          </p:cNvPr>
          <p:cNvSpPr/>
          <p:nvPr/>
        </p:nvSpPr>
        <p:spPr>
          <a:xfrm>
            <a:off x="4236598" y="347487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794A29C5-DB97-D12A-276F-07C6C40AB99D}"/>
              </a:ext>
            </a:extLst>
          </p:cNvPr>
          <p:cNvSpPr/>
          <p:nvPr/>
        </p:nvSpPr>
        <p:spPr>
          <a:xfrm>
            <a:off x="4481835" y="347487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FDD1EC1-C92D-B7F4-042C-018545E0DD23}"/>
              </a:ext>
            </a:extLst>
          </p:cNvPr>
          <p:cNvSpPr/>
          <p:nvPr/>
        </p:nvSpPr>
        <p:spPr>
          <a:xfrm>
            <a:off x="4727073" y="347487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303A016-403C-13BF-77FC-DAA5FDD6977C}"/>
              </a:ext>
            </a:extLst>
          </p:cNvPr>
          <p:cNvSpPr/>
          <p:nvPr/>
        </p:nvSpPr>
        <p:spPr>
          <a:xfrm>
            <a:off x="4972310" y="347487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45906AA-C179-413A-E045-0B642045D157}"/>
              </a:ext>
            </a:extLst>
          </p:cNvPr>
          <p:cNvSpPr/>
          <p:nvPr/>
        </p:nvSpPr>
        <p:spPr>
          <a:xfrm>
            <a:off x="5217547" y="2984401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186F1E1-9BEA-0880-0D25-1822A652C5EF}"/>
              </a:ext>
            </a:extLst>
          </p:cNvPr>
          <p:cNvSpPr/>
          <p:nvPr/>
        </p:nvSpPr>
        <p:spPr>
          <a:xfrm>
            <a:off x="5462785" y="2984401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229C2A7-5BCC-774F-CFE7-A223AE6C3CE5}"/>
              </a:ext>
            </a:extLst>
          </p:cNvPr>
          <p:cNvSpPr/>
          <p:nvPr/>
        </p:nvSpPr>
        <p:spPr>
          <a:xfrm>
            <a:off x="5217547" y="322963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A6777D7-05AA-7F9C-925E-731ADC4C1BD5}"/>
              </a:ext>
            </a:extLst>
          </p:cNvPr>
          <p:cNvSpPr/>
          <p:nvPr/>
        </p:nvSpPr>
        <p:spPr>
          <a:xfrm>
            <a:off x="5462785" y="322963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D3EECFA8-2120-7FB4-7DBE-70B200AE8643}"/>
              </a:ext>
            </a:extLst>
          </p:cNvPr>
          <p:cNvSpPr/>
          <p:nvPr/>
        </p:nvSpPr>
        <p:spPr>
          <a:xfrm>
            <a:off x="5708022" y="2984401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E07F332-549E-AA10-C1E8-F1CF3903B6F9}"/>
              </a:ext>
            </a:extLst>
          </p:cNvPr>
          <p:cNvSpPr/>
          <p:nvPr/>
        </p:nvSpPr>
        <p:spPr>
          <a:xfrm>
            <a:off x="5708022" y="322963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8182340-BC9C-BCF4-17FA-D9E5556F9BA9}"/>
              </a:ext>
            </a:extLst>
          </p:cNvPr>
          <p:cNvSpPr/>
          <p:nvPr/>
        </p:nvSpPr>
        <p:spPr>
          <a:xfrm>
            <a:off x="5217547" y="347487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069794D-17CE-9D73-B8F1-83830E60AA1C}"/>
              </a:ext>
            </a:extLst>
          </p:cNvPr>
          <p:cNvSpPr/>
          <p:nvPr/>
        </p:nvSpPr>
        <p:spPr>
          <a:xfrm>
            <a:off x="5462785" y="347487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EDAAF07-7CA6-40A1-BD48-7EA89124D0B7}"/>
              </a:ext>
            </a:extLst>
          </p:cNvPr>
          <p:cNvSpPr/>
          <p:nvPr/>
        </p:nvSpPr>
        <p:spPr>
          <a:xfrm>
            <a:off x="5708022" y="347487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9BF13FF-21FE-F7A4-6353-B76CD25F9904}"/>
              </a:ext>
            </a:extLst>
          </p:cNvPr>
          <p:cNvSpPr/>
          <p:nvPr/>
        </p:nvSpPr>
        <p:spPr>
          <a:xfrm>
            <a:off x="6589353" y="20034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89250B1-5F3C-806D-7CBE-619A6C9C77F0}"/>
              </a:ext>
            </a:extLst>
          </p:cNvPr>
          <p:cNvSpPr/>
          <p:nvPr/>
        </p:nvSpPr>
        <p:spPr>
          <a:xfrm>
            <a:off x="6834590" y="20034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384F34F-E4FF-D749-2613-17EE51EABDB0}"/>
              </a:ext>
            </a:extLst>
          </p:cNvPr>
          <p:cNvSpPr/>
          <p:nvPr/>
        </p:nvSpPr>
        <p:spPr>
          <a:xfrm>
            <a:off x="7079828" y="20034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71171FA-38F9-90E0-48D2-28C7E4E337D2}"/>
              </a:ext>
            </a:extLst>
          </p:cNvPr>
          <p:cNvSpPr/>
          <p:nvPr/>
        </p:nvSpPr>
        <p:spPr>
          <a:xfrm>
            <a:off x="6589353" y="224869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86A6E90-FF52-ED45-696C-C967CA6E4BAC}"/>
              </a:ext>
            </a:extLst>
          </p:cNvPr>
          <p:cNvSpPr/>
          <p:nvPr/>
        </p:nvSpPr>
        <p:spPr>
          <a:xfrm>
            <a:off x="6834590" y="224869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0ECF47A1-9A8C-319B-122E-C9405CA2C8B6}"/>
              </a:ext>
            </a:extLst>
          </p:cNvPr>
          <p:cNvSpPr/>
          <p:nvPr/>
        </p:nvSpPr>
        <p:spPr>
          <a:xfrm>
            <a:off x="7079828" y="224869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FE8F814-351D-544B-1F57-E26B2FA390C4}"/>
              </a:ext>
            </a:extLst>
          </p:cNvPr>
          <p:cNvSpPr/>
          <p:nvPr/>
        </p:nvSpPr>
        <p:spPr>
          <a:xfrm>
            <a:off x="6589353" y="249392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F72730A-D417-1ECE-4C6C-4AB5E15C625E}"/>
              </a:ext>
            </a:extLst>
          </p:cNvPr>
          <p:cNvSpPr/>
          <p:nvPr/>
        </p:nvSpPr>
        <p:spPr>
          <a:xfrm>
            <a:off x="6834590" y="249392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90D1E80C-085D-5E83-D56C-9C6B76ACB7CA}"/>
              </a:ext>
            </a:extLst>
          </p:cNvPr>
          <p:cNvSpPr/>
          <p:nvPr/>
        </p:nvSpPr>
        <p:spPr>
          <a:xfrm>
            <a:off x="7079828" y="249392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60A0E5E-B113-F07B-7A90-5F5861BD8B17}"/>
              </a:ext>
            </a:extLst>
          </p:cNvPr>
          <p:cNvSpPr/>
          <p:nvPr/>
        </p:nvSpPr>
        <p:spPr>
          <a:xfrm>
            <a:off x="7325065" y="20034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9D3A40FC-E37B-52E2-2E0A-FE8192C6E945}"/>
              </a:ext>
            </a:extLst>
          </p:cNvPr>
          <p:cNvSpPr/>
          <p:nvPr/>
        </p:nvSpPr>
        <p:spPr>
          <a:xfrm>
            <a:off x="7325065" y="224869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8B104EF-B108-C800-3F29-367D3253B065}"/>
              </a:ext>
            </a:extLst>
          </p:cNvPr>
          <p:cNvSpPr/>
          <p:nvPr/>
        </p:nvSpPr>
        <p:spPr>
          <a:xfrm>
            <a:off x="7325065" y="249392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34E6AEC-C18A-BB48-C0A2-D6363588A2C0}"/>
              </a:ext>
            </a:extLst>
          </p:cNvPr>
          <p:cNvSpPr/>
          <p:nvPr/>
        </p:nvSpPr>
        <p:spPr>
          <a:xfrm>
            <a:off x="6589353" y="27391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4B1A086-0293-13E1-8457-CFAF0B00FFFD}"/>
              </a:ext>
            </a:extLst>
          </p:cNvPr>
          <p:cNvSpPr/>
          <p:nvPr/>
        </p:nvSpPr>
        <p:spPr>
          <a:xfrm>
            <a:off x="6834590" y="27391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593E81D-98A4-62F9-9426-3AD2084A3DE5}"/>
              </a:ext>
            </a:extLst>
          </p:cNvPr>
          <p:cNvSpPr/>
          <p:nvPr/>
        </p:nvSpPr>
        <p:spPr>
          <a:xfrm>
            <a:off x="7079828" y="27391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8CE03136-A2E4-BB38-41BA-8BB2BBFA9799}"/>
              </a:ext>
            </a:extLst>
          </p:cNvPr>
          <p:cNvSpPr/>
          <p:nvPr/>
        </p:nvSpPr>
        <p:spPr>
          <a:xfrm>
            <a:off x="7325065" y="27391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EFD9B0E6-2D76-CA22-BE9F-0F6E7C4108F9}"/>
              </a:ext>
            </a:extLst>
          </p:cNvPr>
          <p:cNvSpPr/>
          <p:nvPr/>
        </p:nvSpPr>
        <p:spPr>
          <a:xfrm>
            <a:off x="7570302" y="20034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2057568D-4A6A-014E-88A6-CFD5BACF16FA}"/>
              </a:ext>
            </a:extLst>
          </p:cNvPr>
          <p:cNvSpPr/>
          <p:nvPr/>
        </p:nvSpPr>
        <p:spPr>
          <a:xfrm>
            <a:off x="7815540" y="20034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EDA4EEE4-F804-DEA6-8FB2-B9A03B1D6BDF}"/>
              </a:ext>
            </a:extLst>
          </p:cNvPr>
          <p:cNvSpPr/>
          <p:nvPr/>
        </p:nvSpPr>
        <p:spPr>
          <a:xfrm>
            <a:off x="7570302" y="224869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A739FFEF-192D-ED40-BB0D-2449B293B12E}"/>
              </a:ext>
            </a:extLst>
          </p:cNvPr>
          <p:cNvSpPr/>
          <p:nvPr/>
        </p:nvSpPr>
        <p:spPr>
          <a:xfrm>
            <a:off x="7815540" y="224869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045C6948-29CC-920E-ACCC-B14309F49857}"/>
              </a:ext>
            </a:extLst>
          </p:cNvPr>
          <p:cNvSpPr/>
          <p:nvPr/>
        </p:nvSpPr>
        <p:spPr>
          <a:xfrm>
            <a:off x="7570302" y="249392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1E29CCC7-301D-EE57-FF40-EF0621BEA05D}"/>
              </a:ext>
            </a:extLst>
          </p:cNvPr>
          <p:cNvSpPr/>
          <p:nvPr/>
        </p:nvSpPr>
        <p:spPr>
          <a:xfrm>
            <a:off x="7815540" y="249392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F62C888-FA55-44BA-C10E-EDFAF0B97FDD}"/>
              </a:ext>
            </a:extLst>
          </p:cNvPr>
          <p:cNvSpPr/>
          <p:nvPr/>
        </p:nvSpPr>
        <p:spPr>
          <a:xfrm>
            <a:off x="8060777" y="20034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737A681-8316-A5EB-55D0-00CBDE532E28}"/>
              </a:ext>
            </a:extLst>
          </p:cNvPr>
          <p:cNvSpPr/>
          <p:nvPr/>
        </p:nvSpPr>
        <p:spPr>
          <a:xfrm>
            <a:off x="8060777" y="224869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36283BE5-1C4E-2349-0D08-6A620550AD67}"/>
              </a:ext>
            </a:extLst>
          </p:cNvPr>
          <p:cNvSpPr/>
          <p:nvPr/>
        </p:nvSpPr>
        <p:spPr>
          <a:xfrm>
            <a:off x="8060777" y="249392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4BD0279-80F9-0279-6B1C-E345C7F0EFF2}"/>
              </a:ext>
            </a:extLst>
          </p:cNvPr>
          <p:cNvSpPr/>
          <p:nvPr/>
        </p:nvSpPr>
        <p:spPr>
          <a:xfrm>
            <a:off x="7570302" y="27391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3550141B-BE16-65ED-5BBA-E79D97019F8F}"/>
              </a:ext>
            </a:extLst>
          </p:cNvPr>
          <p:cNvSpPr/>
          <p:nvPr/>
        </p:nvSpPr>
        <p:spPr>
          <a:xfrm>
            <a:off x="7815540" y="27391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523C0155-9124-567A-EC8D-26EA0D5C9B2F}"/>
              </a:ext>
            </a:extLst>
          </p:cNvPr>
          <p:cNvSpPr/>
          <p:nvPr/>
        </p:nvSpPr>
        <p:spPr>
          <a:xfrm>
            <a:off x="8060777" y="27391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2EC993FE-649E-630C-1568-BD1AF39C1E50}"/>
              </a:ext>
            </a:extLst>
          </p:cNvPr>
          <p:cNvSpPr/>
          <p:nvPr/>
        </p:nvSpPr>
        <p:spPr>
          <a:xfrm>
            <a:off x="6589353" y="2984401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3942D30-B678-90F6-B83B-1EA4358D36FA}"/>
              </a:ext>
            </a:extLst>
          </p:cNvPr>
          <p:cNvSpPr/>
          <p:nvPr/>
        </p:nvSpPr>
        <p:spPr>
          <a:xfrm>
            <a:off x="6834590" y="2984401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DE64025E-A525-A97B-71A8-627EF5434E16}"/>
              </a:ext>
            </a:extLst>
          </p:cNvPr>
          <p:cNvSpPr/>
          <p:nvPr/>
        </p:nvSpPr>
        <p:spPr>
          <a:xfrm>
            <a:off x="7079828" y="2984401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D8BA188-D53C-670A-6A45-FF66E00597BC}"/>
              </a:ext>
            </a:extLst>
          </p:cNvPr>
          <p:cNvSpPr/>
          <p:nvPr/>
        </p:nvSpPr>
        <p:spPr>
          <a:xfrm>
            <a:off x="6589353" y="322963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605140E1-D286-A0B5-919F-4BFD7B51C856}"/>
              </a:ext>
            </a:extLst>
          </p:cNvPr>
          <p:cNvSpPr/>
          <p:nvPr/>
        </p:nvSpPr>
        <p:spPr>
          <a:xfrm>
            <a:off x="6834590" y="322963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E7CD29FF-A581-808A-0E7D-D1D985F9C1E2}"/>
              </a:ext>
            </a:extLst>
          </p:cNvPr>
          <p:cNvSpPr/>
          <p:nvPr/>
        </p:nvSpPr>
        <p:spPr>
          <a:xfrm>
            <a:off x="7079828" y="322963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B78B8C0E-1E37-3316-84A8-82867350E78E}"/>
              </a:ext>
            </a:extLst>
          </p:cNvPr>
          <p:cNvSpPr/>
          <p:nvPr/>
        </p:nvSpPr>
        <p:spPr>
          <a:xfrm>
            <a:off x="7325065" y="2984401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920F289-03B9-0DE5-C932-5DD39C4D4318}"/>
              </a:ext>
            </a:extLst>
          </p:cNvPr>
          <p:cNvSpPr/>
          <p:nvPr/>
        </p:nvSpPr>
        <p:spPr>
          <a:xfrm>
            <a:off x="7325065" y="322963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0C07C86D-74FB-9DDB-2477-B5C55D8E3C2A}"/>
              </a:ext>
            </a:extLst>
          </p:cNvPr>
          <p:cNvSpPr/>
          <p:nvPr/>
        </p:nvSpPr>
        <p:spPr>
          <a:xfrm>
            <a:off x="6589353" y="347487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F63202DC-1AA5-ABA7-26B7-45D8C746AF55}"/>
              </a:ext>
            </a:extLst>
          </p:cNvPr>
          <p:cNvSpPr/>
          <p:nvPr/>
        </p:nvSpPr>
        <p:spPr>
          <a:xfrm>
            <a:off x="6834590" y="347487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8D279AF8-B69D-318A-CDA4-85511BBEEA50}"/>
              </a:ext>
            </a:extLst>
          </p:cNvPr>
          <p:cNvSpPr/>
          <p:nvPr/>
        </p:nvSpPr>
        <p:spPr>
          <a:xfrm>
            <a:off x="7079828" y="347487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6058334-CC3E-958E-4C60-B3EFFB93E7F8}"/>
              </a:ext>
            </a:extLst>
          </p:cNvPr>
          <p:cNvSpPr/>
          <p:nvPr/>
        </p:nvSpPr>
        <p:spPr>
          <a:xfrm>
            <a:off x="7325065" y="347487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1521DD63-D676-8764-4AC6-6C38CFB62351}"/>
              </a:ext>
            </a:extLst>
          </p:cNvPr>
          <p:cNvSpPr/>
          <p:nvPr/>
        </p:nvSpPr>
        <p:spPr>
          <a:xfrm>
            <a:off x="7570302" y="2984401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70A63E15-56AA-CB7D-B56B-2E533748D322}"/>
              </a:ext>
            </a:extLst>
          </p:cNvPr>
          <p:cNvSpPr/>
          <p:nvPr/>
        </p:nvSpPr>
        <p:spPr>
          <a:xfrm>
            <a:off x="7815540" y="2984401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AA2E53F0-1587-F583-EF2E-14A26E439BA4}"/>
              </a:ext>
            </a:extLst>
          </p:cNvPr>
          <p:cNvSpPr/>
          <p:nvPr/>
        </p:nvSpPr>
        <p:spPr>
          <a:xfrm>
            <a:off x="7570302" y="322963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BE70283-2358-EFDF-BEBF-C81A03539FD7}"/>
              </a:ext>
            </a:extLst>
          </p:cNvPr>
          <p:cNvSpPr/>
          <p:nvPr/>
        </p:nvSpPr>
        <p:spPr>
          <a:xfrm>
            <a:off x="7815540" y="322963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F60A739B-1A60-DAA4-9316-7C863622C409}"/>
              </a:ext>
            </a:extLst>
          </p:cNvPr>
          <p:cNvSpPr/>
          <p:nvPr/>
        </p:nvSpPr>
        <p:spPr>
          <a:xfrm>
            <a:off x="8060777" y="2984401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338DDA9F-ECE0-9BA6-8C4F-6FAA79B98017}"/>
              </a:ext>
            </a:extLst>
          </p:cNvPr>
          <p:cNvSpPr/>
          <p:nvPr/>
        </p:nvSpPr>
        <p:spPr>
          <a:xfrm>
            <a:off x="8060777" y="322963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390CC382-41C3-9865-F1BE-3B3714E267D1}"/>
              </a:ext>
            </a:extLst>
          </p:cNvPr>
          <p:cNvSpPr/>
          <p:nvPr/>
        </p:nvSpPr>
        <p:spPr>
          <a:xfrm>
            <a:off x="7570302" y="347487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CB61FFAF-A4BE-94D0-F7D1-8A8EF96B8EBD}"/>
              </a:ext>
            </a:extLst>
          </p:cNvPr>
          <p:cNvSpPr/>
          <p:nvPr/>
        </p:nvSpPr>
        <p:spPr>
          <a:xfrm>
            <a:off x="7815540" y="347487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EF01FB38-008F-448B-7C20-D2F4DEFA06FC}"/>
              </a:ext>
            </a:extLst>
          </p:cNvPr>
          <p:cNvSpPr/>
          <p:nvPr/>
        </p:nvSpPr>
        <p:spPr>
          <a:xfrm>
            <a:off x="8060777" y="347487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3DAA91D-CCAD-649E-69A3-941E49DAC096}"/>
              </a:ext>
            </a:extLst>
          </p:cNvPr>
          <p:cNvSpPr/>
          <p:nvPr/>
        </p:nvSpPr>
        <p:spPr>
          <a:xfrm>
            <a:off x="4732985" y="2003451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457EA7A4-1019-F56D-64B8-E114FB46B2CE}"/>
              </a:ext>
            </a:extLst>
          </p:cNvPr>
          <p:cNvSpPr/>
          <p:nvPr/>
        </p:nvSpPr>
        <p:spPr>
          <a:xfrm>
            <a:off x="7564388" y="1995070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DEDD2596-C6C6-8936-1074-C9C816E8D283}"/>
              </a:ext>
            </a:extLst>
          </p:cNvPr>
          <p:cNvSpPr txBox="1"/>
          <p:nvPr/>
        </p:nvSpPr>
        <p:spPr>
          <a:xfrm>
            <a:off x="5953259" y="4171144"/>
            <a:ext cx="17556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7x7 input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3x3 filter</a:t>
            </a:r>
          </a:p>
          <a:p>
            <a:pPr>
              <a:defRPr/>
            </a:pP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mode = 'valid'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stride = 2</a:t>
            </a:r>
          </a:p>
          <a:p>
            <a:pPr lvl="0">
              <a:defRPr/>
            </a:pPr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=&gt; 3x3 output</a:t>
            </a: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7FB7BDD-D73D-D44D-ABDE-8A110EED5695}"/>
              </a:ext>
            </a:extLst>
          </p:cNvPr>
          <p:cNvSpPr/>
          <p:nvPr/>
        </p:nvSpPr>
        <p:spPr>
          <a:xfrm>
            <a:off x="1889134" y="2003450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2F9F7AD2-4644-DAE2-18EA-11A12B749E9A}"/>
              </a:ext>
            </a:extLst>
          </p:cNvPr>
          <p:cNvSpPr txBox="1"/>
          <p:nvPr/>
        </p:nvSpPr>
        <p:spPr>
          <a:xfrm>
            <a:off x="8296937" y="4023505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(N-F)//S+1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3BDB160-F0F1-E851-4CE4-DF9B3F734063}"/>
              </a:ext>
            </a:extLst>
          </p:cNvPr>
          <p:cNvSpPr txBox="1"/>
          <p:nvPr/>
        </p:nvSpPr>
        <p:spPr>
          <a:xfrm>
            <a:off x="8296937" y="4604342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(7-3)//2+1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85459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합성곱 연산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6EAC96-47CD-A346-8C4C-90BB5EEFB3A3}"/>
              </a:ext>
            </a:extLst>
          </p:cNvPr>
          <p:cNvSpPr/>
          <p:nvPr/>
        </p:nvSpPr>
        <p:spPr>
          <a:xfrm>
            <a:off x="1801365" y="199221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9CB8FA-D43D-4B76-1161-2BD7250E875E}"/>
              </a:ext>
            </a:extLst>
          </p:cNvPr>
          <p:cNvSpPr/>
          <p:nvPr/>
        </p:nvSpPr>
        <p:spPr>
          <a:xfrm>
            <a:off x="2046602" y="199221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27E05E-9145-706D-21F3-EC81DCA48BB0}"/>
              </a:ext>
            </a:extLst>
          </p:cNvPr>
          <p:cNvSpPr/>
          <p:nvPr/>
        </p:nvSpPr>
        <p:spPr>
          <a:xfrm>
            <a:off x="2291840" y="199221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7384EA7-451C-B7AF-7373-24426AFBBE28}"/>
              </a:ext>
            </a:extLst>
          </p:cNvPr>
          <p:cNvSpPr/>
          <p:nvPr/>
        </p:nvSpPr>
        <p:spPr>
          <a:xfrm>
            <a:off x="1801365" y="2237451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8BB1DF-208D-662A-C082-5409DAFE1298}"/>
              </a:ext>
            </a:extLst>
          </p:cNvPr>
          <p:cNvSpPr/>
          <p:nvPr/>
        </p:nvSpPr>
        <p:spPr>
          <a:xfrm>
            <a:off x="2046602" y="2237451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F6150F0-5452-8506-76BA-43E428E91F38}"/>
              </a:ext>
            </a:extLst>
          </p:cNvPr>
          <p:cNvSpPr/>
          <p:nvPr/>
        </p:nvSpPr>
        <p:spPr>
          <a:xfrm>
            <a:off x="2291840" y="2237451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AB9E824-CCC7-A0EC-30E7-7A99593ADEA2}"/>
              </a:ext>
            </a:extLst>
          </p:cNvPr>
          <p:cNvSpPr/>
          <p:nvPr/>
        </p:nvSpPr>
        <p:spPr>
          <a:xfrm>
            <a:off x="1801365" y="24826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1F38B3-1324-A57F-1A42-4579F34B6614}"/>
              </a:ext>
            </a:extLst>
          </p:cNvPr>
          <p:cNvSpPr/>
          <p:nvPr/>
        </p:nvSpPr>
        <p:spPr>
          <a:xfrm>
            <a:off x="2046602" y="24826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456438-10A4-DDE1-ADF6-F00860956984}"/>
              </a:ext>
            </a:extLst>
          </p:cNvPr>
          <p:cNvSpPr/>
          <p:nvPr/>
        </p:nvSpPr>
        <p:spPr>
          <a:xfrm>
            <a:off x="2291840" y="24826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BD3865-047F-E5EE-13B8-1B28FED5EC72}"/>
              </a:ext>
            </a:extLst>
          </p:cNvPr>
          <p:cNvSpPr/>
          <p:nvPr/>
        </p:nvSpPr>
        <p:spPr>
          <a:xfrm>
            <a:off x="2537077" y="199221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CB622DB-85D0-B62D-4EE7-24688FD29571}"/>
              </a:ext>
            </a:extLst>
          </p:cNvPr>
          <p:cNvSpPr/>
          <p:nvPr/>
        </p:nvSpPr>
        <p:spPr>
          <a:xfrm>
            <a:off x="2537077" y="2237451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C641CE-D4C7-8599-7F9F-FC5553725804}"/>
              </a:ext>
            </a:extLst>
          </p:cNvPr>
          <p:cNvSpPr/>
          <p:nvPr/>
        </p:nvSpPr>
        <p:spPr>
          <a:xfrm>
            <a:off x="2537077" y="24826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49BA387-74DB-7C41-CFDC-2E21B9729A6A}"/>
              </a:ext>
            </a:extLst>
          </p:cNvPr>
          <p:cNvSpPr/>
          <p:nvPr/>
        </p:nvSpPr>
        <p:spPr>
          <a:xfrm>
            <a:off x="1801365" y="272792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CF74C92-2B93-22EF-C0BD-9562D92783FC}"/>
              </a:ext>
            </a:extLst>
          </p:cNvPr>
          <p:cNvSpPr/>
          <p:nvPr/>
        </p:nvSpPr>
        <p:spPr>
          <a:xfrm>
            <a:off x="2046602" y="272792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5AA3099-012B-F4D5-0DB6-898076BC70E5}"/>
              </a:ext>
            </a:extLst>
          </p:cNvPr>
          <p:cNvSpPr/>
          <p:nvPr/>
        </p:nvSpPr>
        <p:spPr>
          <a:xfrm>
            <a:off x="2291840" y="272792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DFC4C4-0598-EB94-2A79-C8DD03090F7D}"/>
              </a:ext>
            </a:extLst>
          </p:cNvPr>
          <p:cNvSpPr/>
          <p:nvPr/>
        </p:nvSpPr>
        <p:spPr>
          <a:xfrm>
            <a:off x="2537077" y="272792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441EC9-B7B5-ABA8-C0F5-5E83EA0AD12B}"/>
              </a:ext>
            </a:extLst>
          </p:cNvPr>
          <p:cNvSpPr txBox="1"/>
          <p:nvPr/>
        </p:nvSpPr>
        <p:spPr>
          <a:xfrm>
            <a:off x="2102308" y="1239620"/>
            <a:ext cx="2704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차원 배열에서 </a:t>
            </a:r>
            <a:r>
              <a:rPr lang="ko-KR" altLang="en-US" sz="14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이해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313B806-9A1C-5543-BBFC-0ADA5452ACF2}"/>
              </a:ext>
            </a:extLst>
          </p:cNvPr>
          <p:cNvSpPr/>
          <p:nvPr/>
        </p:nvSpPr>
        <p:spPr>
          <a:xfrm>
            <a:off x="2782314" y="199221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75B9B00-FE54-5C39-CACF-B9EE3867CD9D}"/>
              </a:ext>
            </a:extLst>
          </p:cNvPr>
          <p:cNvSpPr/>
          <p:nvPr/>
        </p:nvSpPr>
        <p:spPr>
          <a:xfrm>
            <a:off x="3027552" y="199221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36AE59C-82F6-3016-4D97-30BE00B3B19B}"/>
              </a:ext>
            </a:extLst>
          </p:cNvPr>
          <p:cNvSpPr/>
          <p:nvPr/>
        </p:nvSpPr>
        <p:spPr>
          <a:xfrm>
            <a:off x="2782314" y="2237451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251B2DB-0A74-6892-D16C-8D83F14320A8}"/>
              </a:ext>
            </a:extLst>
          </p:cNvPr>
          <p:cNvSpPr/>
          <p:nvPr/>
        </p:nvSpPr>
        <p:spPr>
          <a:xfrm>
            <a:off x="3027552" y="2237451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06D7B47-B370-558D-061C-9011B79B5692}"/>
              </a:ext>
            </a:extLst>
          </p:cNvPr>
          <p:cNvSpPr/>
          <p:nvPr/>
        </p:nvSpPr>
        <p:spPr>
          <a:xfrm>
            <a:off x="2782314" y="24826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484DAE-B3D9-C415-C9EE-B6004E9B6277}"/>
              </a:ext>
            </a:extLst>
          </p:cNvPr>
          <p:cNvSpPr/>
          <p:nvPr/>
        </p:nvSpPr>
        <p:spPr>
          <a:xfrm>
            <a:off x="3027552" y="24826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E782F70-86B9-E6A4-45FA-5FB395F852E4}"/>
              </a:ext>
            </a:extLst>
          </p:cNvPr>
          <p:cNvSpPr/>
          <p:nvPr/>
        </p:nvSpPr>
        <p:spPr>
          <a:xfrm>
            <a:off x="3272789" y="199221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AD0D05-40D5-800A-F8C7-F0F1E7F99B51}"/>
              </a:ext>
            </a:extLst>
          </p:cNvPr>
          <p:cNvSpPr/>
          <p:nvPr/>
        </p:nvSpPr>
        <p:spPr>
          <a:xfrm>
            <a:off x="3272789" y="2237451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4A01BAB-20BE-5230-3384-609907211736}"/>
              </a:ext>
            </a:extLst>
          </p:cNvPr>
          <p:cNvSpPr/>
          <p:nvPr/>
        </p:nvSpPr>
        <p:spPr>
          <a:xfrm>
            <a:off x="3272789" y="24826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1F84ED7-66CF-BAF8-B71A-470BE6B955BB}"/>
              </a:ext>
            </a:extLst>
          </p:cNvPr>
          <p:cNvSpPr/>
          <p:nvPr/>
        </p:nvSpPr>
        <p:spPr>
          <a:xfrm>
            <a:off x="2782314" y="272792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36E64D3-5B8C-EA76-1B28-B57DF56D28BD}"/>
              </a:ext>
            </a:extLst>
          </p:cNvPr>
          <p:cNvSpPr/>
          <p:nvPr/>
        </p:nvSpPr>
        <p:spPr>
          <a:xfrm>
            <a:off x="3027552" y="272792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0FE1E5B-90CE-FA67-79F9-47CA2E8391C2}"/>
              </a:ext>
            </a:extLst>
          </p:cNvPr>
          <p:cNvSpPr/>
          <p:nvPr/>
        </p:nvSpPr>
        <p:spPr>
          <a:xfrm>
            <a:off x="3272789" y="272792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75C7D38-26FA-CFC8-F2F7-AE85C13B330C}"/>
              </a:ext>
            </a:extLst>
          </p:cNvPr>
          <p:cNvSpPr/>
          <p:nvPr/>
        </p:nvSpPr>
        <p:spPr>
          <a:xfrm>
            <a:off x="1801365" y="2973162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6760B91-4514-9B1E-DB52-456F72F56BFE}"/>
              </a:ext>
            </a:extLst>
          </p:cNvPr>
          <p:cNvSpPr/>
          <p:nvPr/>
        </p:nvSpPr>
        <p:spPr>
          <a:xfrm>
            <a:off x="2046602" y="2973162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05B9730-8F78-A83F-37D9-4E69418EA4E0}"/>
              </a:ext>
            </a:extLst>
          </p:cNvPr>
          <p:cNvSpPr/>
          <p:nvPr/>
        </p:nvSpPr>
        <p:spPr>
          <a:xfrm>
            <a:off x="2291840" y="2973162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1F5324B-6987-57EC-A7B3-28A6586974D9}"/>
              </a:ext>
            </a:extLst>
          </p:cNvPr>
          <p:cNvSpPr/>
          <p:nvPr/>
        </p:nvSpPr>
        <p:spPr>
          <a:xfrm>
            <a:off x="1801365" y="32184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6A80051-C31E-4000-FF0D-97988FAA56D3}"/>
              </a:ext>
            </a:extLst>
          </p:cNvPr>
          <p:cNvSpPr/>
          <p:nvPr/>
        </p:nvSpPr>
        <p:spPr>
          <a:xfrm>
            <a:off x="2046602" y="32184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385E1BD-7E11-9517-BE99-8B92407C5C5F}"/>
              </a:ext>
            </a:extLst>
          </p:cNvPr>
          <p:cNvSpPr/>
          <p:nvPr/>
        </p:nvSpPr>
        <p:spPr>
          <a:xfrm>
            <a:off x="2291840" y="32184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6D4EE32-BDDB-F73F-7221-6DE573951C5B}"/>
              </a:ext>
            </a:extLst>
          </p:cNvPr>
          <p:cNvSpPr/>
          <p:nvPr/>
        </p:nvSpPr>
        <p:spPr>
          <a:xfrm>
            <a:off x="2537077" y="2973162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858A0C8-1386-60C1-06F3-31A5B9579868}"/>
              </a:ext>
            </a:extLst>
          </p:cNvPr>
          <p:cNvSpPr/>
          <p:nvPr/>
        </p:nvSpPr>
        <p:spPr>
          <a:xfrm>
            <a:off x="2537077" y="32184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679C923-3AF7-EBFE-E0B6-4DB4D5B6EAE6}"/>
              </a:ext>
            </a:extLst>
          </p:cNvPr>
          <p:cNvSpPr/>
          <p:nvPr/>
        </p:nvSpPr>
        <p:spPr>
          <a:xfrm>
            <a:off x="1801365" y="346363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8B69F42-99CA-16DA-AE8E-8036DA03DD00}"/>
              </a:ext>
            </a:extLst>
          </p:cNvPr>
          <p:cNvSpPr/>
          <p:nvPr/>
        </p:nvSpPr>
        <p:spPr>
          <a:xfrm>
            <a:off x="2046602" y="346363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47AC637-9CB6-C6C7-5E11-3E46BD0F1CA9}"/>
              </a:ext>
            </a:extLst>
          </p:cNvPr>
          <p:cNvSpPr/>
          <p:nvPr/>
        </p:nvSpPr>
        <p:spPr>
          <a:xfrm>
            <a:off x="2291840" y="346363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70F93E0-FDEB-56A8-B66E-AE511263EC18}"/>
              </a:ext>
            </a:extLst>
          </p:cNvPr>
          <p:cNvSpPr/>
          <p:nvPr/>
        </p:nvSpPr>
        <p:spPr>
          <a:xfrm>
            <a:off x="2537077" y="346363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E8A204F-B6CB-8336-AD52-8A065B737CC7}"/>
              </a:ext>
            </a:extLst>
          </p:cNvPr>
          <p:cNvSpPr/>
          <p:nvPr/>
        </p:nvSpPr>
        <p:spPr>
          <a:xfrm>
            <a:off x="2782314" y="2973162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EB7F539-D52B-EA44-4111-A81C413EFDF0}"/>
              </a:ext>
            </a:extLst>
          </p:cNvPr>
          <p:cNvSpPr/>
          <p:nvPr/>
        </p:nvSpPr>
        <p:spPr>
          <a:xfrm>
            <a:off x="3027552" y="2973162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D0DEC6F-C5A8-49E8-E30B-7E71E55F7C89}"/>
              </a:ext>
            </a:extLst>
          </p:cNvPr>
          <p:cNvSpPr/>
          <p:nvPr/>
        </p:nvSpPr>
        <p:spPr>
          <a:xfrm>
            <a:off x="2782314" y="32184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BD1D14B-9016-E99B-9F55-02B2AC8A5B58}"/>
              </a:ext>
            </a:extLst>
          </p:cNvPr>
          <p:cNvSpPr/>
          <p:nvPr/>
        </p:nvSpPr>
        <p:spPr>
          <a:xfrm>
            <a:off x="3027552" y="32184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32FA90E-B881-5F43-5CEC-01D9C55AE2CD}"/>
              </a:ext>
            </a:extLst>
          </p:cNvPr>
          <p:cNvSpPr/>
          <p:nvPr/>
        </p:nvSpPr>
        <p:spPr>
          <a:xfrm>
            <a:off x="3272789" y="2973162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580F64A-CFEB-EAEA-8E4C-3E4AB52D62F5}"/>
              </a:ext>
            </a:extLst>
          </p:cNvPr>
          <p:cNvSpPr/>
          <p:nvPr/>
        </p:nvSpPr>
        <p:spPr>
          <a:xfrm>
            <a:off x="3272789" y="32184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8DCF7AE-BC8C-AD55-1122-A99A08DBBD0B}"/>
              </a:ext>
            </a:extLst>
          </p:cNvPr>
          <p:cNvSpPr/>
          <p:nvPr/>
        </p:nvSpPr>
        <p:spPr>
          <a:xfrm>
            <a:off x="2782314" y="346363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3B576D8-3187-C76A-D645-2B3F6DB40EB2}"/>
              </a:ext>
            </a:extLst>
          </p:cNvPr>
          <p:cNvSpPr/>
          <p:nvPr/>
        </p:nvSpPr>
        <p:spPr>
          <a:xfrm>
            <a:off x="3027552" y="346363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5397DD0-DB65-2306-E92D-D0CCB32CA039}"/>
              </a:ext>
            </a:extLst>
          </p:cNvPr>
          <p:cNvSpPr/>
          <p:nvPr/>
        </p:nvSpPr>
        <p:spPr>
          <a:xfrm>
            <a:off x="3272789" y="346363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01F560F-DFE0-78CE-82F7-4F27C4F6E6CC}"/>
              </a:ext>
            </a:extLst>
          </p:cNvPr>
          <p:cNvSpPr txBox="1"/>
          <p:nvPr/>
        </p:nvSpPr>
        <p:spPr>
          <a:xfrm>
            <a:off x="2578713" y="1696050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1263A1E-4CDC-FEF6-45C4-D44DCC14FA44}"/>
              </a:ext>
            </a:extLst>
          </p:cNvPr>
          <p:cNvSpPr txBox="1"/>
          <p:nvPr/>
        </p:nvSpPr>
        <p:spPr>
          <a:xfrm>
            <a:off x="3526929" y="2788003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E9B036C-4C60-1036-5AF2-66F35B1761C1}"/>
              </a:ext>
            </a:extLst>
          </p:cNvPr>
          <p:cNvSpPr/>
          <p:nvPr/>
        </p:nvSpPr>
        <p:spPr>
          <a:xfrm>
            <a:off x="4157905" y="199221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2BE32BB-FE98-F1C5-BF0C-7DD92E213D3B}"/>
              </a:ext>
            </a:extLst>
          </p:cNvPr>
          <p:cNvSpPr/>
          <p:nvPr/>
        </p:nvSpPr>
        <p:spPr>
          <a:xfrm>
            <a:off x="4403142" y="199221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04EF1D6-1F62-9F27-5982-750C99915AC3}"/>
              </a:ext>
            </a:extLst>
          </p:cNvPr>
          <p:cNvSpPr/>
          <p:nvPr/>
        </p:nvSpPr>
        <p:spPr>
          <a:xfrm>
            <a:off x="4648380" y="199221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BEE82B9-6902-4DCE-B67E-6232C76863E6}"/>
              </a:ext>
            </a:extLst>
          </p:cNvPr>
          <p:cNvSpPr/>
          <p:nvPr/>
        </p:nvSpPr>
        <p:spPr>
          <a:xfrm>
            <a:off x="4157905" y="2237451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9E9B8C4-595B-5E7B-A4EC-F654BFC5552F}"/>
              </a:ext>
            </a:extLst>
          </p:cNvPr>
          <p:cNvSpPr/>
          <p:nvPr/>
        </p:nvSpPr>
        <p:spPr>
          <a:xfrm>
            <a:off x="4403142" y="2237451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C454AB0-0AF7-BAFF-31DA-560F45CD0E5C}"/>
              </a:ext>
            </a:extLst>
          </p:cNvPr>
          <p:cNvSpPr/>
          <p:nvPr/>
        </p:nvSpPr>
        <p:spPr>
          <a:xfrm>
            <a:off x="4648380" y="2237451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DDE354D-4B60-7BAF-E752-D793B0DFE521}"/>
              </a:ext>
            </a:extLst>
          </p:cNvPr>
          <p:cNvSpPr/>
          <p:nvPr/>
        </p:nvSpPr>
        <p:spPr>
          <a:xfrm>
            <a:off x="4157905" y="24826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5BE1D3D-0651-3F3C-A1F3-63D9A0704793}"/>
              </a:ext>
            </a:extLst>
          </p:cNvPr>
          <p:cNvSpPr/>
          <p:nvPr/>
        </p:nvSpPr>
        <p:spPr>
          <a:xfrm>
            <a:off x="4403142" y="24826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F559E2B-78F1-957A-7854-2DCEA075515B}"/>
              </a:ext>
            </a:extLst>
          </p:cNvPr>
          <p:cNvSpPr/>
          <p:nvPr/>
        </p:nvSpPr>
        <p:spPr>
          <a:xfrm>
            <a:off x="4648380" y="24826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9B22520-CF7F-F7FA-86FB-CF13DD136765}"/>
              </a:ext>
            </a:extLst>
          </p:cNvPr>
          <p:cNvSpPr/>
          <p:nvPr/>
        </p:nvSpPr>
        <p:spPr>
          <a:xfrm>
            <a:off x="4893617" y="199221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AB4D85E-20D9-3367-BB2D-82E6B22015F3}"/>
              </a:ext>
            </a:extLst>
          </p:cNvPr>
          <p:cNvSpPr/>
          <p:nvPr/>
        </p:nvSpPr>
        <p:spPr>
          <a:xfrm>
            <a:off x="4893617" y="2237451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99946BE-334E-513E-15C5-07C72A0A28EE}"/>
              </a:ext>
            </a:extLst>
          </p:cNvPr>
          <p:cNvSpPr/>
          <p:nvPr/>
        </p:nvSpPr>
        <p:spPr>
          <a:xfrm>
            <a:off x="4893617" y="24826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4FAC89F-6C29-A4F5-D766-2412E6E3EF17}"/>
              </a:ext>
            </a:extLst>
          </p:cNvPr>
          <p:cNvSpPr/>
          <p:nvPr/>
        </p:nvSpPr>
        <p:spPr>
          <a:xfrm>
            <a:off x="4157905" y="272792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1F2ABBF-E4E1-935B-D21A-6919F33105FF}"/>
              </a:ext>
            </a:extLst>
          </p:cNvPr>
          <p:cNvSpPr/>
          <p:nvPr/>
        </p:nvSpPr>
        <p:spPr>
          <a:xfrm>
            <a:off x="4403142" y="272792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3B9CB48-8EE9-7698-A961-7A96AA2B99E6}"/>
              </a:ext>
            </a:extLst>
          </p:cNvPr>
          <p:cNvSpPr/>
          <p:nvPr/>
        </p:nvSpPr>
        <p:spPr>
          <a:xfrm>
            <a:off x="4648380" y="272792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F314F2D-35C0-D562-375C-3FB421A9636D}"/>
              </a:ext>
            </a:extLst>
          </p:cNvPr>
          <p:cNvSpPr/>
          <p:nvPr/>
        </p:nvSpPr>
        <p:spPr>
          <a:xfrm>
            <a:off x="4893617" y="272792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8E4C711-192B-27D6-F164-07BF4BD5DA6A}"/>
              </a:ext>
            </a:extLst>
          </p:cNvPr>
          <p:cNvSpPr/>
          <p:nvPr/>
        </p:nvSpPr>
        <p:spPr>
          <a:xfrm>
            <a:off x="5138854" y="199221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D506BB0-DF07-742D-3033-730A7F327B2C}"/>
              </a:ext>
            </a:extLst>
          </p:cNvPr>
          <p:cNvSpPr/>
          <p:nvPr/>
        </p:nvSpPr>
        <p:spPr>
          <a:xfrm>
            <a:off x="5384092" y="199221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6E72C16-B841-A34F-96A6-9DBA3D9A846B}"/>
              </a:ext>
            </a:extLst>
          </p:cNvPr>
          <p:cNvSpPr/>
          <p:nvPr/>
        </p:nvSpPr>
        <p:spPr>
          <a:xfrm>
            <a:off x="5138854" y="2237451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C49F8CA-DC03-3C18-7E1A-1D4AC07390EA}"/>
              </a:ext>
            </a:extLst>
          </p:cNvPr>
          <p:cNvSpPr/>
          <p:nvPr/>
        </p:nvSpPr>
        <p:spPr>
          <a:xfrm>
            <a:off x="5384092" y="2237451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5859C00-AF41-CDF2-53AB-58B98F8DB613}"/>
              </a:ext>
            </a:extLst>
          </p:cNvPr>
          <p:cNvSpPr/>
          <p:nvPr/>
        </p:nvSpPr>
        <p:spPr>
          <a:xfrm>
            <a:off x="5138854" y="24826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5ECDEE7A-4A70-BE54-8516-0C01F6830617}"/>
              </a:ext>
            </a:extLst>
          </p:cNvPr>
          <p:cNvSpPr/>
          <p:nvPr/>
        </p:nvSpPr>
        <p:spPr>
          <a:xfrm>
            <a:off x="5384092" y="24826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8CCA56D-3BC0-000A-5237-39706CFDB22F}"/>
              </a:ext>
            </a:extLst>
          </p:cNvPr>
          <p:cNvSpPr/>
          <p:nvPr/>
        </p:nvSpPr>
        <p:spPr>
          <a:xfrm>
            <a:off x="5629329" y="199221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0A44A38-C615-05CB-0EAC-38E7FF4753F2}"/>
              </a:ext>
            </a:extLst>
          </p:cNvPr>
          <p:cNvSpPr/>
          <p:nvPr/>
        </p:nvSpPr>
        <p:spPr>
          <a:xfrm>
            <a:off x="5629329" y="2237451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DBCCEF7-F68B-EA02-534A-A1DD042816DA}"/>
              </a:ext>
            </a:extLst>
          </p:cNvPr>
          <p:cNvSpPr/>
          <p:nvPr/>
        </p:nvSpPr>
        <p:spPr>
          <a:xfrm>
            <a:off x="5629329" y="24826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5776C31-CF47-B803-3B45-77D9417303B6}"/>
              </a:ext>
            </a:extLst>
          </p:cNvPr>
          <p:cNvSpPr/>
          <p:nvPr/>
        </p:nvSpPr>
        <p:spPr>
          <a:xfrm>
            <a:off x="5138854" y="272792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6034B01-74A4-E06B-C388-D48741750F2C}"/>
              </a:ext>
            </a:extLst>
          </p:cNvPr>
          <p:cNvSpPr/>
          <p:nvPr/>
        </p:nvSpPr>
        <p:spPr>
          <a:xfrm>
            <a:off x="5384092" y="272792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62B2217-4463-C01C-04B1-8A0D3C6E643D}"/>
              </a:ext>
            </a:extLst>
          </p:cNvPr>
          <p:cNvSpPr/>
          <p:nvPr/>
        </p:nvSpPr>
        <p:spPr>
          <a:xfrm>
            <a:off x="5629329" y="272792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F964B6-D59B-1B13-2DB5-E846452C87E5}"/>
              </a:ext>
            </a:extLst>
          </p:cNvPr>
          <p:cNvSpPr/>
          <p:nvPr/>
        </p:nvSpPr>
        <p:spPr>
          <a:xfrm>
            <a:off x="4157905" y="2973162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333A7EE-7B49-5638-6418-BD9824CDA9AB}"/>
              </a:ext>
            </a:extLst>
          </p:cNvPr>
          <p:cNvSpPr/>
          <p:nvPr/>
        </p:nvSpPr>
        <p:spPr>
          <a:xfrm>
            <a:off x="4403142" y="2973162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013FA25-E3E8-45B4-5FFF-E6643E388E54}"/>
              </a:ext>
            </a:extLst>
          </p:cNvPr>
          <p:cNvSpPr/>
          <p:nvPr/>
        </p:nvSpPr>
        <p:spPr>
          <a:xfrm>
            <a:off x="4648380" y="2973162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E4A6064-F831-B7D2-65FB-A30D0F576B28}"/>
              </a:ext>
            </a:extLst>
          </p:cNvPr>
          <p:cNvSpPr/>
          <p:nvPr/>
        </p:nvSpPr>
        <p:spPr>
          <a:xfrm>
            <a:off x="4157905" y="32184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88479A8-A615-EBDD-0347-7002BF057CE0}"/>
              </a:ext>
            </a:extLst>
          </p:cNvPr>
          <p:cNvSpPr/>
          <p:nvPr/>
        </p:nvSpPr>
        <p:spPr>
          <a:xfrm>
            <a:off x="4403142" y="32184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293EA26-DB63-172F-D9E5-2A8A52C22828}"/>
              </a:ext>
            </a:extLst>
          </p:cNvPr>
          <p:cNvSpPr/>
          <p:nvPr/>
        </p:nvSpPr>
        <p:spPr>
          <a:xfrm>
            <a:off x="4648380" y="32184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66C24C8-BFD2-92CF-752E-449E1735D5AE}"/>
              </a:ext>
            </a:extLst>
          </p:cNvPr>
          <p:cNvSpPr/>
          <p:nvPr/>
        </p:nvSpPr>
        <p:spPr>
          <a:xfrm>
            <a:off x="4893617" y="2973162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589E289-4B41-172A-4048-CB7414D91870}"/>
              </a:ext>
            </a:extLst>
          </p:cNvPr>
          <p:cNvSpPr/>
          <p:nvPr/>
        </p:nvSpPr>
        <p:spPr>
          <a:xfrm>
            <a:off x="4893617" y="32184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9081E8C-D07C-5203-8688-5D356881632B}"/>
              </a:ext>
            </a:extLst>
          </p:cNvPr>
          <p:cNvSpPr/>
          <p:nvPr/>
        </p:nvSpPr>
        <p:spPr>
          <a:xfrm>
            <a:off x="4157905" y="346363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2BAEA78-5403-C8BD-D47C-D72F55F05282}"/>
              </a:ext>
            </a:extLst>
          </p:cNvPr>
          <p:cNvSpPr/>
          <p:nvPr/>
        </p:nvSpPr>
        <p:spPr>
          <a:xfrm>
            <a:off x="4403142" y="346363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F61BEEE-111A-8A7E-929E-06DF662A1F32}"/>
              </a:ext>
            </a:extLst>
          </p:cNvPr>
          <p:cNvSpPr/>
          <p:nvPr/>
        </p:nvSpPr>
        <p:spPr>
          <a:xfrm>
            <a:off x="4648380" y="346363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5894C92-3332-EC9D-1B9C-6F754F944000}"/>
              </a:ext>
            </a:extLst>
          </p:cNvPr>
          <p:cNvSpPr/>
          <p:nvPr/>
        </p:nvSpPr>
        <p:spPr>
          <a:xfrm>
            <a:off x="4893617" y="346363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3E53292-801C-2953-9D8F-C81EA6C5E240}"/>
              </a:ext>
            </a:extLst>
          </p:cNvPr>
          <p:cNvSpPr/>
          <p:nvPr/>
        </p:nvSpPr>
        <p:spPr>
          <a:xfrm>
            <a:off x="5138854" y="2973162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4EC34270-EE1E-5B63-41EE-62FA4CE56F39}"/>
              </a:ext>
            </a:extLst>
          </p:cNvPr>
          <p:cNvSpPr/>
          <p:nvPr/>
        </p:nvSpPr>
        <p:spPr>
          <a:xfrm>
            <a:off x="5384092" y="2973162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D9F0A18-8399-CE62-89A0-BC007FF9A7AA}"/>
              </a:ext>
            </a:extLst>
          </p:cNvPr>
          <p:cNvSpPr/>
          <p:nvPr/>
        </p:nvSpPr>
        <p:spPr>
          <a:xfrm>
            <a:off x="5138854" y="32184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007EDF4-22F0-6270-4952-3C0B0A3D111C}"/>
              </a:ext>
            </a:extLst>
          </p:cNvPr>
          <p:cNvSpPr/>
          <p:nvPr/>
        </p:nvSpPr>
        <p:spPr>
          <a:xfrm>
            <a:off x="5384092" y="32184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A0B5137-89D1-FBAB-0733-D14B17542772}"/>
              </a:ext>
            </a:extLst>
          </p:cNvPr>
          <p:cNvSpPr/>
          <p:nvPr/>
        </p:nvSpPr>
        <p:spPr>
          <a:xfrm>
            <a:off x="5629329" y="2973162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A7F1363-1E27-C6C7-229C-732C087CE7FB}"/>
              </a:ext>
            </a:extLst>
          </p:cNvPr>
          <p:cNvSpPr/>
          <p:nvPr/>
        </p:nvSpPr>
        <p:spPr>
          <a:xfrm>
            <a:off x="5629329" y="32184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8B6E368-0C3B-C4E2-D4E4-7E821F54D32E}"/>
              </a:ext>
            </a:extLst>
          </p:cNvPr>
          <p:cNvSpPr/>
          <p:nvPr/>
        </p:nvSpPr>
        <p:spPr>
          <a:xfrm>
            <a:off x="5138854" y="346363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E784BF6B-902B-F02D-A791-A51E1233E9BC}"/>
              </a:ext>
            </a:extLst>
          </p:cNvPr>
          <p:cNvSpPr/>
          <p:nvPr/>
        </p:nvSpPr>
        <p:spPr>
          <a:xfrm>
            <a:off x="5384092" y="346363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55121CF-A503-F1E3-8810-D86B4CC4CBD5}"/>
              </a:ext>
            </a:extLst>
          </p:cNvPr>
          <p:cNvSpPr/>
          <p:nvPr/>
        </p:nvSpPr>
        <p:spPr>
          <a:xfrm>
            <a:off x="5629329" y="346363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815C209-FC18-BB90-786E-D01668B9DE31}"/>
              </a:ext>
            </a:extLst>
          </p:cNvPr>
          <p:cNvSpPr/>
          <p:nvPr/>
        </p:nvSpPr>
        <p:spPr>
          <a:xfrm>
            <a:off x="4157903" y="1985003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67E41F3-F5DB-6F20-985D-25904C9BC2A0}"/>
              </a:ext>
            </a:extLst>
          </p:cNvPr>
          <p:cNvSpPr txBox="1"/>
          <p:nvPr/>
        </p:nvSpPr>
        <p:spPr>
          <a:xfrm>
            <a:off x="3027551" y="4037900"/>
            <a:ext cx="321434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Output size : 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 N - F ) // stride + 1</a:t>
            </a:r>
          </a:p>
          <a:p>
            <a:pPr lvl="0">
              <a:defRPr/>
            </a:pPr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6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예</a:t>
            </a:r>
            <a:r>
              <a:rPr lang="en-US" altLang="ko-KR" sz="16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  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 = 7,  F = 3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stride 1 =&gt; (7-3)//1+1 = 5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stride 2 =&gt; (7-3)//2+1 = 3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stride 3 =&gt; (7-3)//3+1 = 2 </a:t>
            </a:r>
            <a:endParaRPr lang="en-US" altLang="ko-KR" sz="18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B755209-1BF1-199B-863F-25E2350B9353}"/>
              </a:ext>
            </a:extLst>
          </p:cNvPr>
          <p:cNvSpPr txBox="1"/>
          <p:nvPr/>
        </p:nvSpPr>
        <p:spPr>
          <a:xfrm>
            <a:off x="2524282" y="2216081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6A0FEE5-64D5-F597-0F4B-053080A3FB8B}"/>
              </a:ext>
            </a:extLst>
          </p:cNvPr>
          <p:cNvSpPr txBox="1"/>
          <p:nvPr/>
        </p:nvSpPr>
        <p:spPr>
          <a:xfrm>
            <a:off x="2026393" y="2681788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1D8E0E3-50D0-E402-FBE3-81F931B27964}"/>
              </a:ext>
            </a:extLst>
          </p:cNvPr>
          <p:cNvSpPr txBox="1"/>
          <p:nvPr/>
        </p:nvSpPr>
        <p:spPr>
          <a:xfrm>
            <a:off x="4876692" y="1598870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1D24934-DCC8-A6DD-9C11-BF7AC5BB3EF8}"/>
              </a:ext>
            </a:extLst>
          </p:cNvPr>
          <p:cNvSpPr txBox="1"/>
          <p:nvPr/>
        </p:nvSpPr>
        <p:spPr>
          <a:xfrm>
            <a:off x="5824908" y="2690823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00EB297-3A04-D013-20AD-0C44330CBCB5}"/>
              </a:ext>
            </a:extLst>
          </p:cNvPr>
          <p:cNvSpPr txBox="1"/>
          <p:nvPr/>
        </p:nvSpPr>
        <p:spPr>
          <a:xfrm>
            <a:off x="4876692" y="2222430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041D582-1358-3881-255E-7061DCDC1718}"/>
              </a:ext>
            </a:extLst>
          </p:cNvPr>
          <p:cNvSpPr txBox="1"/>
          <p:nvPr/>
        </p:nvSpPr>
        <p:spPr>
          <a:xfrm>
            <a:off x="4378803" y="2688137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3CCEC51-9371-9631-EF82-7C27246185B6}"/>
              </a:ext>
            </a:extLst>
          </p:cNvPr>
          <p:cNvSpPr/>
          <p:nvPr/>
        </p:nvSpPr>
        <p:spPr>
          <a:xfrm>
            <a:off x="1803203" y="2003827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69224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합성곱 연산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8AD8615B-0CA4-A5A2-F57F-52EFBF918708}"/>
              </a:ext>
            </a:extLst>
          </p:cNvPr>
          <p:cNvSpPr/>
          <p:nvPr/>
        </p:nvSpPr>
        <p:spPr>
          <a:xfrm>
            <a:off x="1989800" y="2415079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08556A-8E30-F2F0-AB70-01F59E121F71}"/>
              </a:ext>
            </a:extLst>
          </p:cNvPr>
          <p:cNvSpPr txBox="1"/>
          <p:nvPr/>
        </p:nvSpPr>
        <p:spPr>
          <a:xfrm>
            <a:off x="3245654" y="338735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7B30B7-B25D-269E-2593-09A94A39DB4F}"/>
              </a:ext>
            </a:extLst>
          </p:cNvPr>
          <p:cNvSpPr txBox="1"/>
          <p:nvPr/>
        </p:nvSpPr>
        <p:spPr>
          <a:xfrm>
            <a:off x="2663278" y="509461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ADF327-BC76-2DE9-3EC3-267F887C1CE4}"/>
              </a:ext>
            </a:extLst>
          </p:cNvPr>
          <p:cNvSpPr txBox="1"/>
          <p:nvPr/>
        </p:nvSpPr>
        <p:spPr>
          <a:xfrm>
            <a:off x="1927090" y="567920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DDCA40-8073-881C-476B-5CA8B4E29056}"/>
              </a:ext>
            </a:extLst>
          </p:cNvPr>
          <p:cNvSpPr txBox="1"/>
          <p:nvPr/>
        </p:nvSpPr>
        <p:spPr>
          <a:xfrm>
            <a:off x="1524909" y="1355522"/>
            <a:ext cx="2143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Convolution Layer</a:t>
            </a:r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93FD04-B876-C835-6736-3613CE8801C1}"/>
              </a:ext>
            </a:extLst>
          </p:cNvPr>
          <p:cNvSpPr txBox="1"/>
          <p:nvPr/>
        </p:nvSpPr>
        <p:spPr>
          <a:xfrm>
            <a:off x="2120821" y="1885300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32x32x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image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정육면체 9">
            <a:extLst>
              <a:ext uri="{FF2B5EF4-FFF2-40B4-BE49-F238E27FC236}">
                <a16:creationId xmlns:a16="http://schemas.microsoft.com/office/drawing/2014/main" id="{9AE2FE04-4BBD-0308-732F-6C701AC227EB}"/>
              </a:ext>
            </a:extLst>
          </p:cNvPr>
          <p:cNvSpPr/>
          <p:nvPr/>
        </p:nvSpPr>
        <p:spPr>
          <a:xfrm>
            <a:off x="4773511" y="3653570"/>
            <a:ext cx="466794" cy="1239419"/>
          </a:xfrm>
          <a:prstGeom prst="cube">
            <a:avLst>
              <a:gd name="adj" fmla="val 83391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F72DBA-F465-C39B-9B87-02C980CA56BB}"/>
              </a:ext>
            </a:extLst>
          </p:cNvPr>
          <p:cNvSpPr txBox="1"/>
          <p:nvPr/>
        </p:nvSpPr>
        <p:spPr>
          <a:xfrm>
            <a:off x="4519192" y="3253460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5x5x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weight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503BF4-F59C-AABA-902F-0E9E5CDF1DF3}"/>
              </a:ext>
            </a:extLst>
          </p:cNvPr>
          <p:cNvSpPr txBox="1"/>
          <p:nvPr/>
        </p:nvSpPr>
        <p:spPr>
          <a:xfrm>
            <a:off x="5006908" y="2466381"/>
            <a:ext cx="4346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solidFill>
                  <a:srgbClr val="3399F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필터는 항상 입력 볼륨의 전체 채널을 확장한다</a:t>
            </a:r>
            <a:r>
              <a:rPr lang="en-US" altLang="ko-KR" sz="16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6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B5D8FF9-0237-48EA-41FC-3A011D3EE55D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3176205" y="2166224"/>
            <a:ext cx="1830703" cy="469434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8E180A1-C71A-B50F-9195-E56D160FBDDF}"/>
              </a:ext>
            </a:extLst>
          </p:cNvPr>
          <p:cNvCxnSpPr>
            <a:cxnSpLocks/>
          </p:cNvCxnSpPr>
          <p:nvPr/>
        </p:nvCxnSpPr>
        <p:spPr>
          <a:xfrm flipH="1">
            <a:off x="5240305" y="2804935"/>
            <a:ext cx="382089" cy="529844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고양이와 개는 달라요” SNS '고양이 산책' 유행에 전문가 충고">
            <a:extLst>
              <a:ext uri="{FF2B5EF4-FFF2-40B4-BE49-F238E27FC236}">
                <a16:creationId xmlns:a16="http://schemas.microsoft.com/office/drawing/2014/main" id="{992EB7DB-FD7D-2037-54AC-2C1574786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604" y="3159439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FBDC198-2E3C-BFC6-1B07-A2580BE56CD7}"/>
              </a:ext>
            </a:extLst>
          </p:cNvPr>
          <p:cNvSpPr txBox="1"/>
          <p:nvPr/>
        </p:nvSpPr>
        <p:spPr>
          <a:xfrm>
            <a:off x="8319224" y="2751355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277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A2B66A-ED05-E8D4-7E3D-7B578823C6AD}"/>
              </a:ext>
            </a:extLst>
          </p:cNvPr>
          <p:cNvSpPr txBox="1"/>
          <p:nvPr/>
        </p:nvSpPr>
        <p:spPr>
          <a:xfrm>
            <a:off x="6622310" y="3802578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183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3D6BA7-2A67-50DD-4698-320975DAE3E3}"/>
              </a:ext>
            </a:extLst>
          </p:cNvPr>
          <p:cNvSpPr txBox="1"/>
          <p:nvPr/>
        </p:nvSpPr>
        <p:spPr>
          <a:xfrm>
            <a:off x="7202918" y="5031053"/>
            <a:ext cx="2441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ch=3 ( R, G, B 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054B6C-DE62-8C85-4AA1-07D5B198E9A2}"/>
              </a:ext>
            </a:extLst>
          </p:cNvPr>
          <p:cNvSpPr txBox="1"/>
          <p:nvPr/>
        </p:nvSpPr>
        <p:spPr>
          <a:xfrm>
            <a:off x="5054036" y="1388464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image.shape =&gt; (32,32,3)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5E8EFB-86C8-7A81-2022-5A3B5AACC7E3}"/>
              </a:ext>
            </a:extLst>
          </p:cNvPr>
          <p:cNvSpPr txBox="1"/>
          <p:nvPr/>
        </p:nvSpPr>
        <p:spPr>
          <a:xfrm>
            <a:off x="4681178" y="481167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29944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합성곱 연산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DB4FD77A-B4ED-225A-BD62-241D0A88D33C}"/>
              </a:ext>
            </a:extLst>
          </p:cNvPr>
          <p:cNvSpPr/>
          <p:nvPr/>
        </p:nvSpPr>
        <p:spPr>
          <a:xfrm>
            <a:off x="1701246" y="2594962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D70879-097C-43FD-E4F8-876AAAFFD302}"/>
              </a:ext>
            </a:extLst>
          </p:cNvPr>
          <p:cNvSpPr txBox="1"/>
          <p:nvPr/>
        </p:nvSpPr>
        <p:spPr>
          <a:xfrm>
            <a:off x="2957100" y="356723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09BE60-D2D5-4040-A58F-4F1978C88357}"/>
              </a:ext>
            </a:extLst>
          </p:cNvPr>
          <p:cNvSpPr txBox="1"/>
          <p:nvPr/>
        </p:nvSpPr>
        <p:spPr>
          <a:xfrm>
            <a:off x="2374724" y="527450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042D60-DFC5-7028-5E62-549526B9F8F2}"/>
              </a:ext>
            </a:extLst>
          </p:cNvPr>
          <p:cNvSpPr txBox="1"/>
          <p:nvPr/>
        </p:nvSpPr>
        <p:spPr>
          <a:xfrm>
            <a:off x="1616583" y="586022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0C34A-54EA-DD75-8014-05A8C04FA1DA}"/>
              </a:ext>
            </a:extLst>
          </p:cNvPr>
          <p:cNvSpPr txBox="1"/>
          <p:nvPr/>
        </p:nvSpPr>
        <p:spPr>
          <a:xfrm>
            <a:off x="1236355" y="1312682"/>
            <a:ext cx="2143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Convolution Layer</a:t>
            </a:r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35929E-2689-0812-E073-2B7A173B4159}"/>
              </a:ext>
            </a:extLst>
          </p:cNvPr>
          <p:cNvSpPr txBox="1"/>
          <p:nvPr/>
        </p:nvSpPr>
        <p:spPr>
          <a:xfrm>
            <a:off x="3930826" y="2258414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81DD32-A47C-B262-1AE3-F61047B14ECD}"/>
              </a:ext>
            </a:extLst>
          </p:cNvPr>
          <p:cNvSpPr txBox="1"/>
          <p:nvPr/>
        </p:nvSpPr>
        <p:spPr>
          <a:xfrm>
            <a:off x="4212954" y="3433343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9126735-263B-0890-9744-3B6A415FEDFA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2997611" y="2443080"/>
            <a:ext cx="933215" cy="3003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C9EFADC-D04C-1C72-08B6-F421A5D4D048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714032" y="3618009"/>
            <a:ext cx="1498922" cy="242887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5B92EA9-1F0B-40B9-A2A0-96C612963E9D}"/>
              </a:ext>
            </a:extLst>
          </p:cNvPr>
          <p:cNvGrpSpPr/>
          <p:nvPr/>
        </p:nvGrpSpPr>
        <p:grpSpPr>
          <a:xfrm>
            <a:off x="1907740" y="3313083"/>
            <a:ext cx="2284187" cy="1243299"/>
            <a:chOff x="1587545" y="3449256"/>
            <a:chExt cx="2284187" cy="1243299"/>
          </a:xfrm>
        </p:grpSpPr>
        <p:sp>
          <p:nvSpPr>
            <p:cNvPr id="15" name="정육면체 14">
              <a:extLst>
                <a:ext uri="{FF2B5EF4-FFF2-40B4-BE49-F238E27FC236}">
                  <a16:creationId xmlns:a16="http://schemas.microsoft.com/office/drawing/2014/main" id="{0E1AA4A8-3AC9-6CB9-3E14-A3277EAECEB0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CB2C8D50-9032-3055-EA40-5BC4B2E33376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2A0F8806-A586-ABE0-2F61-621092D441D3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DF4D20BE-CD2D-1CF2-8456-54736B3CEDBB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812D63E-2A94-629B-DAD3-7A6E023BB3BC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7EE1CA5-6D34-616F-8202-CC789CB5D867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AE63736-92CA-F4A9-254A-15845BDB7DF3}"/>
              </a:ext>
            </a:extLst>
          </p:cNvPr>
          <p:cNvCxnSpPr>
            <a:cxnSpLocks/>
          </p:cNvCxnSpPr>
          <p:nvPr/>
        </p:nvCxnSpPr>
        <p:spPr>
          <a:xfrm flipH="1" flipV="1">
            <a:off x="4467596" y="4462828"/>
            <a:ext cx="804440" cy="2388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A6D38B-4893-D131-58CD-B9E6E63E2822}"/>
                  </a:ext>
                </a:extLst>
              </p:cNvPr>
              <p:cNvSpPr txBox="1"/>
              <p:nvPr/>
            </p:nvSpPr>
            <p:spPr>
              <a:xfrm>
                <a:off x="5314090" y="4289617"/>
                <a:ext cx="3576620" cy="1354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16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1 number : </a:t>
                </a:r>
              </a:p>
              <a:p>
                <a:pPr algn="l"/>
                <a:r>
                  <a:rPr lang="ko-KR" altLang="en-US" sz="16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필터와 이미지의 </a:t>
                </a:r>
                <a:r>
                  <a:rPr lang="en-US" altLang="ko-KR" sz="16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5x5x3</a:t>
                </a:r>
                <a:r>
                  <a:rPr lang="ko-KR" altLang="en-US" sz="16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영역 사이에서 </a:t>
                </a:r>
                <a:endParaRPr lang="en-US" altLang="ko-KR" sz="16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  <a:p>
                <a:pPr algn="l"/>
                <a:r>
                  <a:rPr lang="ko-KR" altLang="en-US" sz="16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내적을 취한 결과</a:t>
                </a:r>
                <a:endParaRPr lang="en-US" altLang="ko-KR" sz="16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  <a:p>
                <a:pPr algn="l"/>
                <a:endParaRPr lang="en-US" altLang="ko-KR" sz="16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X</m:t>
                      </m:r>
                      <m:r>
                        <m:rPr>
                          <m:sty m:val="p"/>
                        </m:rPr>
                        <a:rPr lang="en-US" altLang="ko-KR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W</m:t>
                      </m:r>
                      <m:r>
                        <a:rPr lang="en-US" altLang="ko-KR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R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b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A6D38B-4893-D131-58CD-B9E6E63E2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090" y="4289617"/>
                <a:ext cx="3576620" cy="1354217"/>
              </a:xfrm>
              <a:prstGeom prst="rect">
                <a:avLst/>
              </a:prstGeom>
              <a:blipFill>
                <a:blip r:embed="rId2"/>
                <a:stretch>
                  <a:fillRect l="-1024" t="-9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DDB4A875-248D-422E-C111-6A4612379AF3}"/>
              </a:ext>
            </a:extLst>
          </p:cNvPr>
          <p:cNvSpPr txBox="1"/>
          <p:nvPr/>
        </p:nvSpPr>
        <p:spPr>
          <a:xfrm>
            <a:off x="4467596" y="1775089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(32,32,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ADFAC8-2AA0-BD95-27E5-C93D508D4FF6}"/>
              </a:ext>
            </a:extLst>
          </p:cNvPr>
          <p:cNvSpPr txBox="1"/>
          <p:nvPr/>
        </p:nvSpPr>
        <p:spPr>
          <a:xfrm>
            <a:off x="5730820" y="2971678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(5,5,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6228A3-865A-542D-C589-A5A98E14E3D3}"/>
              </a:ext>
            </a:extLst>
          </p:cNvPr>
          <p:cNvSpPr txBox="1"/>
          <p:nvPr/>
        </p:nvSpPr>
        <p:spPr>
          <a:xfrm>
            <a:off x="8497169" y="2335070"/>
            <a:ext cx="18774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output.shape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(28,28,1)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FE5311-3719-0D19-7FFA-DD9A20CF7AEB}"/>
              </a:ext>
            </a:extLst>
          </p:cNvPr>
          <p:cNvSpPr txBox="1"/>
          <p:nvPr/>
        </p:nvSpPr>
        <p:spPr>
          <a:xfrm>
            <a:off x="6953878" y="1179650"/>
            <a:ext cx="2300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padding = valid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56986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합성곱 연산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0478D7D4-B95F-0C7A-156A-86C364D6D752}"/>
              </a:ext>
            </a:extLst>
          </p:cNvPr>
          <p:cNvSpPr/>
          <p:nvPr/>
        </p:nvSpPr>
        <p:spPr>
          <a:xfrm>
            <a:off x="1701246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A9F777-6598-5E83-93C6-21E17F2FC011}"/>
              </a:ext>
            </a:extLst>
          </p:cNvPr>
          <p:cNvSpPr txBox="1"/>
          <p:nvPr/>
        </p:nvSpPr>
        <p:spPr>
          <a:xfrm>
            <a:off x="2957100" y="331614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27884A-8250-1D01-8468-230EC4228B58}"/>
              </a:ext>
            </a:extLst>
          </p:cNvPr>
          <p:cNvSpPr txBox="1"/>
          <p:nvPr/>
        </p:nvSpPr>
        <p:spPr>
          <a:xfrm>
            <a:off x="2374724" y="502341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7660C-6890-64AA-ADD3-1A555C2018E6}"/>
              </a:ext>
            </a:extLst>
          </p:cNvPr>
          <p:cNvSpPr txBox="1"/>
          <p:nvPr/>
        </p:nvSpPr>
        <p:spPr>
          <a:xfrm>
            <a:off x="1616583" y="560913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2D8E80-99F2-E62C-F607-D8D49C47E8FA}"/>
              </a:ext>
            </a:extLst>
          </p:cNvPr>
          <p:cNvSpPr txBox="1"/>
          <p:nvPr/>
        </p:nvSpPr>
        <p:spPr>
          <a:xfrm>
            <a:off x="1236355" y="1284316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Convolution Layer</a:t>
            </a:r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CA5DF3-D012-4D4A-EA15-647D1ED1AA19}"/>
              </a:ext>
            </a:extLst>
          </p:cNvPr>
          <p:cNvSpPr txBox="1"/>
          <p:nvPr/>
        </p:nvSpPr>
        <p:spPr>
          <a:xfrm>
            <a:off x="3930826" y="2007325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053466-394E-9C43-77BF-0004656A693F}"/>
              </a:ext>
            </a:extLst>
          </p:cNvPr>
          <p:cNvSpPr txBox="1"/>
          <p:nvPr/>
        </p:nvSpPr>
        <p:spPr>
          <a:xfrm>
            <a:off x="4212954" y="3182254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B87811D-FA15-497F-7ADF-C7DD4C38D262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2997611" y="2191991"/>
            <a:ext cx="933215" cy="3003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E140AFC-9485-DA23-1704-AB4F73E4827F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714032" y="3366920"/>
            <a:ext cx="1498922" cy="242887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3DF5DE2-F1ED-791A-A444-3E39ACF2ADBB}"/>
              </a:ext>
            </a:extLst>
          </p:cNvPr>
          <p:cNvGrpSpPr/>
          <p:nvPr/>
        </p:nvGrpSpPr>
        <p:grpSpPr>
          <a:xfrm>
            <a:off x="1899669" y="3067932"/>
            <a:ext cx="2284187" cy="1243299"/>
            <a:chOff x="1587545" y="3449256"/>
            <a:chExt cx="2284187" cy="1243299"/>
          </a:xfrm>
        </p:grpSpPr>
        <p:sp>
          <p:nvSpPr>
            <p:cNvPr id="15" name="정육면체 14">
              <a:extLst>
                <a:ext uri="{FF2B5EF4-FFF2-40B4-BE49-F238E27FC236}">
                  <a16:creationId xmlns:a16="http://schemas.microsoft.com/office/drawing/2014/main" id="{6816BDC6-7AFD-81FD-869F-F52026061789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DB52886-DF92-5629-BE3C-1585CF19809D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B74FBC1-1669-98D7-3F1E-BE676F06E92F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817218F-8E2C-F3D6-1EC6-1CFB8AAE8EA3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3F8D3427-21C3-FE67-EE43-B93B5EC8F7B9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2120C85-430A-6837-C9DB-944D17123DBA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BA1BA5A-BA08-78E4-5679-F8B87061E8DB}"/>
              </a:ext>
            </a:extLst>
          </p:cNvPr>
          <p:cNvCxnSpPr>
            <a:cxnSpLocks/>
          </p:cNvCxnSpPr>
          <p:nvPr/>
        </p:nvCxnSpPr>
        <p:spPr>
          <a:xfrm>
            <a:off x="4577391" y="4169629"/>
            <a:ext cx="35072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65C7C29-8E68-7EA9-7F61-EED8B4FC093A}"/>
              </a:ext>
            </a:extLst>
          </p:cNvPr>
          <p:cNvSpPr txBox="1"/>
          <p:nvPr/>
        </p:nvSpPr>
        <p:spPr>
          <a:xfrm>
            <a:off x="4684861" y="4357183"/>
            <a:ext cx="2787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전체 영역에 걸쳐 </a:t>
            </a:r>
            <a:r>
              <a:rPr lang="ko-KR" altLang="en-US" sz="1600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합성곱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연산</a:t>
            </a:r>
            <a:endParaRPr lang="en-US" altLang="ko-KR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3" name="정육면체 22">
            <a:extLst>
              <a:ext uri="{FF2B5EF4-FFF2-40B4-BE49-F238E27FC236}">
                <a16:creationId xmlns:a16="http://schemas.microsoft.com/office/drawing/2014/main" id="{2380B185-28F9-D41E-5242-5D2E149C08CA}"/>
              </a:ext>
            </a:extLst>
          </p:cNvPr>
          <p:cNvSpPr/>
          <p:nvPr/>
        </p:nvSpPr>
        <p:spPr>
          <a:xfrm>
            <a:off x="8458339" y="2422399"/>
            <a:ext cx="1082738" cy="2863634"/>
          </a:xfrm>
          <a:prstGeom prst="cube">
            <a:avLst>
              <a:gd name="adj" fmla="val 91686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08C236-B5A7-529F-CAB6-8EF7DA3256B3}"/>
              </a:ext>
            </a:extLst>
          </p:cNvPr>
          <p:cNvSpPr txBox="1"/>
          <p:nvPr/>
        </p:nvSpPr>
        <p:spPr>
          <a:xfrm>
            <a:off x="9585336" y="314822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877BD6-7A73-D38A-55D8-84A7801CDE63}"/>
              </a:ext>
            </a:extLst>
          </p:cNvPr>
          <p:cNvSpPr txBox="1"/>
          <p:nvPr/>
        </p:nvSpPr>
        <p:spPr>
          <a:xfrm>
            <a:off x="8973743" y="475614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2618AA-9C60-E3C8-697A-F7A9E2ED803B}"/>
              </a:ext>
            </a:extLst>
          </p:cNvPr>
          <p:cNvSpPr txBox="1"/>
          <p:nvPr/>
        </p:nvSpPr>
        <p:spPr>
          <a:xfrm>
            <a:off x="8342757" y="52234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637FD7-5A3D-7AC4-451B-6A4D79AE77AA}"/>
              </a:ext>
            </a:extLst>
          </p:cNvPr>
          <p:cNvSpPr txBox="1"/>
          <p:nvPr/>
        </p:nvSpPr>
        <p:spPr>
          <a:xfrm>
            <a:off x="8458339" y="1646292"/>
            <a:ext cx="16462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FF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Feature Map</a:t>
            </a:r>
          </a:p>
          <a:p>
            <a:r>
              <a:rPr lang="en-US" altLang="ko-KR" sz="1600">
                <a:solidFill>
                  <a:srgbClr val="FF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Activation Map</a:t>
            </a:r>
          </a:p>
        </p:txBody>
      </p: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1D2C6EEB-9AD5-6024-1E43-635637AE41C3}"/>
              </a:ext>
            </a:extLst>
          </p:cNvPr>
          <p:cNvCxnSpPr>
            <a:cxnSpLocks/>
            <a:stCxn id="27" idx="1"/>
          </p:cNvCxnSpPr>
          <p:nvPr/>
        </p:nvCxnSpPr>
        <p:spPr>
          <a:xfrm rot="10800000" flipH="1" flipV="1">
            <a:off x="8458339" y="1938680"/>
            <a:ext cx="268740" cy="926054"/>
          </a:xfrm>
          <a:prstGeom prst="curvedConnector4">
            <a:avLst>
              <a:gd name="adj1" fmla="val -85064"/>
              <a:gd name="adj2" fmla="val 6578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48802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합성곱 연산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F8931DED-462F-5964-A7A7-C0EB4DFA176D}"/>
              </a:ext>
            </a:extLst>
          </p:cNvPr>
          <p:cNvSpPr/>
          <p:nvPr/>
        </p:nvSpPr>
        <p:spPr>
          <a:xfrm>
            <a:off x="1656278" y="2591211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95A72F-208F-560C-336A-EFB96301C9D9}"/>
              </a:ext>
            </a:extLst>
          </p:cNvPr>
          <p:cNvSpPr txBox="1"/>
          <p:nvPr/>
        </p:nvSpPr>
        <p:spPr>
          <a:xfrm>
            <a:off x="2912132" y="3563485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BF4557-4B23-3EFB-D40F-9DCF6C6B7B1C}"/>
              </a:ext>
            </a:extLst>
          </p:cNvPr>
          <p:cNvSpPr txBox="1"/>
          <p:nvPr/>
        </p:nvSpPr>
        <p:spPr>
          <a:xfrm>
            <a:off x="2329756" y="527075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F9CA5A-C08A-65A0-4AD7-C2378B791499}"/>
              </a:ext>
            </a:extLst>
          </p:cNvPr>
          <p:cNvSpPr txBox="1"/>
          <p:nvPr/>
        </p:nvSpPr>
        <p:spPr>
          <a:xfrm>
            <a:off x="1571615" y="585647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509A55-6745-ECBA-1676-436D2876D5CE}"/>
              </a:ext>
            </a:extLst>
          </p:cNvPr>
          <p:cNvSpPr txBox="1"/>
          <p:nvPr/>
        </p:nvSpPr>
        <p:spPr>
          <a:xfrm>
            <a:off x="1191387" y="1531654"/>
            <a:ext cx="2143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Convolution Layer</a:t>
            </a:r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7C5D73-A785-9CD8-074D-65152BDA1E16}"/>
              </a:ext>
            </a:extLst>
          </p:cNvPr>
          <p:cNvSpPr txBox="1"/>
          <p:nvPr/>
        </p:nvSpPr>
        <p:spPr>
          <a:xfrm>
            <a:off x="3885858" y="2254663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2D2526-BEF2-54E0-FB6C-092AD2D90813}"/>
              </a:ext>
            </a:extLst>
          </p:cNvPr>
          <p:cNvSpPr txBox="1"/>
          <p:nvPr/>
        </p:nvSpPr>
        <p:spPr>
          <a:xfrm>
            <a:off x="4167986" y="3429592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E228C1E-0A59-F4E0-DC28-321A471D198B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2952643" y="2439329"/>
            <a:ext cx="933215" cy="3003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BC9933A-559A-B6E6-B27D-86E29A6B7FB9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669064" y="3614258"/>
            <a:ext cx="1498922" cy="242887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28F7F15-6985-C79C-CD84-D3B9770CB387}"/>
              </a:ext>
            </a:extLst>
          </p:cNvPr>
          <p:cNvGrpSpPr/>
          <p:nvPr/>
        </p:nvGrpSpPr>
        <p:grpSpPr>
          <a:xfrm>
            <a:off x="2138441" y="3793378"/>
            <a:ext cx="2284187" cy="1243299"/>
            <a:chOff x="1587545" y="3449256"/>
            <a:chExt cx="2284187" cy="1243299"/>
          </a:xfrm>
          <a:solidFill>
            <a:srgbClr val="92D050"/>
          </a:solidFill>
        </p:grpSpPr>
        <p:sp>
          <p:nvSpPr>
            <p:cNvPr id="15" name="정육면체 14">
              <a:extLst>
                <a:ext uri="{FF2B5EF4-FFF2-40B4-BE49-F238E27FC236}">
                  <a16:creationId xmlns:a16="http://schemas.microsoft.com/office/drawing/2014/main" id="{080DD90C-8A6C-0389-2F38-49AFE518ED09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7069CBE-294D-2983-7473-B011C093DFED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AACAA9D-562F-A9F2-96D6-DF3066682DBC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83214136-09FF-128C-4838-CC035D67D536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169E8F5-5809-C7D7-AE46-A6019D513FDA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EC6C249-009A-C3EA-B6EA-A71D8F68384C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EED0F6-A705-16C6-CEBD-DEF6608C7AF4}"/>
              </a:ext>
            </a:extLst>
          </p:cNvPr>
          <p:cNvCxnSpPr>
            <a:cxnSpLocks/>
          </p:cNvCxnSpPr>
          <p:nvPr/>
        </p:nvCxnSpPr>
        <p:spPr>
          <a:xfrm>
            <a:off x="4532423" y="4416967"/>
            <a:ext cx="35072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5A17F29-223F-FB36-788F-5367A1593F11}"/>
              </a:ext>
            </a:extLst>
          </p:cNvPr>
          <p:cNvSpPr txBox="1"/>
          <p:nvPr/>
        </p:nvSpPr>
        <p:spPr>
          <a:xfrm>
            <a:off x="4639893" y="4604521"/>
            <a:ext cx="2787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전체 영역에 걸쳐 </a:t>
            </a:r>
            <a:r>
              <a:rPr lang="ko-KR" altLang="en-US" sz="1600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합성곱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연산</a:t>
            </a:r>
            <a:endParaRPr lang="en-US" altLang="ko-KR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BE4123-4006-43A7-6631-89669D7BF003}"/>
              </a:ext>
            </a:extLst>
          </p:cNvPr>
          <p:cNvSpPr txBox="1"/>
          <p:nvPr/>
        </p:nvSpPr>
        <p:spPr>
          <a:xfrm>
            <a:off x="9540368" y="339556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00E4D1-38FB-2F12-7CB1-1466A44DE790}"/>
              </a:ext>
            </a:extLst>
          </p:cNvPr>
          <p:cNvSpPr txBox="1"/>
          <p:nvPr/>
        </p:nvSpPr>
        <p:spPr>
          <a:xfrm>
            <a:off x="8928775" y="5003485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6167EB-CCAB-88E8-A255-854912B68444}"/>
              </a:ext>
            </a:extLst>
          </p:cNvPr>
          <p:cNvSpPr txBox="1"/>
          <p:nvPr/>
        </p:nvSpPr>
        <p:spPr>
          <a:xfrm>
            <a:off x="8297789" y="547080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0EE643-D806-4639-EB63-B5341875D4F3}"/>
              </a:ext>
            </a:extLst>
          </p:cNvPr>
          <p:cNvSpPr txBox="1"/>
          <p:nvPr/>
        </p:nvSpPr>
        <p:spPr>
          <a:xfrm>
            <a:off x="8413371" y="1893630"/>
            <a:ext cx="16462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FF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Feature Map</a:t>
            </a:r>
          </a:p>
          <a:p>
            <a:r>
              <a:rPr lang="en-US" altLang="ko-KR" sz="1600">
                <a:solidFill>
                  <a:srgbClr val="FF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Activation Map</a:t>
            </a:r>
          </a:p>
        </p:txBody>
      </p:sp>
      <p:cxnSp>
        <p:nvCxnSpPr>
          <p:cNvPr id="27" name="연결선: 구부러짐 26">
            <a:extLst>
              <a:ext uri="{FF2B5EF4-FFF2-40B4-BE49-F238E27FC236}">
                <a16:creationId xmlns:a16="http://schemas.microsoft.com/office/drawing/2014/main" id="{3D2956A2-5BAD-338C-BA95-1F1EE0C5BA91}"/>
              </a:ext>
            </a:extLst>
          </p:cNvPr>
          <p:cNvCxnSpPr>
            <a:cxnSpLocks/>
            <a:stCxn id="26" idx="1"/>
          </p:cNvCxnSpPr>
          <p:nvPr/>
        </p:nvCxnSpPr>
        <p:spPr>
          <a:xfrm rot="10800000" flipH="1" flipV="1">
            <a:off x="8413371" y="2186018"/>
            <a:ext cx="268740" cy="926054"/>
          </a:xfrm>
          <a:prstGeom prst="curvedConnector4">
            <a:avLst>
              <a:gd name="adj1" fmla="val -85064"/>
              <a:gd name="adj2" fmla="val 6578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4685B7AA-5D65-228A-2CA4-81814E6FFADC}"/>
              </a:ext>
            </a:extLst>
          </p:cNvPr>
          <p:cNvSpPr/>
          <p:nvPr/>
        </p:nvSpPr>
        <p:spPr>
          <a:xfrm>
            <a:off x="8068640" y="2664434"/>
            <a:ext cx="1082738" cy="2863634"/>
          </a:xfrm>
          <a:prstGeom prst="cube">
            <a:avLst>
              <a:gd name="adj" fmla="val 91686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정육면체 28">
            <a:extLst>
              <a:ext uri="{FF2B5EF4-FFF2-40B4-BE49-F238E27FC236}">
                <a16:creationId xmlns:a16="http://schemas.microsoft.com/office/drawing/2014/main" id="{962648C6-8833-07AB-6B22-E6DE59EE26C3}"/>
              </a:ext>
            </a:extLst>
          </p:cNvPr>
          <p:cNvSpPr/>
          <p:nvPr/>
        </p:nvSpPr>
        <p:spPr>
          <a:xfrm>
            <a:off x="8413371" y="2669737"/>
            <a:ext cx="1082738" cy="2863634"/>
          </a:xfrm>
          <a:prstGeom prst="cube">
            <a:avLst>
              <a:gd name="adj" fmla="val 91686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AE08E5-615B-B9B8-8E37-538CF5C862B7}"/>
              </a:ext>
            </a:extLst>
          </p:cNvPr>
          <p:cNvSpPr txBox="1"/>
          <p:nvPr/>
        </p:nvSpPr>
        <p:spPr>
          <a:xfrm>
            <a:off x="6442516" y="1302387"/>
            <a:ext cx="1683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두번째 필터 동작</a:t>
            </a:r>
            <a:endParaRPr lang="en-US" altLang="ko-KR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F46730-B127-5AB2-CD4E-E9661A60FA53}"/>
              </a:ext>
            </a:extLst>
          </p:cNvPr>
          <p:cNvSpPr txBox="1"/>
          <p:nvPr/>
        </p:nvSpPr>
        <p:spPr>
          <a:xfrm>
            <a:off x="7962559" y="547080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36725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합성곱 연산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760B124C-CCF7-2A1C-5D73-1D1036D2C7D2}"/>
              </a:ext>
            </a:extLst>
          </p:cNvPr>
          <p:cNvSpPr/>
          <p:nvPr/>
        </p:nvSpPr>
        <p:spPr>
          <a:xfrm>
            <a:off x="1585072" y="2430069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8A60E4-BA34-8E48-095B-2DBAE6383769}"/>
              </a:ext>
            </a:extLst>
          </p:cNvPr>
          <p:cNvSpPr txBox="1"/>
          <p:nvPr/>
        </p:nvSpPr>
        <p:spPr>
          <a:xfrm>
            <a:off x="2840926" y="340234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8B3326-95FA-280B-B4D7-C26945F2B9AA}"/>
              </a:ext>
            </a:extLst>
          </p:cNvPr>
          <p:cNvSpPr txBox="1"/>
          <p:nvPr/>
        </p:nvSpPr>
        <p:spPr>
          <a:xfrm>
            <a:off x="2258550" y="510960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9CB6B6-3BBE-4687-E4D3-754BF0038FC0}"/>
              </a:ext>
            </a:extLst>
          </p:cNvPr>
          <p:cNvSpPr txBox="1"/>
          <p:nvPr/>
        </p:nvSpPr>
        <p:spPr>
          <a:xfrm>
            <a:off x="1500409" y="569532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5A0AB4-11F2-6005-3694-EA8B6A583C2A}"/>
              </a:ext>
            </a:extLst>
          </p:cNvPr>
          <p:cNvSpPr txBox="1"/>
          <p:nvPr/>
        </p:nvSpPr>
        <p:spPr>
          <a:xfrm>
            <a:off x="1120181" y="1370512"/>
            <a:ext cx="2143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Convolution Layer</a:t>
            </a:r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87449-2B4B-A612-19E7-A26F7E764146}"/>
              </a:ext>
            </a:extLst>
          </p:cNvPr>
          <p:cNvSpPr txBox="1"/>
          <p:nvPr/>
        </p:nvSpPr>
        <p:spPr>
          <a:xfrm>
            <a:off x="3814652" y="2093521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FEA55B-A0E1-6D8A-6FE2-8D7A97C1BAD0}"/>
              </a:ext>
            </a:extLst>
          </p:cNvPr>
          <p:cNvSpPr txBox="1"/>
          <p:nvPr/>
        </p:nvSpPr>
        <p:spPr>
          <a:xfrm>
            <a:off x="4096780" y="3268450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767260B-E76C-F175-76AE-87F6265445B4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2881437" y="2278187"/>
            <a:ext cx="933215" cy="3003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3319A5E-1B91-DF43-BB28-91B74DFAAA79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597858" y="3453116"/>
            <a:ext cx="1498922" cy="242887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B7B8944-22B7-1812-7C37-06888064E474}"/>
              </a:ext>
            </a:extLst>
          </p:cNvPr>
          <p:cNvGrpSpPr/>
          <p:nvPr/>
        </p:nvGrpSpPr>
        <p:grpSpPr>
          <a:xfrm>
            <a:off x="1829623" y="3180803"/>
            <a:ext cx="2284187" cy="1243299"/>
            <a:chOff x="1587545" y="3449256"/>
            <a:chExt cx="2284187" cy="1243299"/>
          </a:xfrm>
          <a:solidFill>
            <a:srgbClr val="92D050"/>
          </a:solidFill>
        </p:grpSpPr>
        <p:sp>
          <p:nvSpPr>
            <p:cNvPr id="15" name="정육면체 14">
              <a:extLst>
                <a:ext uri="{FF2B5EF4-FFF2-40B4-BE49-F238E27FC236}">
                  <a16:creationId xmlns:a16="http://schemas.microsoft.com/office/drawing/2014/main" id="{31E779C8-4C48-6D69-14EA-1759EF7A9F1F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F5A2F86-E932-73B7-D2DA-0ED4EAFB7B3F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5F56262-1DE5-716D-78BD-66F8835BCB4B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E0EB5E1-E335-DA85-30C0-0D40DDC49106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7694834-4F2B-6FB5-7AD9-A322047278F2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E053DD6-3D43-7E28-DFD1-5464E3A520E6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C28C866-741D-FDE7-0A98-8B2EA03F1DDF}"/>
              </a:ext>
            </a:extLst>
          </p:cNvPr>
          <p:cNvCxnSpPr>
            <a:cxnSpLocks/>
          </p:cNvCxnSpPr>
          <p:nvPr/>
        </p:nvCxnSpPr>
        <p:spPr>
          <a:xfrm>
            <a:off x="4461217" y="4255825"/>
            <a:ext cx="35072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4890164-2E1A-035D-C829-20023715FE3E}"/>
              </a:ext>
            </a:extLst>
          </p:cNvPr>
          <p:cNvSpPr txBox="1"/>
          <p:nvPr/>
        </p:nvSpPr>
        <p:spPr>
          <a:xfrm>
            <a:off x="4568687" y="4443379"/>
            <a:ext cx="2787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전체 영역에 걸쳐 </a:t>
            </a:r>
            <a:r>
              <a:rPr lang="ko-KR" altLang="en-US" sz="1600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합성곱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연산</a:t>
            </a:r>
            <a:endParaRPr lang="en-US" altLang="ko-KR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CE3E06-512D-63F4-49C1-E2A4BCDCFABB}"/>
              </a:ext>
            </a:extLst>
          </p:cNvPr>
          <p:cNvSpPr txBox="1"/>
          <p:nvPr/>
        </p:nvSpPr>
        <p:spPr>
          <a:xfrm>
            <a:off x="9984275" y="33016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5232F0-7E5A-6884-FB9D-91028A8ECC6C}"/>
              </a:ext>
            </a:extLst>
          </p:cNvPr>
          <p:cNvSpPr txBox="1"/>
          <p:nvPr/>
        </p:nvSpPr>
        <p:spPr>
          <a:xfrm>
            <a:off x="9372682" y="490955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BFED72-2B3C-BF9E-A5A1-768079E765E6}"/>
              </a:ext>
            </a:extLst>
          </p:cNvPr>
          <p:cNvSpPr txBox="1"/>
          <p:nvPr/>
        </p:nvSpPr>
        <p:spPr>
          <a:xfrm>
            <a:off x="8340984" y="532592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98662E-4E5F-5795-95E0-54AF34A2C536}"/>
              </a:ext>
            </a:extLst>
          </p:cNvPr>
          <p:cNvSpPr txBox="1"/>
          <p:nvPr/>
        </p:nvSpPr>
        <p:spPr>
          <a:xfrm>
            <a:off x="8342165" y="1732488"/>
            <a:ext cx="16462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FF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Feature Map</a:t>
            </a:r>
          </a:p>
          <a:p>
            <a:r>
              <a:rPr lang="en-US" altLang="ko-KR" sz="1600">
                <a:solidFill>
                  <a:srgbClr val="FF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Activation Map</a:t>
            </a:r>
          </a:p>
        </p:txBody>
      </p:sp>
      <p:cxnSp>
        <p:nvCxnSpPr>
          <p:cNvPr id="27" name="연결선: 구부러짐 26">
            <a:extLst>
              <a:ext uri="{FF2B5EF4-FFF2-40B4-BE49-F238E27FC236}">
                <a16:creationId xmlns:a16="http://schemas.microsoft.com/office/drawing/2014/main" id="{6C7E90D3-37D5-254E-3FCB-35BB7C404C1A}"/>
              </a:ext>
            </a:extLst>
          </p:cNvPr>
          <p:cNvCxnSpPr>
            <a:cxnSpLocks/>
            <a:stCxn id="26" idx="1"/>
          </p:cNvCxnSpPr>
          <p:nvPr/>
        </p:nvCxnSpPr>
        <p:spPr>
          <a:xfrm rot="10800000" flipH="1" flipV="1">
            <a:off x="8342165" y="2024876"/>
            <a:ext cx="268740" cy="926054"/>
          </a:xfrm>
          <a:prstGeom prst="curvedConnector4">
            <a:avLst>
              <a:gd name="adj1" fmla="val -85064"/>
              <a:gd name="adj2" fmla="val 6578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2D74D5F5-5AEB-DEE1-7BD8-45A7708CE9C2}"/>
              </a:ext>
            </a:extLst>
          </p:cNvPr>
          <p:cNvSpPr/>
          <p:nvPr/>
        </p:nvSpPr>
        <p:spPr>
          <a:xfrm>
            <a:off x="7997434" y="2503292"/>
            <a:ext cx="1082738" cy="2863634"/>
          </a:xfrm>
          <a:prstGeom prst="cube">
            <a:avLst>
              <a:gd name="adj" fmla="val 91686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정육면체 28">
            <a:extLst>
              <a:ext uri="{FF2B5EF4-FFF2-40B4-BE49-F238E27FC236}">
                <a16:creationId xmlns:a16="http://schemas.microsoft.com/office/drawing/2014/main" id="{F38419D5-6930-4B36-17B7-9E4518DE09E9}"/>
              </a:ext>
            </a:extLst>
          </p:cNvPr>
          <p:cNvSpPr/>
          <p:nvPr/>
        </p:nvSpPr>
        <p:spPr>
          <a:xfrm>
            <a:off x="8180090" y="2503292"/>
            <a:ext cx="1082738" cy="2863634"/>
          </a:xfrm>
          <a:prstGeom prst="cube">
            <a:avLst>
              <a:gd name="adj" fmla="val 91686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BB9B0C-B4D6-6CF1-C05A-E2CE237FA451}"/>
              </a:ext>
            </a:extLst>
          </p:cNvPr>
          <p:cNvSpPr txBox="1"/>
          <p:nvPr/>
        </p:nvSpPr>
        <p:spPr>
          <a:xfrm>
            <a:off x="3882615" y="1330075"/>
            <a:ext cx="5553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6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개의 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5x5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필터가 있다면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6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개의 개별 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feature map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 생성됨</a:t>
            </a:r>
            <a:endParaRPr lang="en-US" altLang="ko-KR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7D12033B-A605-D19B-54A9-F14D4E0CC4F9}"/>
              </a:ext>
            </a:extLst>
          </p:cNvPr>
          <p:cNvSpPr/>
          <p:nvPr/>
        </p:nvSpPr>
        <p:spPr>
          <a:xfrm>
            <a:off x="8367292" y="2503292"/>
            <a:ext cx="1082738" cy="2863634"/>
          </a:xfrm>
          <a:prstGeom prst="cube">
            <a:avLst>
              <a:gd name="adj" fmla="val 91686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정육면체 31">
            <a:extLst>
              <a:ext uri="{FF2B5EF4-FFF2-40B4-BE49-F238E27FC236}">
                <a16:creationId xmlns:a16="http://schemas.microsoft.com/office/drawing/2014/main" id="{9F7103AD-656A-AED6-E551-42F8879ACCB8}"/>
              </a:ext>
            </a:extLst>
          </p:cNvPr>
          <p:cNvSpPr/>
          <p:nvPr/>
        </p:nvSpPr>
        <p:spPr>
          <a:xfrm>
            <a:off x="8554494" y="2503292"/>
            <a:ext cx="1082738" cy="2863634"/>
          </a:xfrm>
          <a:prstGeom prst="cube">
            <a:avLst>
              <a:gd name="adj" fmla="val 91686"/>
            </a:avLst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정육면체 32">
            <a:extLst>
              <a:ext uri="{FF2B5EF4-FFF2-40B4-BE49-F238E27FC236}">
                <a16:creationId xmlns:a16="http://schemas.microsoft.com/office/drawing/2014/main" id="{25447B75-CAE5-4C01-1EA2-A80D5B279A0A}"/>
              </a:ext>
            </a:extLst>
          </p:cNvPr>
          <p:cNvSpPr/>
          <p:nvPr/>
        </p:nvSpPr>
        <p:spPr>
          <a:xfrm>
            <a:off x="8741696" y="2503292"/>
            <a:ext cx="1082738" cy="2863634"/>
          </a:xfrm>
          <a:prstGeom prst="cube">
            <a:avLst>
              <a:gd name="adj" fmla="val 91686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E3A93BA7-92D1-D46A-B9AE-407A41349AA3}"/>
              </a:ext>
            </a:extLst>
          </p:cNvPr>
          <p:cNvSpPr/>
          <p:nvPr/>
        </p:nvSpPr>
        <p:spPr>
          <a:xfrm>
            <a:off x="8928898" y="2503292"/>
            <a:ext cx="1082738" cy="2863634"/>
          </a:xfrm>
          <a:prstGeom prst="cube">
            <a:avLst>
              <a:gd name="adj" fmla="val 91686"/>
            </a:avLst>
          </a:prstGeom>
          <a:solidFill>
            <a:schemeClr val="accent5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80794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합성곱 연산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A9B7D8-190D-A2C2-115E-95BA9C5C6EA4}"/>
              </a:ext>
            </a:extLst>
          </p:cNvPr>
          <p:cNvSpPr txBox="1"/>
          <p:nvPr/>
        </p:nvSpPr>
        <p:spPr>
          <a:xfrm>
            <a:off x="1584861" y="1284316"/>
            <a:ext cx="282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Convolution Layer - 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계산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5C2BAD-BABD-D8F4-A1ED-DD6CD14AB2E8}"/>
              </a:ext>
            </a:extLst>
          </p:cNvPr>
          <p:cNvSpPr txBox="1"/>
          <p:nvPr/>
        </p:nvSpPr>
        <p:spPr>
          <a:xfrm>
            <a:off x="1840275" y="5221401"/>
            <a:ext cx="1919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input feature map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89115A0-D24B-FDDD-2D68-7E9D61F2555D}"/>
              </a:ext>
            </a:extLst>
          </p:cNvPr>
          <p:cNvSpPr/>
          <p:nvPr/>
        </p:nvSpPr>
        <p:spPr>
          <a:xfrm>
            <a:off x="1862319" y="307886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F5EF678-AF7B-CA28-6BEE-75D41C06FD73}"/>
              </a:ext>
            </a:extLst>
          </p:cNvPr>
          <p:cNvSpPr/>
          <p:nvPr/>
        </p:nvSpPr>
        <p:spPr>
          <a:xfrm>
            <a:off x="2279008" y="307886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D51F876-BF9A-E791-E186-A36B30A3A750}"/>
              </a:ext>
            </a:extLst>
          </p:cNvPr>
          <p:cNvSpPr/>
          <p:nvPr/>
        </p:nvSpPr>
        <p:spPr>
          <a:xfrm>
            <a:off x="2695697" y="307886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3610CD2-8627-CC3B-1852-E7E373AB0C74}"/>
              </a:ext>
            </a:extLst>
          </p:cNvPr>
          <p:cNvSpPr/>
          <p:nvPr/>
        </p:nvSpPr>
        <p:spPr>
          <a:xfrm>
            <a:off x="3112386" y="3078863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FC34909-0CDB-4C5F-371A-81EC403B79CF}"/>
              </a:ext>
            </a:extLst>
          </p:cNvPr>
          <p:cNvSpPr/>
          <p:nvPr/>
        </p:nvSpPr>
        <p:spPr>
          <a:xfrm>
            <a:off x="3529075" y="307886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A7F874-22E8-165B-4C09-63E0A53E3D48}"/>
              </a:ext>
            </a:extLst>
          </p:cNvPr>
          <p:cNvSpPr/>
          <p:nvPr/>
        </p:nvSpPr>
        <p:spPr>
          <a:xfrm>
            <a:off x="1862319" y="349555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05C4B9-58EE-8B70-0F45-7A330895BCD6}"/>
              </a:ext>
            </a:extLst>
          </p:cNvPr>
          <p:cNvSpPr/>
          <p:nvPr/>
        </p:nvSpPr>
        <p:spPr>
          <a:xfrm>
            <a:off x="2279008" y="349555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8E8C57-8252-03E2-9EF2-68D5B1E07549}"/>
              </a:ext>
            </a:extLst>
          </p:cNvPr>
          <p:cNvSpPr/>
          <p:nvPr/>
        </p:nvSpPr>
        <p:spPr>
          <a:xfrm>
            <a:off x="2695697" y="349555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955E0FE-68BB-BA25-2EEF-5AB89068DA5A}"/>
              </a:ext>
            </a:extLst>
          </p:cNvPr>
          <p:cNvSpPr/>
          <p:nvPr/>
        </p:nvSpPr>
        <p:spPr>
          <a:xfrm>
            <a:off x="3112386" y="349555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93802D-E787-606E-C809-348DA8D08C9B}"/>
              </a:ext>
            </a:extLst>
          </p:cNvPr>
          <p:cNvSpPr/>
          <p:nvPr/>
        </p:nvSpPr>
        <p:spPr>
          <a:xfrm>
            <a:off x="3529075" y="349555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697D9A-47CB-95B5-726E-D99837BAB4B9}"/>
              </a:ext>
            </a:extLst>
          </p:cNvPr>
          <p:cNvSpPr/>
          <p:nvPr/>
        </p:nvSpPr>
        <p:spPr>
          <a:xfrm>
            <a:off x="1862319" y="391224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C2F1635-6838-EF4D-114D-36E7660C8985}"/>
              </a:ext>
            </a:extLst>
          </p:cNvPr>
          <p:cNvSpPr/>
          <p:nvPr/>
        </p:nvSpPr>
        <p:spPr>
          <a:xfrm>
            <a:off x="2279008" y="391224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DCA0CB4-AEB4-AE16-83F0-B6F90B2619B1}"/>
              </a:ext>
            </a:extLst>
          </p:cNvPr>
          <p:cNvSpPr/>
          <p:nvPr/>
        </p:nvSpPr>
        <p:spPr>
          <a:xfrm>
            <a:off x="2695697" y="391224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AA9D7FD-8995-EA06-3C82-C2A75BC3BB58}"/>
              </a:ext>
            </a:extLst>
          </p:cNvPr>
          <p:cNvSpPr/>
          <p:nvPr/>
        </p:nvSpPr>
        <p:spPr>
          <a:xfrm>
            <a:off x="3112386" y="391224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C99AB10-32AF-585C-F6D1-48E8A33BC1F3}"/>
              </a:ext>
            </a:extLst>
          </p:cNvPr>
          <p:cNvSpPr/>
          <p:nvPr/>
        </p:nvSpPr>
        <p:spPr>
          <a:xfrm>
            <a:off x="3529075" y="3912240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9DEE22A-0512-2473-FA95-B3AC515D4D8B}"/>
              </a:ext>
            </a:extLst>
          </p:cNvPr>
          <p:cNvSpPr/>
          <p:nvPr/>
        </p:nvSpPr>
        <p:spPr>
          <a:xfrm>
            <a:off x="1862319" y="4328933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5295618-EFDF-8ADD-A854-7649F8F80A79}"/>
              </a:ext>
            </a:extLst>
          </p:cNvPr>
          <p:cNvSpPr/>
          <p:nvPr/>
        </p:nvSpPr>
        <p:spPr>
          <a:xfrm>
            <a:off x="2279008" y="432893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5361E25-8EB6-8C6E-C35C-AD1AD0E1FE06}"/>
              </a:ext>
            </a:extLst>
          </p:cNvPr>
          <p:cNvSpPr/>
          <p:nvPr/>
        </p:nvSpPr>
        <p:spPr>
          <a:xfrm>
            <a:off x="2695697" y="432893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4B3B3E-18EA-9AB0-039D-C9623307C678}"/>
              </a:ext>
            </a:extLst>
          </p:cNvPr>
          <p:cNvSpPr/>
          <p:nvPr/>
        </p:nvSpPr>
        <p:spPr>
          <a:xfrm>
            <a:off x="3112386" y="4328930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E0E8459-C9F6-93FF-F376-D73013AFEB72}"/>
              </a:ext>
            </a:extLst>
          </p:cNvPr>
          <p:cNvSpPr/>
          <p:nvPr/>
        </p:nvSpPr>
        <p:spPr>
          <a:xfrm>
            <a:off x="3529075" y="4328929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7A01D6B-1977-ECD8-3697-8687A4F17E87}"/>
              </a:ext>
            </a:extLst>
          </p:cNvPr>
          <p:cNvSpPr/>
          <p:nvPr/>
        </p:nvSpPr>
        <p:spPr>
          <a:xfrm>
            <a:off x="1862319" y="474562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D815D7-5E44-2A1B-1837-658F749CF305}"/>
              </a:ext>
            </a:extLst>
          </p:cNvPr>
          <p:cNvSpPr/>
          <p:nvPr/>
        </p:nvSpPr>
        <p:spPr>
          <a:xfrm>
            <a:off x="2279008" y="474562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6129C75-1B65-2110-0AB8-223E9E2A27D9}"/>
              </a:ext>
            </a:extLst>
          </p:cNvPr>
          <p:cNvSpPr/>
          <p:nvPr/>
        </p:nvSpPr>
        <p:spPr>
          <a:xfrm>
            <a:off x="2695697" y="4745620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9788087-DFF8-6E7B-AD40-B253EFE6E0FD}"/>
              </a:ext>
            </a:extLst>
          </p:cNvPr>
          <p:cNvSpPr/>
          <p:nvPr/>
        </p:nvSpPr>
        <p:spPr>
          <a:xfrm>
            <a:off x="3112386" y="4745619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0EB88A-1328-5900-2C40-30E7E6071196}"/>
              </a:ext>
            </a:extLst>
          </p:cNvPr>
          <p:cNvSpPr/>
          <p:nvPr/>
        </p:nvSpPr>
        <p:spPr>
          <a:xfrm>
            <a:off x="3529075" y="4745618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C333AC2-470B-3943-30EB-36DBE650F911}"/>
              </a:ext>
            </a:extLst>
          </p:cNvPr>
          <p:cNvGrpSpPr/>
          <p:nvPr/>
        </p:nvGrpSpPr>
        <p:grpSpPr>
          <a:xfrm>
            <a:off x="4600065" y="3401118"/>
            <a:ext cx="682578" cy="682578"/>
            <a:chOff x="4066594" y="3229662"/>
            <a:chExt cx="948466" cy="948466"/>
          </a:xfrm>
        </p:grpSpPr>
        <p:sp>
          <p:nvSpPr>
            <p:cNvPr id="33" name="곱하기 기호 32">
              <a:extLst>
                <a:ext uri="{FF2B5EF4-FFF2-40B4-BE49-F238E27FC236}">
                  <a16:creationId xmlns:a16="http://schemas.microsoft.com/office/drawing/2014/main" id="{8010BD19-5341-13D9-36F3-200906A7D9AA}"/>
                </a:ext>
              </a:extLst>
            </p:cNvPr>
            <p:cNvSpPr/>
            <p:nvPr/>
          </p:nvSpPr>
          <p:spPr>
            <a:xfrm>
              <a:off x="4066594" y="3229662"/>
              <a:ext cx="948466" cy="948466"/>
            </a:xfrm>
            <a:prstGeom prst="mathMultiply">
              <a:avLst>
                <a:gd name="adj1" fmla="val 1320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원형: 비어 있음 33">
              <a:extLst>
                <a:ext uri="{FF2B5EF4-FFF2-40B4-BE49-F238E27FC236}">
                  <a16:creationId xmlns:a16="http://schemas.microsoft.com/office/drawing/2014/main" id="{987E3DA5-5D5E-7F17-030F-FEED3FD9A169}"/>
                </a:ext>
              </a:extLst>
            </p:cNvPr>
            <p:cNvSpPr/>
            <p:nvPr/>
          </p:nvSpPr>
          <p:spPr>
            <a:xfrm>
              <a:off x="4100989" y="3264057"/>
              <a:ext cx="879676" cy="879676"/>
            </a:xfrm>
            <a:prstGeom prst="donut">
              <a:avLst>
                <a:gd name="adj" fmla="val 1192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2851E3D-81F5-597F-F55C-63028AC85B6C}"/>
              </a:ext>
            </a:extLst>
          </p:cNvPr>
          <p:cNvSpPr txBox="1"/>
          <p:nvPr/>
        </p:nvSpPr>
        <p:spPr>
          <a:xfrm>
            <a:off x="4275643" y="4038070"/>
            <a:ext cx="1302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convolution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99A8624-6026-0C81-8421-2F5B27117DF4}"/>
              </a:ext>
            </a:extLst>
          </p:cNvPr>
          <p:cNvSpPr/>
          <p:nvPr/>
        </p:nvSpPr>
        <p:spPr>
          <a:xfrm>
            <a:off x="5894569" y="343165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5E44EB1-EEA1-B531-8C9B-0E97A504EB04}"/>
              </a:ext>
            </a:extLst>
          </p:cNvPr>
          <p:cNvSpPr/>
          <p:nvPr/>
        </p:nvSpPr>
        <p:spPr>
          <a:xfrm>
            <a:off x="6311258" y="343165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8AA06C6-6CD0-1EE9-A3C0-814ADCDAAA8B}"/>
              </a:ext>
            </a:extLst>
          </p:cNvPr>
          <p:cNvSpPr/>
          <p:nvPr/>
        </p:nvSpPr>
        <p:spPr>
          <a:xfrm>
            <a:off x="6727947" y="343165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F829B7E-1B6E-5D55-5470-100FC6E521AF}"/>
              </a:ext>
            </a:extLst>
          </p:cNvPr>
          <p:cNvSpPr/>
          <p:nvPr/>
        </p:nvSpPr>
        <p:spPr>
          <a:xfrm>
            <a:off x="5894569" y="384834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0E3D778-B081-4279-4E38-9BCF3EF05307}"/>
              </a:ext>
            </a:extLst>
          </p:cNvPr>
          <p:cNvSpPr/>
          <p:nvPr/>
        </p:nvSpPr>
        <p:spPr>
          <a:xfrm>
            <a:off x="6311258" y="384834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C8FE764-49B2-F9A9-4161-7BC17CD64B97}"/>
              </a:ext>
            </a:extLst>
          </p:cNvPr>
          <p:cNvSpPr/>
          <p:nvPr/>
        </p:nvSpPr>
        <p:spPr>
          <a:xfrm>
            <a:off x="6727947" y="384834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7DA343F-60E8-6395-34C7-180A751BE674}"/>
              </a:ext>
            </a:extLst>
          </p:cNvPr>
          <p:cNvSpPr/>
          <p:nvPr/>
        </p:nvSpPr>
        <p:spPr>
          <a:xfrm>
            <a:off x="5894569" y="426503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A317888-27F6-C8B4-9E22-5599D3C0D6BB}"/>
              </a:ext>
            </a:extLst>
          </p:cNvPr>
          <p:cNvSpPr/>
          <p:nvPr/>
        </p:nvSpPr>
        <p:spPr>
          <a:xfrm>
            <a:off x="6311258" y="426503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2E4C02B-0D1E-793E-19BD-3BCB23E18985}"/>
              </a:ext>
            </a:extLst>
          </p:cNvPr>
          <p:cNvSpPr/>
          <p:nvPr/>
        </p:nvSpPr>
        <p:spPr>
          <a:xfrm>
            <a:off x="6727947" y="426503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AFCDFFDD-4250-CC7D-3BBD-CDF327E541B0}"/>
              </a:ext>
            </a:extLst>
          </p:cNvPr>
          <p:cNvCxnSpPr/>
          <p:nvPr/>
        </p:nvCxnSpPr>
        <p:spPr>
          <a:xfrm>
            <a:off x="3112386" y="3078862"/>
            <a:ext cx="2782183" cy="347009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9CABEC3-A194-6C2C-06FB-55244BBE5DFF}"/>
              </a:ext>
            </a:extLst>
          </p:cNvPr>
          <p:cNvCxnSpPr/>
          <p:nvPr/>
        </p:nvCxnSpPr>
        <p:spPr>
          <a:xfrm>
            <a:off x="3104363" y="4324133"/>
            <a:ext cx="2782183" cy="347009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3C2AD21-B684-14EA-3D9C-B5AF1E8BF6B6}"/>
              </a:ext>
            </a:extLst>
          </p:cNvPr>
          <p:cNvSpPr/>
          <p:nvPr/>
        </p:nvSpPr>
        <p:spPr>
          <a:xfrm>
            <a:off x="8265847" y="3436833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34B263E-F198-BA90-846B-18C3F97C470F}"/>
              </a:ext>
            </a:extLst>
          </p:cNvPr>
          <p:cNvSpPr/>
          <p:nvPr/>
        </p:nvSpPr>
        <p:spPr>
          <a:xfrm>
            <a:off x="8682536" y="3436832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FE10EAC-AE25-ED24-4F62-B569E373C165}"/>
              </a:ext>
            </a:extLst>
          </p:cNvPr>
          <p:cNvSpPr/>
          <p:nvPr/>
        </p:nvSpPr>
        <p:spPr>
          <a:xfrm>
            <a:off x="9099225" y="3436831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C31EF32-4227-1259-7C74-5C5042F4ACB3}"/>
              </a:ext>
            </a:extLst>
          </p:cNvPr>
          <p:cNvSpPr/>
          <p:nvPr/>
        </p:nvSpPr>
        <p:spPr>
          <a:xfrm>
            <a:off x="8265847" y="3853522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CDCD3DA-1103-B76E-8F1E-E18A32050425}"/>
              </a:ext>
            </a:extLst>
          </p:cNvPr>
          <p:cNvSpPr/>
          <p:nvPr/>
        </p:nvSpPr>
        <p:spPr>
          <a:xfrm>
            <a:off x="8682536" y="3853521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E581F3C-1D54-7B42-E060-698BBC7792E6}"/>
              </a:ext>
            </a:extLst>
          </p:cNvPr>
          <p:cNvSpPr/>
          <p:nvPr/>
        </p:nvSpPr>
        <p:spPr>
          <a:xfrm>
            <a:off x="9099225" y="3853520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981627F-BB03-BEA0-EE2E-2D3353991310}"/>
              </a:ext>
            </a:extLst>
          </p:cNvPr>
          <p:cNvSpPr/>
          <p:nvPr/>
        </p:nvSpPr>
        <p:spPr>
          <a:xfrm>
            <a:off x="8265847" y="4270211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851CDF8-47BD-DBDC-6D31-A012B4F7F721}"/>
              </a:ext>
            </a:extLst>
          </p:cNvPr>
          <p:cNvSpPr/>
          <p:nvPr/>
        </p:nvSpPr>
        <p:spPr>
          <a:xfrm>
            <a:off x="8682536" y="4270210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C5169C7-716B-AED5-FB43-4CEB0C73C999}"/>
              </a:ext>
            </a:extLst>
          </p:cNvPr>
          <p:cNvSpPr/>
          <p:nvPr/>
        </p:nvSpPr>
        <p:spPr>
          <a:xfrm>
            <a:off x="9099225" y="4270209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같음 기호 55">
            <a:extLst>
              <a:ext uri="{FF2B5EF4-FFF2-40B4-BE49-F238E27FC236}">
                <a16:creationId xmlns:a16="http://schemas.microsoft.com/office/drawing/2014/main" id="{D14D4261-EF9E-16BF-0792-95B8598FD021}"/>
              </a:ext>
            </a:extLst>
          </p:cNvPr>
          <p:cNvSpPr/>
          <p:nvPr/>
        </p:nvSpPr>
        <p:spPr>
          <a:xfrm>
            <a:off x="7342555" y="3848345"/>
            <a:ext cx="642395" cy="491924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A710227-F10E-2954-776C-114304FB77F2}"/>
              </a:ext>
            </a:extLst>
          </p:cNvPr>
          <p:cNvSpPr txBox="1"/>
          <p:nvPr/>
        </p:nvSpPr>
        <p:spPr>
          <a:xfrm>
            <a:off x="6222634" y="4745618"/>
            <a:ext cx="6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filter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BF947D1-0A52-0007-11B3-C34358855658}"/>
              </a:ext>
            </a:extLst>
          </p:cNvPr>
          <p:cNvSpPr txBox="1"/>
          <p:nvPr/>
        </p:nvSpPr>
        <p:spPr>
          <a:xfrm>
            <a:off x="7663752" y="4745618"/>
            <a:ext cx="2087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Output feature map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8D126F5-20F6-543D-B483-5BE24D747EB0}"/>
              </a:ext>
            </a:extLst>
          </p:cNvPr>
          <p:cNvSpPr txBox="1"/>
          <p:nvPr/>
        </p:nvSpPr>
        <p:spPr>
          <a:xfrm>
            <a:off x="1584861" y="2152641"/>
            <a:ext cx="7023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1x1 + 1x0 + 1x1 + 0x0 + 1x1 + 1x0 + 0x1 + 0x0 +1x1 = 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7B2E175-6536-A62C-B93D-F42139923C7C}"/>
              </a:ext>
            </a:extLst>
          </p:cNvPr>
          <p:cNvSpPr txBox="1"/>
          <p:nvPr/>
        </p:nvSpPr>
        <p:spPr>
          <a:xfrm>
            <a:off x="2491026" y="5610967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C=1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D206516-B7C8-3A12-5CC3-CD5EFB218B74}"/>
              </a:ext>
            </a:extLst>
          </p:cNvPr>
          <p:cNvSpPr txBox="1"/>
          <p:nvPr/>
        </p:nvSpPr>
        <p:spPr>
          <a:xfrm>
            <a:off x="6298776" y="5098411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C=1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D3DB3B7-FBA2-687C-1B05-1C26C81FA90C}"/>
              </a:ext>
            </a:extLst>
          </p:cNvPr>
          <p:cNvSpPr txBox="1"/>
          <p:nvPr/>
        </p:nvSpPr>
        <p:spPr>
          <a:xfrm>
            <a:off x="8648238" y="5173668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C=1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E7B74C3-FBCD-F2CA-3384-4B469F1389E4}"/>
              </a:ext>
            </a:extLst>
          </p:cNvPr>
          <p:cNvGrpSpPr/>
          <p:nvPr/>
        </p:nvGrpSpPr>
        <p:grpSpPr>
          <a:xfrm>
            <a:off x="1862319" y="3086899"/>
            <a:ext cx="1250067" cy="1250069"/>
            <a:chOff x="7774160" y="1284316"/>
            <a:chExt cx="1250067" cy="1250069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4A2FF5A-2A79-345B-6012-569104C43173}"/>
                </a:ext>
              </a:extLst>
            </p:cNvPr>
            <p:cNvSpPr/>
            <p:nvPr/>
          </p:nvSpPr>
          <p:spPr>
            <a:xfrm>
              <a:off x="8190849" y="1284317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F4E3EF16-C0E3-44C8-E4C4-3822B17711AD}"/>
                </a:ext>
              </a:extLst>
            </p:cNvPr>
            <p:cNvSpPr/>
            <p:nvPr/>
          </p:nvSpPr>
          <p:spPr>
            <a:xfrm>
              <a:off x="7774160" y="1701007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91AA98E5-1FB5-7FC6-A38A-656B75EED604}"/>
                </a:ext>
              </a:extLst>
            </p:cNvPr>
            <p:cNvSpPr/>
            <p:nvPr/>
          </p:nvSpPr>
          <p:spPr>
            <a:xfrm>
              <a:off x="8607538" y="1701005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B910C49-760B-8B61-9C8B-5D6A78533996}"/>
                </a:ext>
              </a:extLst>
            </p:cNvPr>
            <p:cNvSpPr/>
            <p:nvPr/>
          </p:nvSpPr>
          <p:spPr>
            <a:xfrm>
              <a:off x="8190849" y="2117695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2CF7CA7-3E6F-06BA-2BFC-CCE340AD66D3}"/>
                </a:ext>
              </a:extLst>
            </p:cNvPr>
            <p:cNvGrpSpPr/>
            <p:nvPr/>
          </p:nvGrpSpPr>
          <p:grpSpPr>
            <a:xfrm>
              <a:off x="7774160" y="1284316"/>
              <a:ext cx="1250067" cy="1250069"/>
              <a:chOff x="7774160" y="1284316"/>
              <a:chExt cx="1250067" cy="1250069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92A1F27D-5C76-1CCB-6837-40808DDB11B6}"/>
                  </a:ext>
                </a:extLst>
              </p:cNvPr>
              <p:cNvSpPr/>
              <p:nvPr/>
            </p:nvSpPr>
            <p:spPr>
              <a:xfrm>
                <a:off x="7774160" y="1284318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311865E7-7858-ADC6-0617-0465CBCD4706}"/>
                  </a:ext>
                </a:extLst>
              </p:cNvPr>
              <p:cNvSpPr/>
              <p:nvPr/>
            </p:nvSpPr>
            <p:spPr>
              <a:xfrm>
                <a:off x="8607538" y="1284316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A2A3A82A-6F75-0648-5201-75AB1EA22262}"/>
                  </a:ext>
                </a:extLst>
              </p:cNvPr>
              <p:cNvSpPr/>
              <p:nvPr/>
            </p:nvSpPr>
            <p:spPr>
              <a:xfrm>
                <a:off x="8190849" y="1701006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8B4C408C-5F66-87B3-17CD-ABF85BD9510E}"/>
                  </a:ext>
                </a:extLst>
              </p:cNvPr>
              <p:cNvSpPr/>
              <p:nvPr/>
            </p:nvSpPr>
            <p:spPr>
              <a:xfrm>
                <a:off x="7774160" y="2117696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D73A8678-F1EA-9061-0ED4-8A7785C3133A}"/>
                  </a:ext>
                </a:extLst>
              </p:cNvPr>
              <p:cNvSpPr/>
              <p:nvPr/>
            </p:nvSpPr>
            <p:spPr>
              <a:xfrm>
                <a:off x="8607538" y="2117694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5385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ED05D0-C67A-EC92-37BC-ECF6A7A51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B6D34754-02E7-688D-813D-50117F305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1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딥러닝이란</a:t>
            </a:r>
            <a:r>
              <a:rPr lang="ko-KR" altLang="en-US" dirty="0"/>
              <a:t> 무엇인가</a:t>
            </a:r>
            <a:r>
              <a:rPr lang="en-US" altLang="ko-KR" dirty="0"/>
              <a:t>?</a:t>
            </a:r>
            <a:endParaRPr lang="ko-Kore-KR" altLang="en-US" dirty="0"/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90C06151-416B-3979-BEA1-F05FF9175614}"/>
              </a:ext>
            </a:extLst>
          </p:cNvPr>
          <p:cNvCxnSpPr/>
          <p:nvPr/>
        </p:nvCxnSpPr>
        <p:spPr>
          <a:xfrm>
            <a:off x="3438394" y="3706644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6B2F8AA-E570-69A7-A515-D750E4FBFBAE}"/>
              </a:ext>
            </a:extLst>
          </p:cNvPr>
          <p:cNvSpPr txBox="1"/>
          <p:nvPr/>
        </p:nvSpPr>
        <p:spPr>
          <a:xfrm>
            <a:off x="3450921" y="3102980"/>
            <a:ext cx="5295001" cy="1119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2738" lvl="0" indent="-312738">
              <a:lnSpc>
                <a:spcPct val="200000"/>
              </a:lnSpc>
              <a:buAutoNum type="arabicPeriod"/>
            </a:pPr>
            <a:r>
              <a:rPr lang="ko-KR" altLang="en-US" sz="18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인공지능과 </a:t>
            </a:r>
            <a:r>
              <a:rPr lang="ko-KR" altLang="en-US" sz="1800" b="1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머신러닝</a:t>
            </a:r>
            <a:r>
              <a:rPr lang="en-US" altLang="ko-KR" sz="18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</a:t>
            </a:r>
            <a:r>
              <a:rPr lang="ko-KR" altLang="en-US" sz="18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딥러닝</a:t>
            </a:r>
            <a:endParaRPr lang="en-US" altLang="ko-KR" sz="1800" b="1" u="sng" dirty="0">
              <a:solidFill>
                <a:schemeClr val="tx1">
                  <a:lumMod val="85000"/>
                  <a:lumOff val="1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312738" indent="-312738">
              <a:lnSpc>
                <a:spcPct val="200000"/>
              </a:lnSpc>
              <a:buFontTx/>
              <a:buAutoNum type="arabicPeriod"/>
            </a:pP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왜 </a:t>
            </a:r>
            <a:r>
              <a:rPr lang="ko-KR" alt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딥러닝일까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?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왜 지금일까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?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C19F9420-9E66-37FF-1A0D-375D79C37D12}"/>
              </a:ext>
            </a:extLst>
          </p:cNvPr>
          <p:cNvCxnSpPr/>
          <p:nvPr/>
        </p:nvCxnSpPr>
        <p:spPr>
          <a:xfrm>
            <a:off x="3438394" y="4276578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567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하드웨어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1. </a:t>
            </a:r>
            <a:r>
              <a:rPr lang="ko-KR" altLang="en-US" sz="1200" dirty="0" err="1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딥러닝이란</a:t>
            </a:r>
            <a:r>
              <a:rPr lang="ko-KR" altLang="en-US" sz="1200" dirty="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무엇인가</a:t>
            </a:r>
            <a:r>
              <a:rPr lang="en-US" altLang="ko-KR" sz="1200" dirty="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1.2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왜 딥러닝일까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?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왜 지금일까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?</a:t>
            </a:r>
            <a:endParaRPr lang="ko-KR" altLang="en-US" sz="1400" spc="-150" dirty="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4A0847-EED7-9B93-E37E-183F3F9AA325}"/>
              </a:ext>
            </a:extLst>
          </p:cNvPr>
          <p:cNvSpPr txBox="1"/>
          <p:nvPr/>
        </p:nvSpPr>
        <p:spPr>
          <a:xfrm>
            <a:off x="1916475" y="1487598"/>
            <a:ext cx="83590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CPU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는 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1990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년부터 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2010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년 사이에 약 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5000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배 정도 빨라졌다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2000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년대 게임 그래픽 성능 개발을 위한 대용량 고속 병렬 칩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그래픽 처리장치 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GPU)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 발전하였다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GPU 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제품을 위한 프로그래밍 </a:t>
            </a:r>
            <a:r>
              <a:rPr lang="ko-KR" altLang="en-US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인터페이서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CUDA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를 출시하였다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물리 모델링을 시작으로 신경망까지 병렬화가 가능해 졌다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GPU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인 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NVIDIA TITAN X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는 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6.6 </a:t>
            </a:r>
            <a:r>
              <a:rPr lang="ko-KR" altLang="en-US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테라플롭의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단정도 연산 성능을 제공한다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구글은 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2016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년에 </a:t>
            </a:r>
            <a:r>
              <a:rPr lang="ko-KR" altLang="en-US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텐서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처리 장치 프로젝트를 공개했다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 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 칩은 심층 신경망을 실행하기 위해 완전히 새롭게 설계한 것으로 최고 성능을 가진 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GPU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보다 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10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배 이상 빠르고 에너지 소비도 더 효율적이다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2017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에 발표한 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TPU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는 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180 </a:t>
            </a:r>
            <a:r>
              <a:rPr lang="ko-KR" altLang="en-US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테라플롭이다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0968933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합성곱 연산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ED04DB-49C6-0847-4604-25DB76A99475}"/>
              </a:ext>
            </a:extLst>
          </p:cNvPr>
          <p:cNvSpPr txBox="1"/>
          <p:nvPr/>
        </p:nvSpPr>
        <p:spPr>
          <a:xfrm>
            <a:off x="816629" y="1168136"/>
            <a:ext cx="282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Convolution Layer - 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계산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0D4D88-5096-1622-63EE-45D393B11ED3}"/>
              </a:ext>
            </a:extLst>
          </p:cNvPr>
          <p:cNvSpPr txBox="1"/>
          <p:nvPr/>
        </p:nvSpPr>
        <p:spPr>
          <a:xfrm>
            <a:off x="1186919" y="5457504"/>
            <a:ext cx="1863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input channel = </a:t>
            </a:r>
            <a:r>
              <a:rPr lang="en-US" altLang="ko-KR" sz="1600">
                <a:solidFill>
                  <a:srgbClr val="FF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3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B9B4E2D-094F-7056-F3F6-10CECDB9008B}"/>
              </a:ext>
            </a:extLst>
          </p:cNvPr>
          <p:cNvGrpSpPr/>
          <p:nvPr/>
        </p:nvGrpSpPr>
        <p:grpSpPr>
          <a:xfrm>
            <a:off x="1411589" y="2243213"/>
            <a:ext cx="2083445" cy="2083449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07138D8-F190-39F3-0BDA-204756831125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232614A-6794-D7E0-4876-DA59E06B7FF4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34DD6BB-36AF-4C69-373F-4670C33A1B9C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249C433-5D83-4643-4078-C0324E9BA099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23DC53E-F6C9-CCA6-7025-D3D02331FBD1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509FCBF-6F87-E69F-7BF4-3CAF0F724F61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55B788E-E983-2197-7260-3F36A28BDB98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3871C36-A23C-A9B8-CD72-629B4B9874D3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60F0A54-8A4A-2840-3F6D-21F344E50A23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4A816DB-0291-D5BE-CA4E-3EF647933F6B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BA3B23D-F18D-F596-4502-5D6626DB5D4D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34BA27E-F81C-2975-2F10-CEADFA482A73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5079883-78A2-D683-BF4C-24B044E63102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6BB89DA-A93F-5F48-DDFD-BC9F5FC94439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9EA5BCD-46FB-11E3-5441-E133AB6CED7B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7744816-6477-D98C-0DCE-AE644CAAAC59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4152CEA-E8D0-FB36-08C3-952031297D8A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D856DA6-F0C0-0337-014C-7879AE163F74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A78F5BC-43D6-E125-37E2-F7CF94D2EBB8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00EEEC2-9E8C-6626-0C3A-686D3EFD876E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FF9819C-8A79-894D-9E03-6AAF8BF950F9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8BC3EAB-A557-7B11-CCEB-33C6E73392EF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28DA042-F892-86E7-19CB-2B21D6F61CE0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6C5D62B-27A2-57C8-535D-2A3A9E1206E5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3BFC054-70D7-9540-E5A2-4F86B5B57962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5A0833F-A1F4-669B-602D-4E6812EF1418}"/>
              </a:ext>
            </a:extLst>
          </p:cNvPr>
          <p:cNvGrpSpPr/>
          <p:nvPr/>
        </p:nvGrpSpPr>
        <p:grpSpPr>
          <a:xfrm>
            <a:off x="3831833" y="3284938"/>
            <a:ext cx="682578" cy="682578"/>
            <a:chOff x="4066594" y="3229662"/>
            <a:chExt cx="948466" cy="948466"/>
          </a:xfrm>
        </p:grpSpPr>
        <p:sp>
          <p:nvSpPr>
            <p:cNvPr id="34" name="곱하기 기호 33">
              <a:extLst>
                <a:ext uri="{FF2B5EF4-FFF2-40B4-BE49-F238E27FC236}">
                  <a16:creationId xmlns:a16="http://schemas.microsoft.com/office/drawing/2014/main" id="{073577BB-9022-9835-90F2-B6930728AB69}"/>
                </a:ext>
              </a:extLst>
            </p:cNvPr>
            <p:cNvSpPr/>
            <p:nvPr/>
          </p:nvSpPr>
          <p:spPr>
            <a:xfrm>
              <a:off x="4066594" y="3229662"/>
              <a:ext cx="948466" cy="948466"/>
            </a:xfrm>
            <a:prstGeom prst="mathMultiply">
              <a:avLst>
                <a:gd name="adj1" fmla="val 1320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원형: 비어 있음 34">
              <a:extLst>
                <a:ext uri="{FF2B5EF4-FFF2-40B4-BE49-F238E27FC236}">
                  <a16:creationId xmlns:a16="http://schemas.microsoft.com/office/drawing/2014/main" id="{8E258CE2-C12F-F0F1-F287-4C73D012E770}"/>
                </a:ext>
              </a:extLst>
            </p:cNvPr>
            <p:cNvSpPr/>
            <p:nvPr/>
          </p:nvSpPr>
          <p:spPr>
            <a:xfrm>
              <a:off x="4100989" y="3264057"/>
              <a:ext cx="879676" cy="879676"/>
            </a:xfrm>
            <a:prstGeom prst="donut">
              <a:avLst>
                <a:gd name="adj" fmla="val 1192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7A66D8D-C0D6-A03E-06FF-E021A7E06014}"/>
              </a:ext>
            </a:extLst>
          </p:cNvPr>
          <p:cNvSpPr txBox="1"/>
          <p:nvPr/>
        </p:nvSpPr>
        <p:spPr>
          <a:xfrm>
            <a:off x="3507411" y="3921890"/>
            <a:ext cx="1308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convolution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671247F-6EF5-D5D8-8EA7-9389A99949B7}"/>
              </a:ext>
            </a:extLst>
          </p:cNvPr>
          <p:cNvGrpSpPr/>
          <p:nvPr/>
        </p:nvGrpSpPr>
        <p:grpSpPr>
          <a:xfrm>
            <a:off x="5621875" y="2728824"/>
            <a:ext cx="1250067" cy="1250069"/>
            <a:chOff x="5356462" y="2037079"/>
            <a:chExt cx="1250067" cy="1250069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80F4941-5215-05B5-5993-C9FF5B72E02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B80AF8F-9B17-19CF-8901-1A138170214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3E11104-4497-2974-9EC6-F74C3615F552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E4C02FE-EDEE-0748-1E01-C7466C7BDBAC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C13A045-924A-4132-C40D-1624DE84E5C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33382CA-0D57-0315-3DED-CCE473E310F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B9E634A-7460-FCF6-F802-49C1892DAB8B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A3EDF81-2BEB-AF89-F875-1A5472AA648C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1C06998-A101-8560-3471-F8441B9EEBE9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7" name="같음 기호 46">
            <a:extLst>
              <a:ext uri="{FF2B5EF4-FFF2-40B4-BE49-F238E27FC236}">
                <a16:creationId xmlns:a16="http://schemas.microsoft.com/office/drawing/2014/main" id="{23FA46F9-57E5-E120-2541-21FBF75530E4}"/>
              </a:ext>
            </a:extLst>
          </p:cNvPr>
          <p:cNvSpPr/>
          <p:nvPr/>
        </p:nvSpPr>
        <p:spPr>
          <a:xfrm>
            <a:off x="7162087" y="3353859"/>
            <a:ext cx="642395" cy="491924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21E634D-D664-2671-8B8E-8A788B510FF9}"/>
              </a:ext>
            </a:extLst>
          </p:cNvPr>
          <p:cNvSpPr txBox="1"/>
          <p:nvPr/>
        </p:nvSpPr>
        <p:spPr>
          <a:xfrm>
            <a:off x="5422521" y="5872940"/>
            <a:ext cx="1497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# of filters</a:t>
            </a:r>
            <a:r>
              <a:rPr lang="en-US" altLang="ko-KR" sz="1600">
                <a:solidFill>
                  <a:srgbClr val="3399F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: 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48EE8AF-6022-3875-104F-95B55BF3DCE6}"/>
              </a:ext>
            </a:extLst>
          </p:cNvPr>
          <p:cNvSpPr txBox="1"/>
          <p:nvPr/>
        </p:nvSpPr>
        <p:spPr>
          <a:xfrm>
            <a:off x="7937331" y="5272838"/>
            <a:ext cx="1983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Output channel : </a:t>
            </a:r>
            <a:r>
              <a:rPr lang="en-US" altLang="ko-KR" sz="1600">
                <a:solidFill>
                  <a:srgbClr val="3399F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94538B0D-30E0-88FF-7843-F662ED0B60AF}"/>
              </a:ext>
            </a:extLst>
          </p:cNvPr>
          <p:cNvGrpSpPr/>
          <p:nvPr/>
        </p:nvGrpSpPr>
        <p:grpSpPr>
          <a:xfrm>
            <a:off x="1183685" y="2451553"/>
            <a:ext cx="2083445" cy="2083449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F9724B7C-AF8F-7E4F-CDD1-8A9F44521CAF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4B26063-C26B-61E8-79CA-2EF984583AD5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FB80B879-7D84-39AE-62A4-2649D4999401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E347BD02-DB1A-9D35-ADDE-39E0AFB1A1D6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DAEBDFC-A1C8-889C-769C-92088C7E8E56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36358A31-B7B8-EA93-921F-BEA9243BBD51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0DC13793-BB2B-FBD7-A27B-CE3A05C33777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67CD6C1-1A41-1353-71FE-6DA9EA640BE3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EB8AE51-897F-4A44-ED7B-1962BED8A997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E53706-DA66-0A1D-133E-6338A8C9A4D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DB41680F-C091-DEC9-3EB9-A3C62C04162C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4832CAF-7651-85FF-27D8-5C1F85B63E1C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0C5ECEA-EC41-CEF1-F471-B62C5575D09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83218E3-7A0A-3BFD-0ACB-912501B643C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FEDF762C-7ED5-FFEF-EB8D-87881AEAF9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6ACE7BAA-5DB3-E9D2-333F-59DE2B097AF0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1DAF096-EE68-4301-1BEF-997F6D0589E0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557532B-EC9F-432C-85A7-2FEAE15E29F3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05676E3-1FD0-F776-998F-074D354C2451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8F55816-58EA-6972-2796-CA50D7340C0C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F4D6A2F-1956-F5A7-8175-74A0C8A75679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9D7689A9-6197-2319-B50E-6842A5CC6BA9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5205010F-792E-D77D-866B-A09AA4019165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8ADE171D-5CE5-14DB-F443-3E82FFB87970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ACAE733-FA42-D079-B58B-D90598B8510D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D97CC890-4456-DC65-2353-6B10EAE40055}"/>
              </a:ext>
            </a:extLst>
          </p:cNvPr>
          <p:cNvGrpSpPr/>
          <p:nvPr/>
        </p:nvGrpSpPr>
        <p:grpSpPr>
          <a:xfrm>
            <a:off x="929427" y="2673692"/>
            <a:ext cx="2083445" cy="2083449"/>
            <a:chOff x="917949" y="3078862"/>
            <a:chExt cx="2083445" cy="2083449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9012950D-D221-C98D-7E99-9CC2D745AEA1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127A46C-3693-0EC3-832B-96EE83E7E81D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17A30255-0126-DA97-1E3F-E6B0C8136EB3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D009B131-303A-DBBF-B020-F78E4E8B3C59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8C7D2912-EB81-3B9B-D2B9-24EBA46AFAD6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10AAE8B8-3815-C514-3927-78F94BB06D64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CCBD56B2-B2FD-A5EC-DB28-B1BB39D9413D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66A31B67-23B3-03F8-D70E-06D210358768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0946A70-B293-E13F-F755-33E8157E8FE2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910291D-CD28-BF46-EA58-2C15CC6882AA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444E1CE4-FA17-106C-95E6-8C5F28632BDF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C97283BC-CBEF-8BFB-3EF5-F7A1F4732321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D8F90B05-F5DC-064C-31BF-62838A0CCAFF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FC802F19-892B-D99C-D255-ACFCAB98702E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F0044E79-5B67-9284-3671-C1E2DCAA16AF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DEF5E99-649C-2696-3CD6-348CF8CC104D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50980AD-199D-783E-3BBB-E6A4E14B7518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A1474B96-487A-93DE-DD23-8179A2DA8135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9B5AF381-1A42-157C-19DE-5F7174D1D50F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EC6B0ED0-6208-59A6-2A48-20B76BD6CE10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B0C1C6A1-F520-0AC2-9E46-DD45CF73AE90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786318E-E489-4ED4-B839-29CE0568AA3D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1BFE696-F871-C207-C9CC-5624C9C394E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16F8F202-F05A-334B-BD9D-7A614D7A18BF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74AC1DE4-E24C-6FB0-87B6-F7C8003C5CEA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CF919EE0-90E8-91EF-E08C-39848127A31E}"/>
              </a:ext>
            </a:extLst>
          </p:cNvPr>
          <p:cNvGrpSpPr/>
          <p:nvPr/>
        </p:nvGrpSpPr>
        <p:grpSpPr>
          <a:xfrm>
            <a:off x="5413530" y="2937168"/>
            <a:ext cx="1250067" cy="1250069"/>
            <a:chOff x="5356462" y="2037079"/>
            <a:chExt cx="1250067" cy="1250069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FCECAA48-AF25-7D91-6ABC-B48215A087C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3F1315F-8CEB-CD74-2427-3428A28420BD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A0D94D8C-35B4-BB8D-F8E4-1BB844A4D227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7CE6875D-8128-9E39-E096-0FC0A6360DE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4F6CD658-8231-66BF-B1A6-AB184D260C9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7052D681-AD42-0387-092E-D93C8C5BE5BD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1F7F4106-08D4-AB1A-62F6-ADE122293BDC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7CDB21AE-79A3-0284-BEB8-8D177139577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D4C51E00-5369-7BA3-2336-99E7BF2E2DA8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8148C5CA-B037-F57D-86A7-8942F3FA3DB5}"/>
              </a:ext>
            </a:extLst>
          </p:cNvPr>
          <p:cNvGrpSpPr/>
          <p:nvPr/>
        </p:nvGrpSpPr>
        <p:grpSpPr>
          <a:xfrm>
            <a:off x="5204917" y="3158244"/>
            <a:ext cx="1250067" cy="1250069"/>
            <a:chOff x="5356462" y="2037079"/>
            <a:chExt cx="1250067" cy="1250069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6277075-7C21-C08A-0B14-2E59FE2CF4C8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E277E2D7-9093-8E20-71F7-4AB79BA3ED7A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9A39DE5-262A-AB3E-5D00-169325D5D3CC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6CD7BF3E-8429-AB23-18D7-BE4C271745A1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EA40A8A4-E326-CA01-39B6-00D4EB41743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EC23E87-7C27-8867-8F1C-02979A3573E5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857064F-087F-5214-3D8E-8B91702618DC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732E7503-B022-A519-98F8-E910FF34BDF0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CD864681-DC11-DA35-3123-C6D679D6D290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38C57F45-FBB1-5C72-98EB-11C4E94440E2}"/>
              </a:ext>
            </a:extLst>
          </p:cNvPr>
          <p:cNvSpPr txBox="1"/>
          <p:nvPr/>
        </p:nvSpPr>
        <p:spPr>
          <a:xfrm>
            <a:off x="5115642" y="5370713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filter channel = </a:t>
            </a:r>
            <a:r>
              <a:rPr lang="en-US" altLang="ko-KR" sz="1600">
                <a:solidFill>
                  <a:srgbClr val="FF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3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7A1BB97-519B-4519-351D-2558FD76E2E9}"/>
              </a:ext>
            </a:extLst>
          </p:cNvPr>
          <p:cNvSpPr/>
          <p:nvPr/>
        </p:nvSpPr>
        <p:spPr>
          <a:xfrm>
            <a:off x="8373612" y="376514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6E660C7-119D-B0CB-8087-C74C12F2B3E2}"/>
              </a:ext>
            </a:extLst>
          </p:cNvPr>
          <p:cNvSpPr/>
          <p:nvPr/>
        </p:nvSpPr>
        <p:spPr>
          <a:xfrm>
            <a:off x="8372446" y="293110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E022AF26-D996-71AC-1BD7-9678721B8457}"/>
              </a:ext>
            </a:extLst>
          </p:cNvPr>
          <p:cNvSpPr/>
          <p:nvPr/>
        </p:nvSpPr>
        <p:spPr>
          <a:xfrm>
            <a:off x="8789135" y="293110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F2EFE5E-6FCA-7E87-D5CE-5510C8B29575}"/>
              </a:ext>
            </a:extLst>
          </p:cNvPr>
          <p:cNvSpPr/>
          <p:nvPr/>
        </p:nvSpPr>
        <p:spPr>
          <a:xfrm>
            <a:off x="9205824" y="293110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D1E904A-AD77-C220-C1D6-F4DD83B242C2}"/>
              </a:ext>
            </a:extLst>
          </p:cNvPr>
          <p:cNvSpPr/>
          <p:nvPr/>
        </p:nvSpPr>
        <p:spPr>
          <a:xfrm>
            <a:off x="8372446" y="334779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22D22CCB-2504-5515-D18B-E4F0A373563B}"/>
              </a:ext>
            </a:extLst>
          </p:cNvPr>
          <p:cNvSpPr/>
          <p:nvPr/>
        </p:nvSpPr>
        <p:spPr>
          <a:xfrm>
            <a:off x="8789135" y="334779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99D4D8D8-7505-8DA1-248E-86AA849CE0BF}"/>
              </a:ext>
            </a:extLst>
          </p:cNvPr>
          <p:cNvSpPr/>
          <p:nvPr/>
        </p:nvSpPr>
        <p:spPr>
          <a:xfrm>
            <a:off x="9205824" y="334778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2CEEE929-B574-B6F8-3ACE-F23499A1C3CC}"/>
              </a:ext>
            </a:extLst>
          </p:cNvPr>
          <p:cNvSpPr/>
          <p:nvPr/>
        </p:nvSpPr>
        <p:spPr>
          <a:xfrm>
            <a:off x="8789135" y="376447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EA489F3-A35C-E215-1DDD-2BE1C6DDF0FD}"/>
              </a:ext>
            </a:extLst>
          </p:cNvPr>
          <p:cNvSpPr/>
          <p:nvPr/>
        </p:nvSpPr>
        <p:spPr>
          <a:xfrm>
            <a:off x="9205824" y="376447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D443852C-FF5C-FD36-FC6C-1E67CA7913B9}"/>
              </a:ext>
            </a:extLst>
          </p:cNvPr>
          <p:cNvSpPr txBox="1"/>
          <p:nvPr/>
        </p:nvSpPr>
        <p:spPr>
          <a:xfrm>
            <a:off x="8351024" y="337845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56B59873-D578-A397-3BDD-1A3535E2EC6E}"/>
              </a:ext>
            </a:extLst>
          </p:cNvPr>
          <p:cNvSpPr txBox="1"/>
          <p:nvPr/>
        </p:nvSpPr>
        <p:spPr>
          <a:xfrm>
            <a:off x="8791154" y="294085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3396A6C-88A1-2BEB-07C2-8F27050A7158}"/>
              </a:ext>
            </a:extLst>
          </p:cNvPr>
          <p:cNvSpPr txBox="1"/>
          <p:nvPr/>
        </p:nvSpPr>
        <p:spPr>
          <a:xfrm>
            <a:off x="7630758" y="1576756"/>
            <a:ext cx="23006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99284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합성곱 연산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F3BF84F9-3E34-982F-B0F3-8CC9D7E5DAA4}"/>
              </a:ext>
            </a:extLst>
          </p:cNvPr>
          <p:cNvSpPr txBox="1"/>
          <p:nvPr/>
        </p:nvSpPr>
        <p:spPr>
          <a:xfrm>
            <a:off x="2742384" y="5466900"/>
            <a:ext cx="16514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input channel = </a:t>
            </a:r>
            <a:r>
              <a:rPr lang="en-US" altLang="ko-KR" sz="1400">
                <a:solidFill>
                  <a:srgbClr val="FF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3</a:t>
            </a: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CD037FAD-5591-F050-F251-743BB1D677E6}"/>
              </a:ext>
            </a:extLst>
          </p:cNvPr>
          <p:cNvSpPr/>
          <p:nvPr/>
        </p:nvSpPr>
        <p:spPr>
          <a:xfrm>
            <a:off x="2861850" y="4485223"/>
            <a:ext cx="184812" cy="184812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A46EE24D-CC35-F26D-0165-6C69AA16FA78}"/>
              </a:ext>
            </a:extLst>
          </p:cNvPr>
          <p:cNvSpPr/>
          <p:nvPr/>
        </p:nvSpPr>
        <p:spPr>
          <a:xfrm>
            <a:off x="3046662" y="4485222"/>
            <a:ext cx="184812" cy="184812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6B2CAA38-205F-3341-906B-176B79967776}"/>
              </a:ext>
            </a:extLst>
          </p:cNvPr>
          <p:cNvSpPr/>
          <p:nvPr/>
        </p:nvSpPr>
        <p:spPr>
          <a:xfrm>
            <a:off x="3231474" y="4485222"/>
            <a:ext cx="184812" cy="184812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A6050CFE-BE5D-00FB-2E46-9C686E111304}"/>
              </a:ext>
            </a:extLst>
          </p:cNvPr>
          <p:cNvSpPr/>
          <p:nvPr/>
        </p:nvSpPr>
        <p:spPr>
          <a:xfrm>
            <a:off x="3416286" y="4485222"/>
            <a:ext cx="184812" cy="184812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5BF8EAE8-1995-5C47-0729-A3EAC4BD4A7D}"/>
              </a:ext>
            </a:extLst>
          </p:cNvPr>
          <p:cNvSpPr/>
          <p:nvPr/>
        </p:nvSpPr>
        <p:spPr>
          <a:xfrm>
            <a:off x="3601099" y="4485221"/>
            <a:ext cx="184812" cy="184812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B5F91BE1-4ECB-ECB7-CB2B-5234376E8D87}"/>
              </a:ext>
            </a:extLst>
          </p:cNvPr>
          <p:cNvSpPr/>
          <p:nvPr/>
        </p:nvSpPr>
        <p:spPr>
          <a:xfrm>
            <a:off x="2861850" y="4670035"/>
            <a:ext cx="184812" cy="184812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0C1578CB-383D-37EB-76F1-2818C93BFCAE}"/>
              </a:ext>
            </a:extLst>
          </p:cNvPr>
          <p:cNvSpPr/>
          <p:nvPr/>
        </p:nvSpPr>
        <p:spPr>
          <a:xfrm>
            <a:off x="3046662" y="4670035"/>
            <a:ext cx="184812" cy="184812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CD286980-F3EA-0B06-CA92-3C5F98AF858F}"/>
              </a:ext>
            </a:extLst>
          </p:cNvPr>
          <p:cNvSpPr/>
          <p:nvPr/>
        </p:nvSpPr>
        <p:spPr>
          <a:xfrm>
            <a:off x="3231474" y="4670034"/>
            <a:ext cx="184812" cy="184812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F56991F7-B9FD-C10F-8CE9-DBA3F02C8C5B}"/>
              </a:ext>
            </a:extLst>
          </p:cNvPr>
          <p:cNvSpPr/>
          <p:nvPr/>
        </p:nvSpPr>
        <p:spPr>
          <a:xfrm>
            <a:off x="3416286" y="4670034"/>
            <a:ext cx="184812" cy="184812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DC15218-677D-7A94-3B67-9E0F9AC6D910}"/>
              </a:ext>
            </a:extLst>
          </p:cNvPr>
          <p:cNvSpPr/>
          <p:nvPr/>
        </p:nvSpPr>
        <p:spPr>
          <a:xfrm>
            <a:off x="3601099" y="4670034"/>
            <a:ext cx="184812" cy="184812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8AAA3E1A-89B4-3281-3BB9-AEE9F3B8E52E}"/>
              </a:ext>
            </a:extLst>
          </p:cNvPr>
          <p:cNvSpPr/>
          <p:nvPr/>
        </p:nvSpPr>
        <p:spPr>
          <a:xfrm>
            <a:off x="2861850" y="4854848"/>
            <a:ext cx="184812" cy="184812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FA27AF3A-9D2D-DA11-04CC-740DD8E12C1D}"/>
              </a:ext>
            </a:extLst>
          </p:cNvPr>
          <p:cNvSpPr/>
          <p:nvPr/>
        </p:nvSpPr>
        <p:spPr>
          <a:xfrm>
            <a:off x="3046662" y="4854847"/>
            <a:ext cx="184812" cy="184812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A3D77C16-EE20-9381-5F12-BE28526FDE07}"/>
              </a:ext>
            </a:extLst>
          </p:cNvPr>
          <p:cNvSpPr/>
          <p:nvPr/>
        </p:nvSpPr>
        <p:spPr>
          <a:xfrm>
            <a:off x="3231474" y="4854847"/>
            <a:ext cx="184812" cy="184812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6D299E55-2D18-B030-AD53-0478632A9761}"/>
              </a:ext>
            </a:extLst>
          </p:cNvPr>
          <p:cNvSpPr/>
          <p:nvPr/>
        </p:nvSpPr>
        <p:spPr>
          <a:xfrm>
            <a:off x="3416286" y="4854846"/>
            <a:ext cx="184812" cy="184812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8715950B-5D88-B80D-ED9B-960A8785010F}"/>
              </a:ext>
            </a:extLst>
          </p:cNvPr>
          <p:cNvSpPr/>
          <p:nvPr/>
        </p:nvSpPr>
        <p:spPr>
          <a:xfrm>
            <a:off x="3601099" y="4854846"/>
            <a:ext cx="184812" cy="184812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E9F41CF5-3086-57C1-9480-8552E8443350}"/>
              </a:ext>
            </a:extLst>
          </p:cNvPr>
          <p:cNvSpPr/>
          <p:nvPr/>
        </p:nvSpPr>
        <p:spPr>
          <a:xfrm>
            <a:off x="2861850" y="5039660"/>
            <a:ext cx="184812" cy="184812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E9378703-E9B4-4C1F-ED4F-5AE3D19F4928}"/>
              </a:ext>
            </a:extLst>
          </p:cNvPr>
          <p:cNvSpPr/>
          <p:nvPr/>
        </p:nvSpPr>
        <p:spPr>
          <a:xfrm>
            <a:off x="3046662" y="5039660"/>
            <a:ext cx="184812" cy="184812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148B8C77-D56F-25D4-310F-893C32905D29}"/>
              </a:ext>
            </a:extLst>
          </p:cNvPr>
          <p:cNvSpPr/>
          <p:nvPr/>
        </p:nvSpPr>
        <p:spPr>
          <a:xfrm>
            <a:off x="3231474" y="5039659"/>
            <a:ext cx="184812" cy="184812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09764AF6-6D05-BEB7-7520-24DC4747F292}"/>
              </a:ext>
            </a:extLst>
          </p:cNvPr>
          <p:cNvSpPr/>
          <p:nvPr/>
        </p:nvSpPr>
        <p:spPr>
          <a:xfrm>
            <a:off x="3416286" y="5039659"/>
            <a:ext cx="184812" cy="184812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BFAD44B0-1017-6D74-8F87-F7D504940B0E}"/>
              </a:ext>
            </a:extLst>
          </p:cNvPr>
          <p:cNvSpPr/>
          <p:nvPr/>
        </p:nvSpPr>
        <p:spPr>
          <a:xfrm>
            <a:off x="3601099" y="5039658"/>
            <a:ext cx="184812" cy="184812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C7A856A6-7060-540F-EEE4-E821C297A0AD}"/>
              </a:ext>
            </a:extLst>
          </p:cNvPr>
          <p:cNvSpPr/>
          <p:nvPr/>
        </p:nvSpPr>
        <p:spPr>
          <a:xfrm>
            <a:off x="2861850" y="5224472"/>
            <a:ext cx="184812" cy="184812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EC5186B2-858F-7447-E6BF-EDB8CC653CB2}"/>
              </a:ext>
            </a:extLst>
          </p:cNvPr>
          <p:cNvSpPr/>
          <p:nvPr/>
        </p:nvSpPr>
        <p:spPr>
          <a:xfrm>
            <a:off x="3046662" y="5224472"/>
            <a:ext cx="184812" cy="184812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275A47D1-17F7-0BB8-11D9-4FE16AB5030A}"/>
              </a:ext>
            </a:extLst>
          </p:cNvPr>
          <p:cNvSpPr/>
          <p:nvPr/>
        </p:nvSpPr>
        <p:spPr>
          <a:xfrm>
            <a:off x="3231474" y="5224472"/>
            <a:ext cx="184812" cy="184812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0472D1E6-6A6C-5085-F38C-30E9F48C9CFF}"/>
              </a:ext>
            </a:extLst>
          </p:cNvPr>
          <p:cNvSpPr/>
          <p:nvPr/>
        </p:nvSpPr>
        <p:spPr>
          <a:xfrm>
            <a:off x="3416286" y="5224471"/>
            <a:ext cx="184812" cy="184812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BCBB9874-8167-4221-8720-6A955652F29C}"/>
              </a:ext>
            </a:extLst>
          </p:cNvPr>
          <p:cNvSpPr/>
          <p:nvPr/>
        </p:nvSpPr>
        <p:spPr>
          <a:xfrm>
            <a:off x="3601099" y="5224470"/>
            <a:ext cx="184812" cy="184812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ED4264BB-4597-7A78-94A2-61DEFBBD829D}"/>
              </a:ext>
            </a:extLst>
          </p:cNvPr>
          <p:cNvSpPr txBox="1"/>
          <p:nvPr/>
        </p:nvSpPr>
        <p:spPr>
          <a:xfrm>
            <a:off x="4100986" y="3897293"/>
            <a:ext cx="1160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accent1">
                    <a:lumMod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convolution</a:t>
            </a:r>
          </a:p>
        </p:txBody>
      </p:sp>
      <p:grpSp>
        <p:nvGrpSpPr>
          <p:cNvPr id="390" name="그룹 389">
            <a:extLst>
              <a:ext uri="{FF2B5EF4-FFF2-40B4-BE49-F238E27FC236}">
                <a16:creationId xmlns:a16="http://schemas.microsoft.com/office/drawing/2014/main" id="{C802BF53-D8AF-1FED-8E9B-42DF66632267}"/>
              </a:ext>
            </a:extLst>
          </p:cNvPr>
          <p:cNvGrpSpPr/>
          <p:nvPr/>
        </p:nvGrpSpPr>
        <p:grpSpPr>
          <a:xfrm>
            <a:off x="5289898" y="4683606"/>
            <a:ext cx="585620" cy="585622"/>
            <a:chOff x="5356462" y="2037079"/>
            <a:chExt cx="1250067" cy="1250069"/>
          </a:xfrm>
        </p:grpSpPr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8EA0A708-C1FE-14D8-FF78-1176930473DE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82E8C486-15FF-D6AE-7CEF-9D9F02E5BC6C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2ACCDAEE-B89B-B59F-F72D-25ABCCA76AFC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34489773-5466-B502-DC70-5C0F37E8CD21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0E049797-7950-0052-55D3-DA848B8F86D9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2E09FEEE-85E9-969C-72B5-94C899C94A5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7" name="직사각형 396">
              <a:extLst>
                <a:ext uri="{FF2B5EF4-FFF2-40B4-BE49-F238E27FC236}">
                  <a16:creationId xmlns:a16="http://schemas.microsoft.com/office/drawing/2014/main" id="{98455FAC-EFBE-742F-A813-BA4E09A2AA1F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8" name="직사각형 397">
              <a:extLst>
                <a:ext uri="{FF2B5EF4-FFF2-40B4-BE49-F238E27FC236}">
                  <a16:creationId xmlns:a16="http://schemas.microsoft.com/office/drawing/2014/main" id="{4682A813-66E8-CB05-CA64-CD7034912D99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9" name="직사각형 398">
              <a:extLst>
                <a:ext uri="{FF2B5EF4-FFF2-40B4-BE49-F238E27FC236}">
                  <a16:creationId xmlns:a16="http://schemas.microsoft.com/office/drawing/2014/main" id="{ABA83C6B-1FE7-14D9-ABF9-C591A7996B5E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00" name="TextBox 399">
            <a:extLst>
              <a:ext uri="{FF2B5EF4-FFF2-40B4-BE49-F238E27FC236}">
                <a16:creationId xmlns:a16="http://schemas.microsoft.com/office/drawing/2014/main" id="{7AD66684-BD07-6663-95BC-1BB65CD319A1}"/>
              </a:ext>
            </a:extLst>
          </p:cNvPr>
          <p:cNvSpPr txBox="1"/>
          <p:nvPr/>
        </p:nvSpPr>
        <p:spPr>
          <a:xfrm>
            <a:off x="5199806" y="5529381"/>
            <a:ext cx="1329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# of filters : </a:t>
            </a:r>
            <a:r>
              <a:rPr lang="en-US" altLang="ko-KR" sz="1400">
                <a:solidFill>
                  <a:srgbClr val="3399F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</a:t>
            </a:r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18B006D3-DEE4-EAF1-F03E-CEBFDA56AF82}"/>
              </a:ext>
            </a:extLst>
          </p:cNvPr>
          <p:cNvSpPr txBox="1"/>
          <p:nvPr/>
        </p:nvSpPr>
        <p:spPr>
          <a:xfrm>
            <a:off x="7000173" y="4555091"/>
            <a:ext cx="1758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Output channel : </a:t>
            </a:r>
            <a:r>
              <a:rPr lang="en-US" altLang="ko-KR" sz="1400">
                <a:solidFill>
                  <a:srgbClr val="3399F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</a:t>
            </a:r>
          </a:p>
        </p:txBody>
      </p:sp>
      <p:sp>
        <p:nvSpPr>
          <p:cNvPr id="402" name="직사각형 401">
            <a:extLst>
              <a:ext uri="{FF2B5EF4-FFF2-40B4-BE49-F238E27FC236}">
                <a16:creationId xmlns:a16="http://schemas.microsoft.com/office/drawing/2014/main" id="{510D647D-28BC-F77E-7664-F8FED5CB26D1}"/>
              </a:ext>
            </a:extLst>
          </p:cNvPr>
          <p:cNvSpPr/>
          <p:nvPr/>
        </p:nvSpPr>
        <p:spPr>
          <a:xfrm>
            <a:off x="2861850" y="3458459"/>
            <a:ext cx="184812" cy="184812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3" name="직사각형 402">
            <a:extLst>
              <a:ext uri="{FF2B5EF4-FFF2-40B4-BE49-F238E27FC236}">
                <a16:creationId xmlns:a16="http://schemas.microsoft.com/office/drawing/2014/main" id="{BBB8E500-545C-056E-FD68-EA95491BDC4A}"/>
              </a:ext>
            </a:extLst>
          </p:cNvPr>
          <p:cNvSpPr/>
          <p:nvPr/>
        </p:nvSpPr>
        <p:spPr>
          <a:xfrm>
            <a:off x="3046662" y="3458458"/>
            <a:ext cx="184812" cy="184812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4" name="직사각형 403">
            <a:extLst>
              <a:ext uri="{FF2B5EF4-FFF2-40B4-BE49-F238E27FC236}">
                <a16:creationId xmlns:a16="http://schemas.microsoft.com/office/drawing/2014/main" id="{32C6930A-616E-09AD-5E05-CD3C1EDA7EB8}"/>
              </a:ext>
            </a:extLst>
          </p:cNvPr>
          <p:cNvSpPr/>
          <p:nvPr/>
        </p:nvSpPr>
        <p:spPr>
          <a:xfrm>
            <a:off x="3231474" y="3458458"/>
            <a:ext cx="184812" cy="184812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EE26E4BD-6486-0352-1E85-280EC8D55607}"/>
              </a:ext>
            </a:extLst>
          </p:cNvPr>
          <p:cNvSpPr/>
          <p:nvPr/>
        </p:nvSpPr>
        <p:spPr>
          <a:xfrm>
            <a:off x="3416287" y="3458458"/>
            <a:ext cx="184812" cy="184812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6" name="직사각형 405">
            <a:extLst>
              <a:ext uri="{FF2B5EF4-FFF2-40B4-BE49-F238E27FC236}">
                <a16:creationId xmlns:a16="http://schemas.microsoft.com/office/drawing/2014/main" id="{420D2C2C-F747-10F0-6B3D-4DCA8EB33584}"/>
              </a:ext>
            </a:extLst>
          </p:cNvPr>
          <p:cNvSpPr/>
          <p:nvPr/>
        </p:nvSpPr>
        <p:spPr>
          <a:xfrm>
            <a:off x="3601099" y="3458457"/>
            <a:ext cx="184812" cy="184812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C6B7421A-5A10-B01C-915C-BF932CDED28C}"/>
              </a:ext>
            </a:extLst>
          </p:cNvPr>
          <p:cNvSpPr/>
          <p:nvPr/>
        </p:nvSpPr>
        <p:spPr>
          <a:xfrm>
            <a:off x="2861850" y="3643271"/>
            <a:ext cx="184812" cy="184812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5834C087-1589-E56F-4F10-366A0BB721A2}"/>
              </a:ext>
            </a:extLst>
          </p:cNvPr>
          <p:cNvSpPr/>
          <p:nvPr/>
        </p:nvSpPr>
        <p:spPr>
          <a:xfrm>
            <a:off x="3046662" y="3643271"/>
            <a:ext cx="184812" cy="184812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47370E0B-AFBE-699A-81EC-80CD0842CC27}"/>
              </a:ext>
            </a:extLst>
          </p:cNvPr>
          <p:cNvSpPr/>
          <p:nvPr/>
        </p:nvSpPr>
        <p:spPr>
          <a:xfrm>
            <a:off x="3231474" y="3643270"/>
            <a:ext cx="184812" cy="184812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C4D5638B-E51C-997E-B759-B29A91D092A8}"/>
              </a:ext>
            </a:extLst>
          </p:cNvPr>
          <p:cNvSpPr/>
          <p:nvPr/>
        </p:nvSpPr>
        <p:spPr>
          <a:xfrm>
            <a:off x="3416287" y="3643270"/>
            <a:ext cx="184812" cy="184812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1" name="직사각형 410">
            <a:extLst>
              <a:ext uri="{FF2B5EF4-FFF2-40B4-BE49-F238E27FC236}">
                <a16:creationId xmlns:a16="http://schemas.microsoft.com/office/drawing/2014/main" id="{E1C32635-1AEC-E290-70BB-7A4553E7FB6F}"/>
              </a:ext>
            </a:extLst>
          </p:cNvPr>
          <p:cNvSpPr/>
          <p:nvPr/>
        </p:nvSpPr>
        <p:spPr>
          <a:xfrm>
            <a:off x="3601099" y="3643269"/>
            <a:ext cx="184812" cy="184812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2" name="직사각형 411">
            <a:extLst>
              <a:ext uri="{FF2B5EF4-FFF2-40B4-BE49-F238E27FC236}">
                <a16:creationId xmlns:a16="http://schemas.microsoft.com/office/drawing/2014/main" id="{D44354E6-02FE-71E3-8978-3CAD0CB91425}"/>
              </a:ext>
            </a:extLst>
          </p:cNvPr>
          <p:cNvSpPr/>
          <p:nvPr/>
        </p:nvSpPr>
        <p:spPr>
          <a:xfrm>
            <a:off x="2861850" y="3828084"/>
            <a:ext cx="184812" cy="184812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직사각형 412">
            <a:extLst>
              <a:ext uri="{FF2B5EF4-FFF2-40B4-BE49-F238E27FC236}">
                <a16:creationId xmlns:a16="http://schemas.microsoft.com/office/drawing/2014/main" id="{BC59BF0F-ACCE-862F-27FF-DD4CB44B0B13}"/>
              </a:ext>
            </a:extLst>
          </p:cNvPr>
          <p:cNvSpPr/>
          <p:nvPr/>
        </p:nvSpPr>
        <p:spPr>
          <a:xfrm>
            <a:off x="3046662" y="3828083"/>
            <a:ext cx="184812" cy="184812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직사각형 413">
            <a:extLst>
              <a:ext uri="{FF2B5EF4-FFF2-40B4-BE49-F238E27FC236}">
                <a16:creationId xmlns:a16="http://schemas.microsoft.com/office/drawing/2014/main" id="{F59A14E4-CD61-6475-2C93-ACDFCA558F0E}"/>
              </a:ext>
            </a:extLst>
          </p:cNvPr>
          <p:cNvSpPr/>
          <p:nvPr/>
        </p:nvSpPr>
        <p:spPr>
          <a:xfrm>
            <a:off x="3231474" y="3828083"/>
            <a:ext cx="184812" cy="184812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7E48A1BA-1206-BCD2-9818-9FDDFCAC0697}"/>
              </a:ext>
            </a:extLst>
          </p:cNvPr>
          <p:cNvSpPr/>
          <p:nvPr/>
        </p:nvSpPr>
        <p:spPr>
          <a:xfrm>
            <a:off x="3416287" y="3828083"/>
            <a:ext cx="184812" cy="184812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E41B4F67-3EAD-BF0D-DEAA-530B898112CD}"/>
              </a:ext>
            </a:extLst>
          </p:cNvPr>
          <p:cNvSpPr/>
          <p:nvPr/>
        </p:nvSpPr>
        <p:spPr>
          <a:xfrm>
            <a:off x="3601099" y="3828082"/>
            <a:ext cx="184812" cy="184812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50D4BF9B-5D7A-6D16-605E-B9069CD87ACC}"/>
              </a:ext>
            </a:extLst>
          </p:cNvPr>
          <p:cNvSpPr/>
          <p:nvPr/>
        </p:nvSpPr>
        <p:spPr>
          <a:xfrm>
            <a:off x="2861850" y="4012896"/>
            <a:ext cx="184812" cy="184812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8" name="직사각형 417">
            <a:extLst>
              <a:ext uri="{FF2B5EF4-FFF2-40B4-BE49-F238E27FC236}">
                <a16:creationId xmlns:a16="http://schemas.microsoft.com/office/drawing/2014/main" id="{33841862-904F-59FB-821B-E0B811ACD02E}"/>
              </a:ext>
            </a:extLst>
          </p:cNvPr>
          <p:cNvSpPr/>
          <p:nvPr/>
        </p:nvSpPr>
        <p:spPr>
          <a:xfrm>
            <a:off x="3046662" y="4012896"/>
            <a:ext cx="184812" cy="184812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2B1C5106-FE5E-1654-D2B2-2515CE7A8453}"/>
              </a:ext>
            </a:extLst>
          </p:cNvPr>
          <p:cNvSpPr/>
          <p:nvPr/>
        </p:nvSpPr>
        <p:spPr>
          <a:xfrm>
            <a:off x="3231474" y="4012896"/>
            <a:ext cx="184812" cy="184812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0" name="직사각형 419">
            <a:extLst>
              <a:ext uri="{FF2B5EF4-FFF2-40B4-BE49-F238E27FC236}">
                <a16:creationId xmlns:a16="http://schemas.microsoft.com/office/drawing/2014/main" id="{40E09522-A3AB-4C89-08A7-82C3A8FED347}"/>
              </a:ext>
            </a:extLst>
          </p:cNvPr>
          <p:cNvSpPr/>
          <p:nvPr/>
        </p:nvSpPr>
        <p:spPr>
          <a:xfrm>
            <a:off x="3416287" y="4012895"/>
            <a:ext cx="184812" cy="184812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C6C9B22A-D693-E080-18B6-5B0E2CB83610}"/>
              </a:ext>
            </a:extLst>
          </p:cNvPr>
          <p:cNvSpPr/>
          <p:nvPr/>
        </p:nvSpPr>
        <p:spPr>
          <a:xfrm>
            <a:off x="3601099" y="4012894"/>
            <a:ext cx="184812" cy="184812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2" name="직사각형 421">
            <a:extLst>
              <a:ext uri="{FF2B5EF4-FFF2-40B4-BE49-F238E27FC236}">
                <a16:creationId xmlns:a16="http://schemas.microsoft.com/office/drawing/2014/main" id="{125B9E4C-8209-9170-DD14-881750A89E16}"/>
              </a:ext>
            </a:extLst>
          </p:cNvPr>
          <p:cNvSpPr/>
          <p:nvPr/>
        </p:nvSpPr>
        <p:spPr>
          <a:xfrm>
            <a:off x="2861850" y="4197709"/>
            <a:ext cx="184812" cy="184812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F91D27ED-CF17-B1D6-A843-C31D849EB892}"/>
              </a:ext>
            </a:extLst>
          </p:cNvPr>
          <p:cNvSpPr/>
          <p:nvPr/>
        </p:nvSpPr>
        <p:spPr>
          <a:xfrm>
            <a:off x="3046662" y="4197708"/>
            <a:ext cx="184812" cy="184812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4" name="직사각형 423">
            <a:extLst>
              <a:ext uri="{FF2B5EF4-FFF2-40B4-BE49-F238E27FC236}">
                <a16:creationId xmlns:a16="http://schemas.microsoft.com/office/drawing/2014/main" id="{4A558473-56C8-B0EA-AD8E-867CBA1FA0AB}"/>
              </a:ext>
            </a:extLst>
          </p:cNvPr>
          <p:cNvSpPr/>
          <p:nvPr/>
        </p:nvSpPr>
        <p:spPr>
          <a:xfrm>
            <a:off x="3231474" y="4197708"/>
            <a:ext cx="184812" cy="184812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687B790A-A017-65D0-0AA0-66169E5F9431}"/>
              </a:ext>
            </a:extLst>
          </p:cNvPr>
          <p:cNvSpPr/>
          <p:nvPr/>
        </p:nvSpPr>
        <p:spPr>
          <a:xfrm>
            <a:off x="3416287" y="4197708"/>
            <a:ext cx="184812" cy="184812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28800403-E347-1F6D-ADE6-A3D18BD302B5}"/>
              </a:ext>
            </a:extLst>
          </p:cNvPr>
          <p:cNvSpPr/>
          <p:nvPr/>
        </p:nvSpPr>
        <p:spPr>
          <a:xfrm>
            <a:off x="3601099" y="4197707"/>
            <a:ext cx="184812" cy="184812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27" name="그룹 426">
            <a:extLst>
              <a:ext uri="{FF2B5EF4-FFF2-40B4-BE49-F238E27FC236}">
                <a16:creationId xmlns:a16="http://schemas.microsoft.com/office/drawing/2014/main" id="{8AF2422B-5131-C029-BAF5-56A1CE1F1C5C}"/>
              </a:ext>
            </a:extLst>
          </p:cNvPr>
          <p:cNvGrpSpPr/>
          <p:nvPr/>
        </p:nvGrpSpPr>
        <p:grpSpPr>
          <a:xfrm>
            <a:off x="2861850" y="2418479"/>
            <a:ext cx="923704" cy="923706"/>
            <a:chOff x="917949" y="3078862"/>
            <a:chExt cx="2083445" cy="2083449"/>
          </a:xfrm>
        </p:grpSpPr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AE1DA9AC-5183-EE9C-45C8-16EEECC5C86A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C525D793-5E99-F284-D3D2-CA1BB8750704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19453A35-D6B4-B814-8BC7-978A40C67067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6EDB4AA9-9FF6-920B-595E-4067006F2EE2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C561D1ED-5E44-4F73-668C-4178737848DC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6727CAC5-A8FD-5C88-5578-0BEBAAFDEF93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B6A617F3-B002-A255-D773-8309DC864B36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2950F27E-A13E-3C04-D30A-EB43447261F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338C4D11-BF7F-6811-75C4-FCB81894F661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714997D1-609F-1A56-602B-D52E14DE3DA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3BF0D74B-6A50-DCE2-945F-8D1901EB5CE0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61D4A661-A698-9C4C-99EB-CD983EBB5A75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24172BD7-CF63-05C2-E01D-9B0B2E7624FF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CF66482D-96FF-C99E-8C19-0DBA9060CD1E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70A46F4A-FBED-9EE3-DA28-2AAF75DFE4A2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9B919E89-AEC2-3DD8-07E3-9A1AE53E6C65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69FB1DA8-4B81-3D57-F740-3C074BAB40D7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7A1DCA8-5502-A4C0-1660-B881C1983AF7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354D8674-4A5A-3AEC-9A9A-DB0E0073C9FF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3C6A2786-D8AA-3E6F-5065-60BD35DE6D0A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6794F0CE-69FC-8B6A-8BB8-6A594F98904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2CD82E52-E16A-7DD8-7D16-1BB3D3BF719D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723D7173-1FD2-1F99-7B34-FF3EB8E288FC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0D1A6D86-2BFA-5F81-8F6B-2096A0BFE152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2" name="직사각형 451">
              <a:extLst>
                <a:ext uri="{FF2B5EF4-FFF2-40B4-BE49-F238E27FC236}">
                  <a16:creationId xmlns:a16="http://schemas.microsoft.com/office/drawing/2014/main" id="{D9785F0B-BB75-C1FF-7118-7E7A0BD2B75E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53" name="그룹 452">
            <a:extLst>
              <a:ext uri="{FF2B5EF4-FFF2-40B4-BE49-F238E27FC236}">
                <a16:creationId xmlns:a16="http://schemas.microsoft.com/office/drawing/2014/main" id="{588DF62A-056D-82D8-06DD-D90E2C5A4272}"/>
              </a:ext>
            </a:extLst>
          </p:cNvPr>
          <p:cNvGrpSpPr/>
          <p:nvPr/>
        </p:nvGrpSpPr>
        <p:grpSpPr>
          <a:xfrm>
            <a:off x="5289898" y="3640424"/>
            <a:ext cx="585620" cy="585622"/>
            <a:chOff x="5356462" y="2037079"/>
            <a:chExt cx="1250067" cy="1250069"/>
          </a:xfrm>
        </p:grpSpPr>
        <p:sp>
          <p:nvSpPr>
            <p:cNvPr id="454" name="직사각형 453">
              <a:extLst>
                <a:ext uri="{FF2B5EF4-FFF2-40B4-BE49-F238E27FC236}">
                  <a16:creationId xmlns:a16="http://schemas.microsoft.com/office/drawing/2014/main" id="{B0CBF5A9-FAB9-E1E8-75E8-70D28AD4A5F0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5" name="직사각형 454">
              <a:extLst>
                <a:ext uri="{FF2B5EF4-FFF2-40B4-BE49-F238E27FC236}">
                  <a16:creationId xmlns:a16="http://schemas.microsoft.com/office/drawing/2014/main" id="{2EF2BEBD-4635-63BA-B87B-CD03B63B5891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6" name="직사각형 455">
              <a:extLst>
                <a:ext uri="{FF2B5EF4-FFF2-40B4-BE49-F238E27FC236}">
                  <a16:creationId xmlns:a16="http://schemas.microsoft.com/office/drawing/2014/main" id="{46047714-5720-110C-C928-6B16CF2149CE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7" name="직사각형 456">
              <a:extLst>
                <a:ext uri="{FF2B5EF4-FFF2-40B4-BE49-F238E27FC236}">
                  <a16:creationId xmlns:a16="http://schemas.microsoft.com/office/drawing/2014/main" id="{6568B9E0-9A72-8371-4797-309AB5953642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8" name="직사각형 457">
              <a:extLst>
                <a:ext uri="{FF2B5EF4-FFF2-40B4-BE49-F238E27FC236}">
                  <a16:creationId xmlns:a16="http://schemas.microsoft.com/office/drawing/2014/main" id="{17D9C3B0-B183-FFB6-E374-9264E46FC1C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9" name="직사각형 458">
              <a:extLst>
                <a:ext uri="{FF2B5EF4-FFF2-40B4-BE49-F238E27FC236}">
                  <a16:creationId xmlns:a16="http://schemas.microsoft.com/office/drawing/2014/main" id="{62C49918-07B1-673D-6B38-F8F8E16B0FE9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0" name="직사각형 459">
              <a:extLst>
                <a:ext uri="{FF2B5EF4-FFF2-40B4-BE49-F238E27FC236}">
                  <a16:creationId xmlns:a16="http://schemas.microsoft.com/office/drawing/2014/main" id="{D154A0E5-53A3-3103-CDDB-1227B6529FA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1" name="직사각형 460">
              <a:extLst>
                <a:ext uri="{FF2B5EF4-FFF2-40B4-BE49-F238E27FC236}">
                  <a16:creationId xmlns:a16="http://schemas.microsoft.com/office/drawing/2014/main" id="{34F0C84E-F9FE-515D-1A5C-183144A7CC4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2" name="직사각형 461">
              <a:extLst>
                <a:ext uri="{FF2B5EF4-FFF2-40B4-BE49-F238E27FC236}">
                  <a16:creationId xmlns:a16="http://schemas.microsoft.com/office/drawing/2014/main" id="{CC8C800E-DEFB-544D-3B0F-08CD4BF53611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63" name="그룹 462">
            <a:extLst>
              <a:ext uri="{FF2B5EF4-FFF2-40B4-BE49-F238E27FC236}">
                <a16:creationId xmlns:a16="http://schemas.microsoft.com/office/drawing/2014/main" id="{7CDB165B-FA15-85F8-B7CF-9A16EC54422B}"/>
              </a:ext>
            </a:extLst>
          </p:cNvPr>
          <p:cNvGrpSpPr/>
          <p:nvPr/>
        </p:nvGrpSpPr>
        <p:grpSpPr>
          <a:xfrm>
            <a:off x="5289898" y="2597241"/>
            <a:ext cx="585620" cy="585622"/>
            <a:chOff x="5356462" y="2037079"/>
            <a:chExt cx="1250067" cy="1250069"/>
          </a:xfrm>
        </p:grpSpPr>
        <p:sp>
          <p:nvSpPr>
            <p:cNvPr id="464" name="직사각형 463">
              <a:extLst>
                <a:ext uri="{FF2B5EF4-FFF2-40B4-BE49-F238E27FC236}">
                  <a16:creationId xmlns:a16="http://schemas.microsoft.com/office/drawing/2014/main" id="{2F2625B5-34BC-0B08-95D0-6B4165BCFA5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5" name="직사각형 464">
              <a:extLst>
                <a:ext uri="{FF2B5EF4-FFF2-40B4-BE49-F238E27FC236}">
                  <a16:creationId xmlns:a16="http://schemas.microsoft.com/office/drawing/2014/main" id="{4F8FF66D-0479-AD21-7FAA-FE5025C9CEF3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6" name="직사각형 465">
              <a:extLst>
                <a:ext uri="{FF2B5EF4-FFF2-40B4-BE49-F238E27FC236}">
                  <a16:creationId xmlns:a16="http://schemas.microsoft.com/office/drawing/2014/main" id="{2123C846-8C07-4427-51E8-23C09333ECF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7" name="직사각형 466">
              <a:extLst>
                <a:ext uri="{FF2B5EF4-FFF2-40B4-BE49-F238E27FC236}">
                  <a16:creationId xmlns:a16="http://schemas.microsoft.com/office/drawing/2014/main" id="{87CA8C7B-4039-3BC6-BCB4-E2B38327C4B8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8" name="직사각형 467">
              <a:extLst>
                <a:ext uri="{FF2B5EF4-FFF2-40B4-BE49-F238E27FC236}">
                  <a16:creationId xmlns:a16="http://schemas.microsoft.com/office/drawing/2014/main" id="{C8E4EA28-C6C0-7679-23A2-505C5E1AC51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9" name="직사각형 468">
              <a:extLst>
                <a:ext uri="{FF2B5EF4-FFF2-40B4-BE49-F238E27FC236}">
                  <a16:creationId xmlns:a16="http://schemas.microsoft.com/office/drawing/2014/main" id="{77E8028E-3964-947D-1FE4-2753F3F86350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0" name="직사각형 469">
              <a:extLst>
                <a:ext uri="{FF2B5EF4-FFF2-40B4-BE49-F238E27FC236}">
                  <a16:creationId xmlns:a16="http://schemas.microsoft.com/office/drawing/2014/main" id="{1CF77B66-7210-069B-ABA9-1ADDCC1620A2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1" name="직사각형 470">
              <a:extLst>
                <a:ext uri="{FF2B5EF4-FFF2-40B4-BE49-F238E27FC236}">
                  <a16:creationId xmlns:a16="http://schemas.microsoft.com/office/drawing/2014/main" id="{03F4073C-E63D-6EE8-0485-7ED5F19CF28D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2" name="직사각형 471">
              <a:extLst>
                <a:ext uri="{FF2B5EF4-FFF2-40B4-BE49-F238E27FC236}">
                  <a16:creationId xmlns:a16="http://schemas.microsoft.com/office/drawing/2014/main" id="{2201FDAC-61D5-908F-004A-B0D2378ABEC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73" name="직사각형 472">
            <a:extLst>
              <a:ext uri="{FF2B5EF4-FFF2-40B4-BE49-F238E27FC236}">
                <a16:creationId xmlns:a16="http://schemas.microsoft.com/office/drawing/2014/main" id="{318E2FF7-A99A-AAAC-92B1-43B4242EA592}"/>
              </a:ext>
            </a:extLst>
          </p:cNvPr>
          <p:cNvSpPr/>
          <p:nvPr/>
        </p:nvSpPr>
        <p:spPr>
          <a:xfrm>
            <a:off x="7156829" y="3922100"/>
            <a:ext cx="255113" cy="255113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4" name="직사각형 473">
            <a:extLst>
              <a:ext uri="{FF2B5EF4-FFF2-40B4-BE49-F238E27FC236}">
                <a16:creationId xmlns:a16="http://schemas.microsoft.com/office/drawing/2014/main" id="{C6A9D3F3-0F31-1432-C586-F6A3D7625CF4}"/>
              </a:ext>
            </a:extLst>
          </p:cNvPr>
          <p:cNvSpPr/>
          <p:nvPr/>
        </p:nvSpPr>
        <p:spPr>
          <a:xfrm>
            <a:off x="7156115" y="3411468"/>
            <a:ext cx="255113" cy="255113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5" name="직사각형 474">
            <a:extLst>
              <a:ext uri="{FF2B5EF4-FFF2-40B4-BE49-F238E27FC236}">
                <a16:creationId xmlns:a16="http://schemas.microsoft.com/office/drawing/2014/main" id="{4884E1B3-3A85-E260-CA4D-6923F8EE0329}"/>
              </a:ext>
            </a:extLst>
          </p:cNvPr>
          <p:cNvSpPr/>
          <p:nvPr/>
        </p:nvSpPr>
        <p:spPr>
          <a:xfrm>
            <a:off x="7411228" y="3411467"/>
            <a:ext cx="255113" cy="255113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6" name="직사각형 475">
            <a:extLst>
              <a:ext uri="{FF2B5EF4-FFF2-40B4-BE49-F238E27FC236}">
                <a16:creationId xmlns:a16="http://schemas.microsoft.com/office/drawing/2014/main" id="{66030CDA-6244-186E-FFFF-B4D1BB17DA29}"/>
              </a:ext>
            </a:extLst>
          </p:cNvPr>
          <p:cNvSpPr/>
          <p:nvPr/>
        </p:nvSpPr>
        <p:spPr>
          <a:xfrm>
            <a:off x="7666340" y="3411467"/>
            <a:ext cx="255113" cy="255113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7" name="직사각형 476">
            <a:extLst>
              <a:ext uri="{FF2B5EF4-FFF2-40B4-BE49-F238E27FC236}">
                <a16:creationId xmlns:a16="http://schemas.microsoft.com/office/drawing/2014/main" id="{B90F504B-99A3-2A7F-7743-D8082EBC9550}"/>
              </a:ext>
            </a:extLst>
          </p:cNvPr>
          <p:cNvSpPr/>
          <p:nvPr/>
        </p:nvSpPr>
        <p:spPr>
          <a:xfrm>
            <a:off x="7156115" y="3666580"/>
            <a:ext cx="255113" cy="255113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8" name="직사각형 477">
            <a:extLst>
              <a:ext uri="{FF2B5EF4-FFF2-40B4-BE49-F238E27FC236}">
                <a16:creationId xmlns:a16="http://schemas.microsoft.com/office/drawing/2014/main" id="{782173A2-A68E-7E63-52E8-B4FAA8E536FC}"/>
              </a:ext>
            </a:extLst>
          </p:cNvPr>
          <p:cNvSpPr/>
          <p:nvPr/>
        </p:nvSpPr>
        <p:spPr>
          <a:xfrm>
            <a:off x="7411228" y="3666580"/>
            <a:ext cx="255113" cy="255113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9" name="직사각형 478">
            <a:extLst>
              <a:ext uri="{FF2B5EF4-FFF2-40B4-BE49-F238E27FC236}">
                <a16:creationId xmlns:a16="http://schemas.microsoft.com/office/drawing/2014/main" id="{C553B772-EEBA-111A-BBA8-04633F0D9A51}"/>
              </a:ext>
            </a:extLst>
          </p:cNvPr>
          <p:cNvSpPr/>
          <p:nvPr/>
        </p:nvSpPr>
        <p:spPr>
          <a:xfrm>
            <a:off x="7666340" y="3666579"/>
            <a:ext cx="255113" cy="255113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0" name="직사각형 479">
            <a:extLst>
              <a:ext uri="{FF2B5EF4-FFF2-40B4-BE49-F238E27FC236}">
                <a16:creationId xmlns:a16="http://schemas.microsoft.com/office/drawing/2014/main" id="{9C7E56CC-D049-37C6-43C6-A0E57DDBA39B}"/>
              </a:ext>
            </a:extLst>
          </p:cNvPr>
          <p:cNvSpPr/>
          <p:nvPr/>
        </p:nvSpPr>
        <p:spPr>
          <a:xfrm>
            <a:off x="7411228" y="3921692"/>
            <a:ext cx="255113" cy="255113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1" name="직사각형 480">
            <a:extLst>
              <a:ext uri="{FF2B5EF4-FFF2-40B4-BE49-F238E27FC236}">
                <a16:creationId xmlns:a16="http://schemas.microsoft.com/office/drawing/2014/main" id="{85E45022-0C7C-6F01-F1D2-76CBD78A3B33}"/>
              </a:ext>
            </a:extLst>
          </p:cNvPr>
          <p:cNvSpPr/>
          <p:nvPr/>
        </p:nvSpPr>
        <p:spPr>
          <a:xfrm>
            <a:off x="7666340" y="3921692"/>
            <a:ext cx="255113" cy="255113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2" name="TextBox 481">
            <a:extLst>
              <a:ext uri="{FF2B5EF4-FFF2-40B4-BE49-F238E27FC236}">
                <a16:creationId xmlns:a16="http://schemas.microsoft.com/office/drawing/2014/main" id="{0F7F5D85-D397-A5DC-CBBA-492617095A49}"/>
              </a:ext>
            </a:extLst>
          </p:cNvPr>
          <p:cNvSpPr txBox="1"/>
          <p:nvPr/>
        </p:nvSpPr>
        <p:spPr>
          <a:xfrm>
            <a:off x="5191135" y="4623089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3" name="TextBox 482">
            <a:extLst>
              <a:ext uri="{FF2B5EF4-FFF2-40B4-BE49-F238E27FC236}">
                <a16:creationId xmlns:a16="http://schemas.microsoft.com/office/drawing/2014/main" id="{DA32563A-3D1E-0E39-D9D6-001753F69347}"/>
              </a:ext>
            </a:extLst>
          </p:cNvPr>
          <p:cNvSpPr txBox="1"/>
          <p:nvPr/>
        </p:nvSpPr>
        <p:spPr>
          <a:xfrm>
            <a:off x="5572839" y="5004532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4" name="TextBox 483">
            <a:extLst>
              <a:ext uri="{FF2B5EF4-FFF2-40B4-BE49-F238E27FC236}">
                <a16:creationId xmlns:a16="http://schemas.microsoft.com/office/drawing/2014/main" id="{1325FD5A-EB14-7B0B-A367-63FF8C18A966}"/>
              </a:ext>
            </a:extLst>
          </p:cNvPr>
          <p:cNvSpPr txBox="1"/>
          <p:nvPr/>
        </p:nvSpPr>
        <p:spPr>
          <a:xfrm>
            <a:off x="5383792" y="3572879"/>
            <a:ext cx="409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5" name="TextBox 484">
            <a:extLst>
              <a:ext uri="{FF2B5EF4-FFF2-40B4-BE49-F238E27FC236}">
                <a16:creationId xmlns:a16="http://schemas.microsoft.com/office/drawing/2014/main" id="{42685B09-D075-5DE8-6E3C-3A1A9F603FD8}"/>
              </a:ext>
            </a:extLst>
          </p:cNvPr>
          <p:cNvSpPr txBox="1"/>
          <p:nvPr/>
        </p:nvSpPr>
        <p:spPr>
          <a:xfrm>
            <a:off x="5582708" y="3773906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6" name="TextBox 485">
            <a:extLst>
              <a:ext uri="{FF2B5EF4-FFF2-40B4-BE49-F238E27FC236}">
                <a16:creationId xmlns:a16="http://schemas.microsoft.com/office/drawing/2014/main" id="{267F6DC4-CE05-EB86-9532-763B2700AFC8}"/>
              </a:ext>
            </a:extLst>
          </p:cNvPr>
          <p:cNvSpPr txBox="1"/>
          <p:nvPr/>
        </p:nvSpPr>
        <p:spPr>
          <a:xfrm>
            <a:off x="5176568" y="3770722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7" name="TextBox 486">
            <a:extLst>
              <a:ext uri="{FF2B5EF4-FFF2-40B4-BE49-F238E27FC236}">
                <a16:creationId xmlns:a16="http://schemas.microsoft.com/office/drawing/2014/main" id="{ACEDFAED-902E-4142-79F8-585A81A0F9F4}"/>
              </a:ext>
            </a:extLst>
          </p:cNvPr>
          <p:cNvSpPr txBox="1"/>
          <p:nvPr/>
        </p:nvSpPr>
        <p:spPr>
          <a:xfrm>
            <a:off x="5386437" y="3948618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8" name="TextBox 487">
            <a:extLst>
              <a:ext uri="{FF2B5EF4-FFF2-40B4-BE49-F238E27FC236}">
                <a16:creationId xmlns:a16="http://schemas.microsoft.com/office/drawing/2014/main" id="{BE2DBD7C-788C-73E2-6EDC-87ED936F3EF7}"/>
              </a:ext>
            </a:extLst>
          </p:cNvPr>
          <p:cNvSpPr txBox="1"/>
          <p:nvPr/>
        </p:nvSpPr>
        <p:spPr>
          <a:xfrm>
            <a:off x="4100986" y="2824249"/>
            <a:ext cx="1160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accent1">
                    <a:lumMod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convolution</a:t>
            </a:r>
          </a:p>
        </p:txBody>
      </p:sp>
      <p:sp>
        <p:nvSpPr>
          <p:cNvPr id="489" name="TextBox 488">
            <a:extLst>
              <a:ext uri="{FF2B5EF4-FFF2-40B4-BE49-F238E27FC236}">
                <a16:creationId xmlns:a16="http://schemas.microsoft.com/office/drawing/2014/main" id="{A69F2427-ACE8-5185-8388-A3546031AAFA}"/>
              </a:ext>
            </a:extLst>
          </p:cNvPr>
          <p:cNvSpPr txBox="1"/>
          <p:nvPr/>
        </p:nvSpPr>
        <p:spPr>
          <a:xfrm>
            <a:off x="4100986" y="4847901"/>
            <a:ext cx="1160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accent1">
                    <a:lumMod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convolution</a:t>
            </a:r>
          </a:p>
        </p:txBody>
      </p:sp>
      <p:cxnSp>
        <p:nvCxnSpPr>
          <p:cNvPr id="490" name="직선 연결선 489">
            <a:extLst>
              <a:ext uri="{FF2B5EF4-FFF2-40B4-BE49-F238E27FC236}">
                <a16:creationId xmlns:a16="http://schemas.microsoft.com/office/drawing/2014/main" id="{6512E3BD-6EFE-CD93-3881-E34042368914}"/>
              </a:ext>
            </a:extLst>
          </p:cNvPr>
          <p:cNvCxnSpPr/>
          <p:nvPr/>
        </p:nvCxnSpPr>
        <p:spPr>
          <a:xfrm>
            <a:off x="3785553" y="2418479"/>
            <a:ext cx="1504345" cy="18474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1" name="직선 연결선 490">
            <a:extLst>
              <a:ext uri="{FF2B5EF4-FFF2-40B4-BE49-F238E27FC236}">
                <a16:creationId xmlns:a16="http://schemas.microsoft.com/office/drawing/2014/main" id="{6E202D43-95C4-582C-59D6-1ADAC98A7C6F}"/>
              </a:ext>
            </a:extLst>
          </p:cNvPr>
          <p:cNvCxnSpPr>
            <a:cxnSpLocks/>
          </p:cNvCxnSpPr>
          <p:nvPr/>
        </p:nvCxnSpPr>
        <p:spPr>
          <a:xfrm flipV="1">
            <a:off x="3785552" y="3187785"/>
            <a:ext cx="1504345" cy="14167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2" name="직선 연결선 491">
            <a:extLst>
              <a:ext uri="{FF2B5EF4-FFF2-40B4-BE49-F238E27FC236}">
                <a16:creationId xmlns:a16="http://schemas.microsoft.com/office/drawing/2014/main" id="{7B4C68A2-276F-45E4-96B9-D797EC6D4BF5}"/>
              </a:ext>
            </a:extLst>
          </p:cNvPr>
          <p:cNvCxnSpPr>
            <a:cxnSpLocks/>
          </p:cNvCxnSpPr>
          <p:nvPr/>
        </p:nvCxnSpPr>
        <p:spPr>
          <a:xfrm>
            <a:off x="3785552" y="3453584"/>
            <a:ext cx="1504345" cy="18161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직선 연결선 492">
            <a:extLst>
              <a:ext uri="{FF2B5EF4-FFF2-40B4-BE49-F238E27FC236}">
                <a16:creationId xmlns:a16="http://schemas.microsoft.com/office/drawing/2014/main" id="{B281BC21-67F2-7316-18C1-215BF48B479D}"/>
              </a:ext>
            </a:extLst>
          </p:cNvPr>
          <p:cNvCxnSpPr>
            <a:cxnSpLocks/>
          </p:cNvCxnSpPr>
          <p:nvPr/>
        </p:nvCxnSpPr>
        <p:spPr>
          <a:xfrm flipV="1">
            <a:off x="3785552" y="4224993"/>
            <a:ext cx="1510084" cy="15542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4" name="직선 연결선 493">
            <a:extLst>
              <a:ext uri="{FF2B5EF4-FFF2-40B4-BE49-F238E27FC236}">
                <a16:creationId xmlns:a16="http://schemas.microsoft.com/office/drawing/2014/main" id="{4A88D93E-4761-B411-EADD-63A60D4338CD}"/>
              </a:ext>
            </a:extLst>
          </p:cNvPr>
          <p:cNvCxnSpPr>
            <a:cxnSpLocks/>
          </p:cNvCxnSpPr>
          <p:nvPr/>
        </p:nvCxnSpPr>
        <p:spPr>
          <a:xfrm>
            <a:off x="3785552" y="4506420"/>
            <a:ext cx="1510084" cy="18099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직선 연결선 494">
            <a:extLst>
              <a:ext uri="{FF2B5EF4-FFF2-40B4-BE49-F238E27FC236}">
                <a16:creationId xmlns:a16="http://schemas.microsoft.com/office/drawing/2014/main" id="{CDC9DFA1-AC9B-962F-D5D2-BC2150B9F00A}"/>
              </a:ext>
            </a:extLst>
          </p:cNvPr>
          <p:cNvCxnSpPr>
            <a:cxnSpLocks/>
          </p:cNvCxnSpPr>
          <p:nvPr/>
        </p:nvCxnSpPr>
        <p:spPr>
          <a:xfrm flipV="1">
            <a:off x="3780404" y="5260691"/>
            <a:ext cx="1515232" cy="16216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직선 연결선 495">
            <a:extLst>
              <a:ext uri="{FF2B5EF4-FFF2-40B4-BE49-F238E27FC236}">
                <a16:creationId xmlns:a16="http://schemas.microsoft.com/office/drawing/2014/main" id="{756D79FA-BA3A-E3F9-D4B6-B9CEA5FB832A}"/>
              </a:ext>
            </a:extLst>
          </p:cNvPr>
          <p:cNvCxnSpPr>
            <a:cxnSpLocks/>
          </p:cNvCxnSpPr>
          <p:nvPr/>
        </p:nvCxnSpPr>
        <p:spPr>
          <a:xfrm>
            <a:off x="5875518" y="2593804"/>
            <a:ext cx="1280597" cy="81725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7" name="직선 연결선 496">
            <a:extLst>
              <a:ext uri="{FF2B5EF4-FFF2-40B4-BE49-F238E27FC236}">
                <a16:creationId xmlns:a16="http://schemas.microsoft.com/office/drawing/2014/main" id="{0A69C4CA-5DFA-A2B0-16A9-F0C68101BDEC}"/>
              </a:ext>
            </a:extLst>
          </p:cNvPr>
          <p:cNvCxnSpPr>
            <a:cxnSpLocks/>
          </p:cNvCxnSpPr>
          <p:nvPr/>
        </p:nvCxnSpPr>
        <p:spPr>
          <a:xfrm>
            <a:off x="5879369" y="3182863"/>
            <a:ext cx="1269351" cy="99159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8" name="TextBox 497">
            <a:extLst>
              <a:ext uri="{FF2B5EF4-FFF2-40B4-BE49-F238E27FC236}">
                <a16:creationId xmlns:a16="http://schemas.microsoft.com/office/drawing/2014/main" id="{5CD44110-B571-8040-F403-0ABE20EEAB16}"/>
              </a:ext>
            </a:extLst>
          </p:cNvPr>
          <p:cNvSpPr txBox="1"/>
          <p:nvPr/>
        </p:nvSpPr>
        <p:spPr>
          <a:xfrm>
            <a:off x="7078686" y="3616635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9" name="직선 연결선 498">
            <a:extLst>
              <a:ext uri="{FF2B5EF4-FFF2-40B4-BE49-F238E27FC236}">
                <a16:creationId xmlns:a16="http://schemas.microsoft.com/office/drawing/2014/main" id="{7094E000-4E41-9FE9-8587-9B83BCF94287}"/>
              </a:ext>
            </a:extLst>
          </p:cNvPr>
          <p:cNvCxnSpPr>
            <a:cxnSpLocks/>
          </p:cNvCxnSpPr>
          <p:nvPr/>
        </p:nvCxnSpPr>
        <p:spPr>
          <a:xfrm flipV="1">
            <a:off x="5883627" y="3411061"/>
            <a:ext cx="1269351" cy="22414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0" name="직선 연결선 499">
            <a:extLst>
              <a:ext uri="{FF2B5EF4-FFF2-40B4-BE49-F238E27FC236}">
                <a16:creationId xmlns:a16="http://schemas.microsoft.com/office/drawing/2014/main" id="{C7439ED2-61B2-D117-0BA9-29038EFCACF9}"/>
              </a:ext>
            </a:extLst>
          </p:cNvPr>
          <p:cNvCxnSpPr>
            <a:cxnSpLocks/>
          </p:cNvCxnSpPr>
          <p:nvPr/>
        </p:nvCxnSpPr>
        <p:spPr>
          <a:xfrm flipV="1">
            <a:off x="5876134" y="4170034"/>
            <a:ext cx="1276845" cy="5091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직선 연결선 500">
            <a:extLst>
              <a:ext uri="{FF2B5EF4-FFF2-40B4-BE49-F238E27FC236}">
                <a16:creationId xmlns:a16="http://schemas.microsoft.com/office/drawing/2014/main" id="{09722827-F67F-8480-3189-BF1C87384CAB}"/>
              </a:ext>
            </a:extLst>
          </p:cNvPr>
          <p:cNvCxnSpPr>
            <a:cxnSpLocks/>
          </p:cNvCxnSpPr>
          <p:nvPr/>
        </p:nvCxnSpPr>
        <p:spPr>
          <a:xfrm flipV="1">
            <a:off x="5875518" y="3402459"/>
            <a:ext cx="1286807" cy="128114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직선 연결선 501">
            <a:extLst>
              <a:ext uri="{FF2B5EF4-FFF2-40B4-BE49-F238E27FC236}">
                <a16:creationId xmlns:a16="http://schemas.microsoft.com/office/drawing/2014/main" id="{7E2C767B-00AB-5AD1-1F32-E7EAEB5B533E}"/>
              </a:ext>
            </a:extLst>
          </p:cNvPr>
          <p:cNvCxnSpPr>
            <a:cxnSpLocks/>
          </p:cNvCxnSpPr>
          <p:nvPr/>
        </p:nvCxnSpPr>
        <p:spPr>
          <a:xfrm flipV="1">
            <a:off x="5874452" y="4171339"/>
            <a:ext cx="1280786" cy="109788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TextBox 502">
            <a:extLst>
              <a:ext uri="{FF2B5EF4-FFF2-40B4-BE49-F238E27FC236}">
                <a16:creationId xmlns:a16="http://schemas.microsoft.com/office/drawing/2014/main" id="{2B1BC14A-B0B3-D6ED-32B0-9B54477EE960}"/>
              </a:ext>
            </a:extLst>
          </p:cNvPr>
          <p:cNvSpPr txBox="1"/>
          <p:nvPr/>
        </p:nvSpPr>
        <p:spPr>
          <a:xfrm>
            <a:off x="2513844" y="2776992"/>
            <a:ext cx="296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504" name="TextBox 503">
            <a:extLst>
              <a:ext uri="{FF2B5EF4-FFF2-40B4-BE49-F238E27FC236}">
                <a16:creationId xmlns:a16="http://schemas.microsoft.com/office/drawing/2014/main" id="{733218F9-76D4-70EE-5CCF-C2DDDBD5AD65}"/>
              </a:ext>
            </a:extLst>
          </p:cNvPr>
          <p:cNvSpPr txBox="1"/>
          <p:nvPr/>
        </p:nvSpPr>
        <p:spPr>
          <a:xfrm>
            <a:off x="2517568" y="3790645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505" name="TextBox 504">
            <a:extLst>
              <a:ext uri="{FF2B5EF4-FFF2-40B4-BE49-F238E27FC236}">
                <a16:creationId xmlns:a16="http://schemas.microsoft.com/office/drawing/2014/main" id="{763103BE-13C6-466A-D281-6D39D623BA0B}"/>
              </a:ext>
            </a:extLst>
          </p:cNvPr>
          <p:cNvSpPr txBox="1"/>
          <p:nvPr/>
        </p:nvSpPr>
        <p:spPr>
          <a:xfrm>
            <a:off x="2539404" y="4855614"/>
            <a:ext cx="300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  <p:sp>
        <p:nvSpPr>
          <p:cNvPr id="506" name="TextBox 505">
            <a:extLst>
              <a:ext uri="{FF2B5EF4-FFF2-40B4-BE49-F238E27FC236}">
                <a16:creationId xmlns:a16="http://schemas.microsoft.com/office/drawing/2014/main" id="{E5B1AF33-4165-64BF-504A-5E951115050F}"/>
              </a:ext>
            </a:extLst>
          </p:cNvPr>
          <p:cNvSpPr txBox="1"/>
          <p:nvPr/>
        </p:nvSpPr>
        <p:spPr>
          <a:xfrm>
            <a:off x="7341985" y="3381586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7" name="TextBox 506">
            <a:extLst>
              <a:ext uri="{FF2B5EF4-FFF2-40B4-BE49-F238E27FC236}">
                <a16:creationId xmlns:a16="http://schemas.microsoft.com/office/drawing/2014/main" id="{F27DC5C1-A9FE-4724-1C85-756217760623}"/>
              </a:ext>
            </a:extLst>
          </p:cNvPr>
          <p:cNvSpPr txBox="1"/>
          <p:nvPr/>
        </p:nvSpPr>
        <p:spPr>
          <a:xfrm>
            <a:off x="5163569" y="5303263"/>
            <a:ext cx="1700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filters channel = </a:t>
            </a:r>
            <a:r>
              <a:rPr lang="en-US" altLang="ko-KR" sz="1400">
                <a:solidFill>
                  <a:srgbClr val="FF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3</a:t>
            </a:r>
          </a:p>
        </p:txBody>
      </p:sp>
      <p:grpSp>
        <p:nvGrpSpPr>
          <p:cNvPr id="508" name="그룹 507">
            <a:extLst>
              <a:ext uri="{FF2B5EF4-FFF2-40B4-BE49-F238E27FC236}">
                <a16:creationId xmlns:a16="http://schemas.microsoft.com/office/drawing/2014/main" id="{239ADF84-77DE-C7E3-F08D-AE242D015EE1}"/>
              </a:ext>
            </a:extLst>
          </p:cNvPr>
          <p:cNvGrpSpPr/>
          <p:nvPr/>
        </p:nvGrpSpPr>
        <p:grpSpPr>
          <a:xfrm>
            <a:off x="2858771" y="2418550"/>
            <a:ext cx="554150" cy="554151"/>
            <a:chOff x="5356462" y="2037079"/>
            <a:chExt cx="1250068" cy="1250069"/>
          </a:xfrm>
        </p:grpSpPr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4F6AA37C-D039-97B4-DE6E-FB5E0C29BF4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2D09ADB8-CE36-7ACF-02E3-DC30DE820A52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19466D57-D625-DF33-7A3E-F068B31975DF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6CFB70E4-2E00-15E1-10A9-1BA8514716B1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2BA8D28E-5460-3C31-C3DC-203A0F2F961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8972B4F0-D41C-5C38-CD02-7B008FA1B5A5}"/>
                </a:ext>
              </a:extLst>
            </p:cNvPr>
            <p:cNvSpPr/>
            <p:nvPr/>
          </p:nvSpPr>
          <p:spPr>
            <a:xfrm>
              <a:off x="6189841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C666AB9-0706-21B5-2E6C-B4643FFD753F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D4339A99-F643-C44B-8081-E538FE0A75EC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6C90B1D7-3EA5-D85B-F46F-653B9C2E93CE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18" name="그룹 517">
            <a:extLst>
              <a:ext uri="{FF2B5EF4-FFF2-40B4-BE49-F238E27FC236}">
                <a16:creationId xmlns:a16="http://schemas.microsoft.com/office/drawing/2014/main" id="{D38F2EDD-96B1-1B21-4B91-DA60EC1297A6}"/>
              </a:ext>
            </a:extLst>
          </p:cNvPr>
          <p:cNvGrpSpPr/>
          <p:nvPr/>
        </p:nvGrpSpPr>
        <p:grpSpPr>
          <a:xfrm>
            <a:off x="2862731" y="3467624"/>
            <a:ext cx="554437" cy="554439"/>
            <a:chOff x="3099052" y="3000354"/>
            <a:chExt cx="905592" cy="905594"/>
          </a:xfrm>
        </p:grpSpPr>
        <p:sp>
          <p:nvSpPr>
            <p:cNvPr id="519" name="직사각형 518">
              <a:extLst>
                <a:ext uri="{FF2B5EF4-FFF2-40B4-BE49-F238E27FC236}">
                  <a16:creationId xmlns:a16="http://schemas.microsoft.com/office/drawing/2014/main" id="{349AD858-67DE-ECD8-CE3B-B4BA28C3B934}"/>
                </a:ext>
              </a:extLst>
            </p:cNvPr>
            <p:cNvSpPr/>
            <p:nvPr/>
          </p:nvSpPr>
          <p:spPr>
            <a:xfrm>
              <a:off x="3099052" y="3000356"/>
              <a:ext cx="301864" cy="301864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0" name="직사각형 519">
              <a:extLst>
                <a:ext uri="{FF2B5EF4-FFF2-40B4-BE49-F238E27FC236}">
                  <a16:creationId xmlns:a16="http://schemas.microsoft.com/office/drawing/2014/main" id="{ED0A6F13-B202-2EBC-2607-1203833817E6}"/>
                </a:ext>
              </a:extLst>
            </p:cNvPr>
            <p:cNvSpPr/>
            <p:nvPr/>
          </p:nvSpPr>
          <p:spPr>
            <a:xfrm>
              <a:off x="3400916" y="3000355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1" name="직사각형 520">
              <a:extLst>
                <a:ext uri="{FF2B5EF4-FFF2-40B4-BE49-F238E27FC236}">
                  <a16:creationId xmlns:a16="http://schemas.microsoft.com/office/drawing/2014/main" id="{FBF0015D-D794-65F2-A363-0CADD25E406A}"/>
                </a:ext>
              </a:extLst>
            </p:cNvPr>
            <p:cNvSpPr/>
            <p:nvPr/>
          </p:nvSpPr>
          <p:spPr>
            <a:xfrm>
              <a:off x="3702780" y="3000354"/>
              <a:ext cx="301864" cy="301864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2" name="직사각형 521">
              <a:extLst>
                <a:ext uri="{FF2B5EF4-FFF2-40B4-BE49-F238E27FC236}">
                  <a16:creationId xmlns:a16="http://schemas.microsoft.com/office/drawing/2014/main" id="{7C8FB7F6-F2C3-1C25-6B10-49E36C336E89}"/>
                </a:ext>
              </a:extLst>
            </p:cNvPr>
            <p:cNvSpPr/>
            <p:nvPr/>
          </p:nvSpPr>
          <p:spPr>
            <a:xfrm>
              <a:off x="3099052" y="3302220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4F88EA5E-4228-53C3-D341-ED84ABBA40DF}"/>
                </a:ext>
              </a:extLst>
            </p:cNvPr>
            <p:cNvSpPr/>
            <p:nvPr/>
          </p:nvSpPr>
          <p:spPr>
            <a:xfrm>
              <a:off x="3400916" y="3302219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8FDD2491-DBB5-0EF1-610E-2F5A9AAE0AC2}"/>
                </a:ext>
              </a:extLst>
            </p:cNvPr>
            <p:cNvSpPr/>
            <p:nvPr/>
          </p:nvSpPr>
          <p:spPr>
            <a:xfrm>
              <a:off x="3702780" y="3302218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776ECDCD-61F0-B1E1-C1F0-D3DBD3F5F6C7}"/>
                </a:ext>
              </a:extLst>
            </p:cNvPr>
            <p:cNvSpPr/>
            <p:nvPr/>
          </p:nvSpPr>
          <p:spPr>
            <a:xfrm>
              <a:off x="3099052" y="3604084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806287E0-5C51-0784-F1DB-CD97370196C4}"/>
                </a:ext>
              </a:extLst>
            </p:cNvPr>
            <p:cNvSpPr/>
            <p:nvPr/>
          </p:nvSpPr>
          <p:spPr>
            <a:xfrm>
              <a:off x="3400916" y="3604083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5F512D3D-61CC-629D-E7CC-CD17329200D4}"/>
                </a:ext>
              </a:extLst>
            </p:cNvPr>
            <p:cNvSpPr/>
            <p:nvPr/>
          </p:nvSpPr>
          <p:spPr>
            <a:xfrm>
              <a:off x="3702780" y="3604082"/>
              <a:ext cx="301864" cy="301864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28" name="그룹 527">
            <a:extLst>
              <a:ext uri="{FF2B5EF4-FFF2-40B4-BE49-F238E27FC236}">
                <a16:creationId xmlns:a16="http://schemas.microsoft.com/office/drawing/2014/main" id="{A3F8383C-DF78-D10F-BFA4-EFE624BADA7B}"/>
              </a:ext>
            </a:extLst>
          </p:cNvPr>
          <p:cNvGrpSpPr/>
          <p:nvPr/>
        </p:nvGrpSpPr>
        <p:grpSpPr>
          <a:xfrm>
            <a:off x="2862731" y="4502160"/>
            <a:ext cx="554437" cy="554439"/>
            <a:chOff x="3402616" y="4348302"/>
            <a:chExt cx="905592" cy="905594"/>
          </a:xfrm>
        </p:grpSpPr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F6CE77E7-436F-8EB7-5338-1752F1BD16BF}"/>
                </a:ext>
              </a:extLst>
            </p:cNvPr>
            <p:cNvSpPr/>
            <p:nvPr/>
          </p:nvSpPr>
          <p:spPr>
            <a:xfrm>
              <a:off x="3402616" y="4348304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D04F4A13-10E3-846F-292D-699D77351EF7}"/>
                </a:ext>
              </a:extLst>
            </p:cNvPr>
            <p:cNvSpPr/>
            <p:nvPr/>
          </p:nvSpPr>
          <p:spPr>
            <a:xfrm>
              <a:off x="3704480" y="4348303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C607D314-1C89-CFAB-7F56-AACF35A6114B}"/>
                </a:ext>
              </a:extLst>
            </p:cNvPr>
            <p:cNvSpPr/>
            <p:nvPr/>
          </p:nvSpPr>
          <p:spPr>
            <a:xfrm>
              <a:off x="4006344" y="4348302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7EC26D98-2B2C-6E93-0976-A625694FAECC}"/>
                </a:ext>
              </a:extLst>
            </p:cNvPr>
            <p:cNvSpPr/>
            <p:nvPr/>
          </p:nvSpPr>
          <p:spPr>
            <a:xfrm>
              <a:off x="3402616" y="4650168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D1367117-38D1-21F0-84AE-E727B2888429}"/>
                </a:ext>
              </a:extLst>
            </p:cNvPr>
            <p:cNvSpPr/>
            <p:nvPr/>
          </p:nvSpPr>
          <p:spPr>
            <a:xfrm>
              <a:off x="3704480" y="4650167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EF9952F-8550-A424-BEEE-46D78AFF429A}"/>
                </a:ext>
              </a:extLst>
            </p:cNvPr>
            <p:cNvSpPr/>
            <p:nvPr/>
          </p:nvSpPr>
          <p:spPr>
            <a:xfrm>
              <a:off x="4006344" y="4650166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E72F40BE-69C3-D790-0B01-8301B8E38223}"/>
                </a:ext>
              </a:extLst>
            </p:cNvPr>
            <p:cNvSpPr/>
            <p:nvPr/>
          </p:nvSpPr>
          <p:spPr>
            <a:xfrm>
              <a:off x="3402616" y="4952032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CE31047C-0A54-D3B8-955E-431E0C2A6B0A}"/>
                </a:ext>
              </a:extLst>
            </p:cNvPr>
            <p:cNvSpPr/>
            <p:nvPr/>
          </p:nvSpPr>
          <p:spPr>
            <a:xfrm>
              <a:off x="3704480" y="4952031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DDCB15B7-EFC3-E3BB-F757-E87D3EE98C41}"/>
                </a:ext>
              </a:extLst>
            </p:cNvPr>
            <p:cNvSpPr/>
            <p:nvPr/>
          </p:nvSpPr>
          <p:spPr>
            <a:xfrm>
              <a:off x="4006344" y="4952030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38" name="TextBox 537">
            <a:extLst>
              <a:ext uri="{FF2B5EF4-FFF2-40B4-BE49-F238E27FC236}">
                <a16:creationId xmlns:a16="http://schemas.microsoft.com/office/drawing/2014/main" id="{E632D888-4694-C28D-8060-2C21E35E9F41}"/>
              </a:ext>
            </a:extLst>
          </p:cNvPr>
          <p:cNvSpPr txBox="1"/>
          <p:nvPr/>
        </p:nvSpPr>
        <p:spPr>
          <a:xfrm>
            <a:off x="7000173" y="2450849"/>
            <a:ext cx="18678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0" name="TextBox 539">
            <a:extLst>
              <a:ext uri="{FF2B5EF4-FFF2-40B4-BE49-F238E27FC236}">
                <a16:creationId xmlns:a16="http://schemas.microsoft.com/office/drawing/2014/main" id="{A1F90E16-0B46-B105-3AA8-AC09DAB7B230}"/>
              </a:ext>
            </a:extLst>
          </p:cNvPr>
          <p:cNvSpPr txBox="1"/>
          <p:nvPr/>
        </p:nvSpPr>
        <p:spPr>
          <a:xfrm>
            <a:off x="799808" y="1384126"/>
            <a:ext cx="5860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Convolution Layer - Multi</a:t>
            </a:r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Channel,</a:t>
            </a:r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Many</a:t>
            </a:r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Filters</a:t>
            </a:r>
            <a:endParaRPr lang="ko-KR" altLang="en-US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541" name="TextBox 540">
            <a:extLst>
              <a:ext uri="{FF2B5EF4-FFF2-40B4-BE49-F238E27FC236}">
                <a16:creationId xmlns:a16="http://schemas.microsoft.com/office/drawing/2014/main" id="{01B1ED68-6D3E-C249-63E5-CAE9A0B2EAB6}"/>
              </a:ext>
            </a:extLst>
          </p:cNvPr>
          <p:cNvSpPr txBox="1"/>
          <p:nvPr/>
        </p:nvSpPr>
        <p:spPr>
          <a:xfrm>
            <a:off x="7623765" y="1421394"/>
            <a:ext cx="32239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4-1+0=3 3-3-1=-1 4+0-1=3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2-2-2=-2 4-2-2=0 3-1+0=2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2-1-0=1 3-1+1=3 4-1+1=4</a:t>
            </a:r>
          </a:p>
        </p:txBody>
      </p:sp>
    </p:spTree>
    <p:extLst>
      <p:ext uri="{BB962C8B-B14F-4D97-AF65-F5344CB8AC3E}">
        <p14:creationId xmlns:p14="http://schemas.microsoft.com/office/powerpoint/2010/main" val="425363474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합성곱 연산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0A0BEE-661C-3A43-3463-6BC78A5F35CD}"/>
              </a:ext>
            </a:extLst>
          </p:cNvPr>
          <p:cNvSpPr txBox="1"/>
          <p:nvPr/>
        </p:nvSpPr>
        <p:spPr>
          <a:xfrm>
            <a:off x="1637343" y="1284316"/>
            <a:ext cx="3112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Convolution Layer - </a:t>
            </a:r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계산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70BCD2-C319-2695-0ACA-012159268D93}"/>
              </a:ext>
            </a:extLst>
          </p:cNvPr>
          <p:cNvSpPr txBox="1"/>
          <p:nvPr/>
        </p:nvSpPr>
        <p:spPr>
          <a:xfrm>
            <a:off x="1824821" y="4749920"/>
            <a:ext cx="20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3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606956D-ED6D-9ACA-D016-A1911941D5B1}"/>
              </a:ext>
            </a:extLst>
          </p:cNvPr>
          <p:cNvGrpSpPr/>
          <p:nvPr/>
        </p:nvGrpSpPr>
        <p:grpSpPr>
          <a:xfrm>
            <a:off x="2139668" y="2192005"/>
            <a:ext cx="1759055" cy="1759058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297D25A-979B-52F5-2061-6C563BF9AB20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02B04F5-5F56-E9E5-E47B-6E64D6E69685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CEABE9E-4BF2-2BDF-FD07-8415F1DEE8DC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81C7839-E228-5500-3C17-5A1F596D5F84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868D518-B730-71C9-B69D-B60CAB7A797A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794DC2-483D-23EB-8462-D8443B5782D2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A0AD411-0E0B-EF9E-F689-2D1F22466F4A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F07603-F6A0-10C5-0CAB-BFE7B14F1470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F356AFD-CB23-FFD0-9901-67DEEC83EAF7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AB80117-0454-A90F-722D-67EFD08D0550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BAC7247-57CD-A9FA-96ED-6461AF3BD7E5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4A3BF21-8EE3-5C7C-8B82-7ADC1358753F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72E42D8-6D9C-7EFC-237B-C62F7ECA116F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60143A6-5500-1C44-7773-AAF359C05AA7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AE0BDFA-E89C-2C89-0520-E45AF399D96B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A06BAFD-773A-35D0-9066-748D77608601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5B9B22E-6959-C6C3-4E18-1ABB7B79B869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1427355-E3BF-8341-F687-F9BA646428EC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95391A6-7B80-F453-177C-394497995285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37375FC-A425-9864-9671-B5428BC5F27E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970E0DE-A10F-7E32-EE56-CBE649A23D8A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5FA460B-49C4-30BA-D2E3-F70D36B6BBFB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0530110-63E8-5790-60B0-1DD4F7F1FBA0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83FACF5-08F6-1340-0DD9-84A2830B17A3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E2A72D7-0A35-46B2-5B24-CFE60492D7E1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175B8E1-9EF2-CFFA-4BD4-572EEE361C78}"/>
              </a:ext>
            </a:extLst>
          </p:cNvPr>
          <p:cNvGrpSpPr/>
          <p:nvPr/>
        </p:nvGrpSpPr>
        <p:grpSpPr>
          <a:xfrm>
            <a:off x="4183083" y="3071534"/>
            <a:ext cx="576301" cy="576301"/>
            <a:chOff x="4066594" y="3229662"/>
            <a:chExt cx="948466" cy="948466"/>
          </a:xfrm>
        </p:grpSpPr>
        <p:sp>
          <p:nvSpPr>
            <p:cNvPr id="34" name="곱하기 기호 33">
              <a:extLst>
                <a:ext uri="{FF2B5EF4-FFF2-40B4-BE49-F238E27FC236}">
                  <a16:creationId xmlns:a16="http://schemas.microsoft.com/office/drawing/2014/main" id="{3C9C3D8E-4231-7D77-3DEE-27C2B3B2B98C}"/>
                </a:ext>
              </a:extLst>
            </p:cNvPr>
            <p:cNvSpPr/>
            <p:nvPr/>
          </p:nvSpPr>
          <p:spPr>
            <a:xfrm>
              <a:off x="4066594" y="3229662"/>
              <a:ext cx="948466" cy="948466"/>
            </a:xfrm>
            <a:prstGeom prst="mathMultiply">
              <a:avLst>
                <a:gd name="adj1" fmla="val 1320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원형: 비어 있음 34">
              <a:extLst>
                <a:ext uri="{FF2B5EF4-FFF2-40B4-BE49-F238E27FC236}">
                  <a16:creationId xmlns:a16="http://schemas.microsoft.com/office/drawing/2014/main" id="{6D8EACD2-EECC-3390-AF94-AE455DC65F4D}"/>
                </a:ext>
              </a:extLst>
            </p:cNvPr>
            <p:cNvSpPr/>
            <p:nvPr/>
          </p:nvSpPr>
          <p:spPr>
            <a:xfrm>
              <a:off x="4100989" y="3264057"/>
              <a:ext cx="879676" cy="879676"/>
            </a:xfrm>
            <a:prstGeom prst="donut">
              <a:avLst>
                <a:gd name="adj" fmla="val 1192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DAAC753-0579-FF67-4BC6-B117C26023A4}"/>
              </a:ext>
            </a:extLst>
          </p:cNvPr>
          <p:cNvSpPr txBox="1"/>
          <p:nvPr/>
        </p:nvSpPr>
        <p:spPr>
          <a:xfrm>
            <a:off x="3909173" y="3609313"/>
            <a:ext cx="1215207" cy="311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C6980E8-FB24-701D-EA3E-CC535FDAB4C7}"/>
              </a:ext>
            </a:extLst>
          </p:cNvPr>
          <p:cNvGrpSpPr/>
          <p:nvPr/>
        </p:nvGrpSpPr>
        <p:grpSpPr>
          <a:xfrm>
            <a:off x="5619042" y="1919875"/>
            <a:ext cx="1055433" cy="1055435"/>
            <a:chOff x="5356462" y="2037079"/>
            <a:chExt cx="1250067" cy="1250069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3340FB2-5907-0045-B11A-6EDB3FD6083E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12F32D9-B384-4D2E-8ABA-359FF89A41F3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007E07D-77AF-B631-F0CE-06468030022B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9CB72EB-C601-297D-954B-9EBB3E4E04FD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6C82564-2E23-9E6E-F585-34C68DDC5BE1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88F624E-85A7-C0EA-900E-30775D3ED48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14F0B74-B988-6B2D-342E-D5A839154426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2521E63-E5E5-EA8E-FB39-CEEC12CD8993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2C6F3EC-9920-B8D6-70DE-88C2A76DB4FE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599222F-AAD1-CE91-4059-9BF9E4F0846C}"/>
              </a:ext>
            </a:extLst>
          </p:cNvPr>
          <p:cNvSpPr/>
          <p:nvPr/>
        </p:nvSpPr>
        <p:spPr>
          <a:xfrm>
            <a:off x="7989293" y="2634247"/>
            <a:ext cx="351811" cy="35181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370A0EB-583F-348A-BF6A-C0BF9AA3F989}"/>
              </a:ext>
            </a:extLst>
          </p:cNvPr>
          <p:cNvSpPr/>
          <p:nvPr/>
        </p:nvSpPr>
        <p:spPr>
          <a:xfrm>
            <a:off x="8341104" y="2634246"/>
            <a:ext cx="351811" cy="35181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E5C707A-E26E-C7B5-42CF-7836ADFC5EDC}"/>
              </a:ext>
            </a:extLst>
          </p:cNvPr>
          <p:cNvSpPr/>
          <p:nvPr/>
        </p:nvSpPr>
        <p:spPr>
          <a:xfrm>
            <a:off x="8692915" y="2634245"/>
            <a:ext cx="351811" cy="35181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0FE834C-BA4C-1D99-1066-4D6D595578C7}"/>
              </a:ext>
            </a:extLst>
          </p:cNvPr>
          <p:cNvSpPr/>
          <p:nvPr/>
        </p:nvSpPr>
        <p:spPr>
          <a:xfrm>
            <a:off x="7989293" y="2986058"/>
            <a:ext cx="351811" cy="35181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5A84558-302D-A134-6189-4C622A936E0B}"/>
              </a:ext>
            </a:extLst>
          </p:cNvPr>
          <p:cNvSpPr/>
          <p:nvPr/>
        </p:nvSpPr>
        <p:spPr>
          <a:xfrm>
            <a:off x="8341104" y="2986057"/>
            <a:ext cx="351811" cy="35181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FCF50FF-570A-7FEA-EF02-75E79E523992}"/>
              </a:ext>
            </a:extLst>
          </p:cNvPr>
          <p:cNvSpPr/>
          <p:nvPr/>
        </p:nvSpPr>
        <p:spPr>
          <a:xfrm>
            <a:off x="8692915" y="2986056"/>
            <a:ext cx="351811" cy="35181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B5FE794-0FA7-C627-8AA3-151C488EFF24}"/>
              </a:ext>
            </a:extLst>
          </p:cNvPr>
          <p:cNvSpPr/>
          <p:nvPr/>
        </p:nvSpPr>
        <p:spPr>
          <a:xfrm>
            <a:off x="7989293" y="3337869"/>
            <a:ext cx="351811" cy="35181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6B3B530-8217-9566-CE5E-2C39FD51ECA3}"/>
              </a:ext>
            </a:extLst>
          </p:cNvPr>
          <p:cNvSpPr/>
          <p:nvPr/>
        </p:nvSpPr>
        <p:spPr>
          <a:xfrm>
            <a:off x="8341104" y="3337868"/>
            <a:ext cx="351811" cy="35181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F3FF2E5-953C-69A1-660A-8AB0709674D6}"/>
              </a:ext>
            </a:extLst>
          </p:cNvPr>
          <p:cNvSpPr/>
          <p:nvPr/>
        </p:nvSpPr>
        <p:spPr>
          <a:xfrm>
            <a:off x="8692915" y="3337867"/>
            <a:ext cx="351811" cy="35181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같음 기호 55">
            <a:extLst>
              <a:ext uri="{FF2B5EF4-FFF2-40B4-BE49-F238E27FC236}">
                <a16:creationId xmlns:a16="http://schemas.microsoft.com/office/drawing/2014/main" id="{F38727C7-0F2D-61FA-82FE-F010D12489CB}"/>
              </a:ext>
            </a:extLst>
          </p:cNvPr>
          <p:cNvSpPr/>
          <p:nvPr/>
        </p:nvSpPr>
        <p:spPr>
          <a:xfrm>
            <a:off x="6994820" y="3129724"/>
            <a:ext cx="542375" cy="415332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E6785DF-96A3-7472-E50B-BD6C4E0BDCBD}"/>
              </a:ext>
            </a:extLst>
          </p:cNvPr>
          <p:cNvSpPr txBox="1"/>
          <p:nvPr/>
        </p:nvSpPr>
        <p:spPr>
          <a:xfrm>
            <a:off x="5191222" y="5213949"/>
            <a:ext cx="2017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filter channel = </a:t>
            </a:r>
            <a:r>
              <a:rPr lang="en-US" altLang="ko-KR" sz="1800">
                <a:solidFill>
                  <a:srgbClr val="FF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3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# of filters : </a:t>
            </a:r>
            <a:r>
              <a:rPr lang="en-US" altLang="ko-KR" sz="1800">
                <a:solidFill>
                  <a:srgbClr val="3399F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90A79C8-890E-FB11-4511-6B62315AC79A}"/>
              </a:ext>
            </a:extLst>
          </p:cNvPr>
          <p:cNvSpPr txBox="1"/>
          <p:nvPr/>
        </p:nvSpPr>
        <p:spPr>
          <a:xfrm>
            <a:off x="7338792" y="5174970"/>
            <a:ext cx="220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8DB01954-4585-6326-2F02-BC5C23C3CE2F}"/>
              </a:ext>
            </a:extLst>
          </p:cNvPr>
          <p:cNvGrpSpPr/>
          <p:nvPr/>
        </p:nvGrpSpPr>
        <p:grpSpPr>
          <a:xfrm>
            <a:off x="1947249" y="2367906"/>
            <a:ext cx="1759055" cy="1759058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B244D2E-4749-C6E8-B2E8-00E5AA30500C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38A50DC0-4940-2206-CC87-964D2FA8D58C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6A09931-113A-4968-6F19-01B1BCEC5CB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5B2EE69-DBCA-61AF-D9AB-77FCA670C02B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33D0D356-7833-BE7E-5CDD-89D5C7FEDC5A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A5FB785-3065-4C52-547E-0DF055922950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E52E1600-7221-1F9C-DF24-B89D43BDBF05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8330C87-4AED-8142-5EFC-1EFF015E4D7A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675B0298-04EF-BB9F-2325-41C0C7D3D10B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F865F91-A395-088E-5B76-7BA56B7E03AB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5FBD8EF-E5AB-A0D4-2941-806E3D0CB4E4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BDBDCF4A-83E1-1580-3AA6-FBE1A547703B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AC84AE19-7FFE-0102-B7A2-8C2CA12D596A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8AF0F3C9-D612-9583-F409-7DDD283F6F79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C8130B73-3CCE-061C-F1F0-553CD79835EA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85CBA60-905F-6C1D-05D2-BD46FFD30C4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E6FB9069-BAF4-DD58-D9E3-F90E743787AA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6AE9BFD3-28AF-A6D4-3BE8-F218CA78D608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531C66F-A328-C90B-3E45-160601E41D1D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E4F8FFB0-1B75-9199-37AC-D8F79BAE0DD5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3FA5E84D-2E94-7A14-D506-B281F6D866FA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522C57E-1B22-274D-53BA-076201AF6E36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10C16876-2803-95F8-4890-4AD2A83CA59E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1ABB163-B881-8D70-6254-ECF0D10CBEA3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526D6BCD-6C22-60B7-58E4-90736FF906F4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08104E3-4DCE-62B0-730C-EC2D1DA1193C}"/>
              </a:ext>
            </a:extLst>
          </p:cNvPr>
          <p:cNvGrpSpPr/>
          <p:nvPr/>
        </p:nvGrpSpPr>
        <p:grpSpPr>
          <a:xfrm>
            <a:off x="1733461" y="2574682"/>
            <a:ext cx="1759055" cy="1759058"/>
            <a:chOff x="917949" y="3078862"/>
            <a:chExt cx="2083445" cy="2083449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C33F13E1-C483-AC09-2E94-A23097783D03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06A1BCD-EC10-E35E-36A6-42A1E10BCFE3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A41375D6-2F1C-902C-F99F-2A9F6E9DE9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B43E4FE1-11EE-84B1-AEDD-08C8D3742982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5EBC4D11-53E9-E6C5-5A25-CDB19458E297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6E31A021-153F-CD53-DD88-8592E8B081B7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E8DCD272-CA25-BB88-A9C7-263F6B0988F1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69659415-DBEF-FCA4-3B8D-3994BD9DA29C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41F406ED-8694-D8D3-3037-76489B6C80BF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81159AB9-D13F-C2C6-44E9-7FCD8C5F59BB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F4C52C4-14BD-2FBF-EC3B-48F301BF7EC6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DF9BC950-206A-06E2-9CDE-71F29F89DE10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E54EA02C-06F1-0AF3-A376-1E3DA3DF5571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A7E5760A-F602-2EE2-860B-15BA9176841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8DB3CAE3-2D85-77B5-770D-7E758C1ED0C4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712AF7C8-39FB-0B25-5CC2-BFDD20F1DE25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BC08328A-3A24-ACFB-FCC7-3D407D1CAE32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D1478C74-3869-5CEC-D28B-0B728931F215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3FDE0116-64AD-F927-32AD-BDA7A4DA4F66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A87AEB42-FD7A-280E-F22D-A0CED629C4B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710338AC-D349-4319-8F78-502E9F566C98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7D360946-F406-C107-E5A5-C78B33B97D57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BFACE74B-C675-8A52-0958-D1AF349301EE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BB400B75-F4F7-ED75-B39B-733B5812A133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9C4DC9DC-F291-1FF8-FA26-90616EFAAFE3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12259FAF-B043-5319-74FF-CD9A30CEFCF8}"/>
              </a:ext>
            </a:extLst>
          </p:cNvPr>
          <p:cNvGrpSpPr/>
          <p:nvPr/>
        </p:nvGrpSpPr>
        <p:grpSpPr>
          <a:xfrm>
            <a:off x="5443136" y="2095780"/>
            <a:ext cx="1055433" cy="1055435"/>
            <a:chOff x="5356462" y="2037079"/>
            <a:chExt cx="1250067" cy="1250069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033FC8C-5D2E-946A-75F4-8E63713D702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DB0C092-77B0-CCCA-29B9-169DB41B22F2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F5617745-7613-61AF-918C-5EABE13ADD3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2F266983-5352-2F8E-9D72-7EB2467265ED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4ADBDF68-091D-5544-981B-B41FAC7E0119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5A70508-06F0-F36A-F01D-327A1250A9E0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BD63053-58F3-ED41-DA17-2644DD9E88E3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9B413A61-FC3A-55F4-5D7B-A078920DFBF2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749B106A-8152-08F6-AFCA-7169048E7CCF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CAA5FFFA-A5BA-5A75-4A2B-2414EA7467C0}"/>
              </a:ext>
            </a:extLst>
          </p:cNvPr>
          <p:cNvGrpSpPr/>
          <p:nvPr/>
        </p:nvGrpSpPr>
        <p:grpSpPr>
          <a:xfrm>
            <a:off x="5267004" y="2282434"/>
            <a:ext cx="1055433" cy="1055435"/>
            <a:chOff x="5356462" y="2037079"/>
            <a:chExt cx="1250067" cy="125006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4F8A4D16-9174-C3C2-AE18-83D22402542B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2B4FFF4-D1EF-2004-7E58-50BE19AC1513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9880C71D-7302-E51E-3C46-492DF90C23CE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8A393818-7BE9-6840-9968-836A7FE4B519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686617B-9B3E-A882-0A26-1C7913943CA9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3499A900-B6FB-3107-450A-2D877F910CA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EE7ADAD1-C100-B862-2E06-B508E9315DD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A0A7AAD9-9AEA-48B4-727E-C6EF506BB02E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2FB62E16-F199-F6BE-1483-46E11EDD930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47552B6A-DC73-6BC4-AA12-DBAE8F6B3D72}"/>
              </a:ext>
            </a:extLst>
          </p:cNvPr>
          <p:cNvGrpSpPr/>
          <p:nvPr/>
        </p:nvGrpSpPr>
        <p:grpSpPr>
          <a:xfrm>
            <a:off x="5627146" y="3600814"/>
            <a:ext cx="1055433" cy="1055435"/>
            <a:chOff x="5356462" y="2037079"/>
            <a:chExt cx="1250067" cy="1250069"/>
          </a:xfrm>
          <a:solidFill>
            <a:srgbClr val="E2E2F6"/>
          </a:solidFill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96C1CC7E-05D7-765A-5FC6-FC799C8F8111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F5121B8C-32F8-C299-EF63-AE33E7F71FF0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C6911791-D351-F9A5-F303-F11C06F5DCB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8EE24DA0-81C0-5DF9-6AAF-8315C333D408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B515C205-0ED1-8403-19BB-7B99171E018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9F876E29-2905-1F4F-9EA5-338C9F57D830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20E55AEE-3DA2-132C-3FFB-FC2E312955F4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76C2A4B0-09F2-0EAC-D283-56C4DD2772CE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B2BFAEB1-85B8-6E5A-787D-8073F25C83A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170FF42E-8AE2-16FC-3B4B-EE53368CDF42}"/>
              </a:ext>
            </a:extLst>
          </p:cNvPr>
          <p:cNvGrpSpPr/>
          <p:nvPr/>
        </p:nvGrpSpPr>
        <p:grpSpPr>
          <a:xfrm>
            <a:off x="5451240" y="3776719"/>
            <a:ext cx="1055433" cy="1055435"/>
            <a:chOff x="5356462" y="2037079"/>
            <a:chExt cx="1250067" cy="1250069"/>
          </a:xfrm>
          <a:solidFill>
            <a:srgbClr val="E2E2F6"/>
          </a:solidFill>
        </p:grpSpPr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BC616BE5-EBBF-A681-FB8C-1417F6CC2AC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810A3F9-8655-B72C-AAD8-49080C518D55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517BFA3-2EB4-221D-9D3D-2792BB0B316B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E81CF842-272F-1EDD-EDFF-53B3BF5080F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4EAF129-97EA-4A02-7E18-8F8510AD0DA7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DB79FD6F-7765-586C-DCCD-85B712941635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BAE4706-8C31-6837-B697-FCD56F8A9FA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84E5ABB-01E0-E3BA-7402-7DCEEC0C975C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DFAD885E-3F33-8766-01F1-3016383AE766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442975C0-B20F-1EA8-BF58-F57FD354565A}"/>
              </a:ext>
            </a:extLst>
          </p:cNvPr>
          <p:cNvGrpSpPr/>
          <p:nvPr/>
        </p:nvGrpSpPr>
        <p:grpSpPr>
          <a:xfrm>
            <a:off x="5275108" y="3963374"/>
            <a:ext cx="1055433" cy="1055435"/>
            <a:chOff x="5356462" y="2037079"/>
            <a:chExt cx="1250067" cy="1250069"/>
          </a:xfrm>
          <a:solidFill>
            <a:srgbClr val="E2E2F6"/>
          </a:solidFill>
        </p:grpSpPr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A79FFB48-D945-D224-6C1A-58B7EE23F75F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3F76EB66-EAE6-F0B4-42E8-C1F394AB2B30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CC6E2128-A807-4C51-4FFA-AFC93AD4638E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34344BC-DBA3-F01C-8A55-032673D59059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453E97B5-1824-1C5C-994E-8B60B5FC380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807E5887-EC72-6723-70E9-E0FF392308A8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FCA17183-527D-C780-0EF7-E186E8A04A5D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B264DA0E-887F-A325-538B-D62EBC5A6CA2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5F453E45-30A6-E082-7037-ECD31AEB1FF0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18AFD99D-C2E8-73E8-3E8A-5B8C907F8000}"/>
              </a:ext>
            </a:extLst>
          </p:cNvPr>
          <p:cNvSpPr/>
          <p:nvPr/>
        </p:nvSpPr>
        <p:spPr>
          <a:xfrm>
            <a:off x="7855481" y="2750589"/>
            <a:ext cx="351811" cy="351811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4C841617-064A-60B7-EF53-C52229ACD55A}"/>
              </a:ext>
            </a:extLst>
          </p:cNvPr>
          <p:cNvSpPr/>
          <p:nvPr/>
        </p:nvSpPr>
        <p:spPr>
          <a:xfrm>
            <a:off x="8207292" y="2750588"/>
            <a:ext cx="351811" cy="351811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884DA833-ECAB-9F63-EBE0-5F18D920E3B9}"/>
              </a:ext>
            </a:extLst>
          </p:cNvPr>
          <p:cNvSpPr/>
          <p:nvPr/>
        </p:nvSpPr>
        <p:spPr>
          <a:xfrm>
            <a:off x="8559103" y="2750588"/>
            <a:ext cx="351811" cy="351811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32D79416-38BB-D86F-7B32-299FE1B08B48}"/>
              </a:ext>
            </a:extLst>
          </p:cNvPr>
          <p:cNvSpPr/>
          <p:nvPr/>
        </p:nvSpPr>
        <p:spPr>
          <a:xfrm>
            <a:off x="7855481" y="3102400"/>
            <a:ext cx="351811" cy="351811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E91BC19A-0A7C-A420-F866-7A53FC02072B}"/>
              </a:ext>
            </a:extLst>
          </p:cNvPr>
          <p:cNvSpPr/>
          <p:nvPr/>
        </p:nvSpPr>
        <p:spPr>
          <a:xfrm>
            <a:off x="8207292" y="3102399"/>
            <a:ext cx="351811" cy="351811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8EEF840D-2BE8-194B-09D9-4CB012E51877}"/>
              </a:ext>
            </a:extLst>
          </p:cNvPr>
          <p:cNvSpPr/>
          <p:nvPr/>
        </p:nvSpPr>
        <p:spPr>
          <a:xfrm>
            <a:off x="8559103" y="3102398"/>
            <a:ext cx="351811" cy="351811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B40D3842-67A7-2D56-580F-4CD35AC103BE}"/>
              </a:ext>
            </a:extLst>
          </p:cNvPr>
          <p:cNvSpPr/>
          <p:nvPr/>
        </p:nvSpPr>
        <p:spPr>
          <a:xfrm>
            <a:off x="7855481" y="3454211"/>
            <a:ext cx="351811" cy="351811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4E25152F-F19D-92DB-22BF-74A785B37ECC}"/>
              </a:ext>
            </a:extLst>
          </p:cNvPr>
          <p:cNvSpPr/>
          <p:nvPr/>
        </p:nvSpPr>
        <p:spPr>
          <a:xfrm>
            <a:off x="8207292" y="3454210"/>
            <a:ext cx="351811" cy="351811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CEAE0DF4-0F43-DAB9-255D-11B6233B8B9C}"/>
              </a:ext>
            </a:extLst>
          </p:cNvPr>
          <p:cNvSpPr/>
          <p:nvPr/>
        </p:nvSpPr>
        <p:spPr>
          <a:xfrm>
            <a:off x="8559103" y="3454209"/>
            <a:ext cx="351811" cy="351811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7801259F-6653-26C8-5725-7C5BAC99824A}"/>
              </a:ext>
            </a:extLst>
          </p:cNvPr>
          <p:cNvSpPr txBox="1"/>
          <p:nvPr/>
        </p:nvSpPr>
        <p:spPr>
          <a:xfrm>
            <a:off x="7827940" y="3459658"/>
            <a:ext cx="394115" cy="337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7028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합성곱 연산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118288-0363-1BA2-209F-6DCD9E73CB4A}"/>
              </a:ext>
            </a:extLst>
          </p:cNvPr>
          <p:cNvSpPr txBox="1"/>
          <p:nvPr/>
        </p:nvSpPr>
        <p:spPr>
          <a:xfrm>
            <a:off x="1502290" y="1122779"/>
            <a:ext cx="5913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Convolution Layer - Multi</a:t>
            </a:r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Channel,</a:t>
            </a:r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Many</a:t>
            </a:r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Filters</a:t>
            </a:r>
            <a:endParaRPr lang="ko-KR" altLang="en-US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7FD610-ADD9-6DE7-4287-3705999AF053}"/>
              </a:ext>
            </a:extLst>
          </p:cNvPr>
          <p:cNvSpPr txBox="1"/>
          <p:nvPr/>
        </p:nvSpPr>
        <p:spPr>
          <a:xfrm>
            <a:off x="1723011" y="5819964"/>
            <a:ext cx="1863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input channel = </a:t>
            </a:r>
            <a:r>
              <a:rPr lang="en-US" altLang="ko-KR" sz="1600">
                <a:solidFill>
                  <a:srgbClr val="FF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3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A4DF715-DDA0-90D3-4DD8-45FE9A17D4A1}"/>
              </a:ext>
            </a:extLst>
          </p:cNvPr>
          <p:cNvGrpSpPr/>
          <p:nvPr/>
        </p:nvGrpSpPr>
        <p:grpSpPr>
          <a:xfrm>
            <a:off x="1931274" y="4464536"/>
            <a:ext cx="1229378" cy="1191267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1D69CC7-CD9D-FD34-83C2-C8E8F3E868A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655B53E-5450-80C2-C4C4-22168ED786AF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FBF0D20-A229-A12A-683B-ABF5ADADB8BC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FA30763-E6F8-80CE-4FE6-AE14FF611625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5F8976E-8F02-884D-B35E-BA065EDA16A7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D81FC04-96D4-A44B-1250-586A7DACFAD2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B4DAA8D-6394-89FB-729E-E7D637A967C7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AB0322C-452C-7FE0-F155-4AE354F9588F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9617BD3-4F18-3BF1-C6EB-1E2FBCCC5C29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16CF8A4-8ADF-1D36-C7A2-5C563701BA7F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5E5E14F-7245-B96C-B463-E5F04ADDED3D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11B8749-A0D3-3D5F-15FB-A8B4E0834A09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DA81D36-7B67-6E74-578D-FA0C20CCFF97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AC99F8C-93AF-FDFA-AE1F-5A7CB135CB77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DC17103-74D7-3B88-3B58-EAD2D375CE3F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A075E8B-02CA-78BA-FE6E-647FB56271F2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82CEF3E-3518-272B-6BEB-3C65E3722457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87D695E-920F-2F33-D9D7-8FB308BCA6BA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CF5BB68-BC43-322B-B977-0DB545FF0532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6DBA6DB-F192-15BB-80BD-A2A321AB511B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0E57DD4-86F8-9B34-E04B-C5D9ED73ADA7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8753A44-0CA8-586A-7484-5DAC7E30D1C4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51B1172-9162-67FC-A3D7-326F34F17789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8A15C06-8942-241C-390C-F6AEE337B19E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EE1950F-92E4-309F-1616-8297A0553052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ACA9323-1C14-088A-6E21-7FED81AF7798}"/>
              </a:ext>
            </a:extLst>
          </p:cNvPr>
          <p:cNvSpPr txBox="1"/>
          <p:nvPr/>
        </p:nvSpPr>
        <p:spPr>
          <a:xfrm>
            <a:off x="3579830" y="3689105"/>
            <a:ext cx="1440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convolution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D46562-4839-0C2E-92FD-8A77FC988CB2}"/>
              </a:ext>
            </a:extLst>
          </p:cNvPr>
          <p:cNvSpPr txBox="1"/>
          <p:nvPr/>
        </p:nvSpPr>
        <p:spPr>
          <a:xfrm>
            <a:off x="6366988" y="5829852"/>
            <a:ext cx="15243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# of filters : </a:t>
            </a:r>
            <a:r>
              <a:rPr lang="en-US" altLang="ko-KR" sz="1600">
                <a:solidFill>
                  <a:srgbClr val="3399F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B912C3-8897-67C3-7CF0-6FDA60FF3128}"/>
              </a:ext>
            </a:extLst>
          </p:cNvPr>
          <p:cNvSpPr txBox="1"/>
          <p:nvPr/>
        </p:nvSpPr>
        <p:spPr>
          <a:xfrm>
            <a:off x="6924826" y="5349195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Output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channel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: </a:t>
            </a:r>
            <a:r>
              <a:rPr lang="en-US" altLang="ko-KR" sz="1600">
                <a:solidFill>
                  <a:srgbClr val="3399F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</a:t>
            </a:r>
            <a:endParaRPr lang="en-US" altLang="ko-KR">
              <a:solidFill>
                <a:srgbClr val="3399F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BE83027-9789-9D95-F404-77E01807305D}"/>
              </a:ext>
            </a:extLst>
          </p:cNvPr>
          <p:cNvGrpSpPr/>
          <p:nvPr/>
        </p:nvGrpSpPr>
        <p:grpSpPr>
          <a:xfrm>
            <a:off x="1931274" y="3123374"/>
            <a:ext cx="1229379" cy="1191268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B160DF3-7540-AF08-02A1-900474C0241E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5FE23F7-D694-78D5-D866-ADA7A17AC2B5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7974E01-7454-6466-7DEB-35B7F2F171D9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A74F8CF-8116-2DC5-AF08-982236E3D06E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988D319-1463-07F6-D92E-C1F7B6836BD3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81C2E93-F0F4-15AD-51E9-3E0BBD196B07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0236269-2E41-8145-4FA8-FB3E22133EA1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1A62147-87F8-99EA-3125-EE30D31CE455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2FD6C6C-DFA9-A9EB-DC19-D412D09EA21A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BC83F4E-EFCC-DF52-0274-50BE947431D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F93F10D-F3A0-C42F-6A44-096D4BAB6CAA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A215987-0E89-0345-3D79-0B09FA91F82C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E145E9B-0B27-8998-2882-68F22FD7E1E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A7C8B76-3C1D-B966-9C3E-B4F9C747F863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6E7B533-D0E8-4D78-9BC5-7FEBA42AD67C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908C60C-C38D-21CF-1FD0-389291EEAC74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1DAE5D5-B651-7BE6-5100-916256615B91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C354DDA-CD95-0C3D-BA90-150CA1BDB4B4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655E18F-404E-21B0-196E-43906F510ED7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68EA763-EE35-193F-D656-0B09611E35AA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0D076E71-68A5-071B-2BE4-7C971D16C08D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D48B948-39A5-CAC6-6DF7-D189257B858E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4CE8674-249E-DA7B-5755-2688E339D6AB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B4AEE17-2954-5339-1BD6-66FBE072AE08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68B50BD-37B1-C032-9D17-62DEE8E05917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ACF571F-46D1-DED9-A285-EE799AC3CAEC}"/>
              </a:ext>
            </a:extLst>
          </p:cNvPr>
          <p:cNvGrpSpPr/>
          <p:nvPr/>
        </p:nvGrpSpPr>
        <p:grpSpPr>
          <a:xfrm>
            <a:off x="1931274" y="1782675"/>
            <a:ext cx="1228901" cy="1190805"/>
            <a:chOff x="917949" y="3078862"/>
            <a:chExt cx="2083445" cy="2083449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3E3168E-45EE-B020-A05E-92FDF12D7CD2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542EDDA-5301-F0D3-1916-C1EA75C3C424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01ACE716-9DB1-EC7E-3CB6-3AA433EEF054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1664890-5AE8-2714-877A-3E4BA82B4515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7712EB3F-BA04-76A9-1205-D1D35DFCE19E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4E9AA0F-80FD-4510-2C38-FA8FA1498240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2FE7CD7-EF19-32CB-EC20-1694C1CAD127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031D9319-0200-3F8D-4CE7-AD9183D935A5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35950F9-5BBE-52DB-5214-E63A8CDDF33E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708DF9E6-1B4F-F2B0-9066-C636317606B9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E7858D30-FFFA-00B0-EEF6-667BC488E7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E1F11E1D-35FC-6644-C5BB-8358EEAA59A5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2C1BC126-236E-AF2B-BF67-51B9677E5E7E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B4C90AB1-D0E7-A680-B53A-8AF26326EC65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FE7BD5F-828D-9648-FF5A-F222188061D0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A5E42F7-6BBA-6E63-6035-962D9DCE0F44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9C6357FA-9B0D-81FB-D433-0ECEDBC24E4E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AB562F4-270F-7EE3-B581-52B9F4125F00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FF6491DD-14AE-544B-4105-A7EAA239601E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4520F788-F3E8-F264-503F-9BCF45299D06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E86EDBF-9560-F316-AABA-7F01BEA88643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6FAFA55A-32E0-73CE-CDCF-14E50EB1B3AE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1D6799A-A260-47F3-E43F-B40FC76F3845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5AFBA8B-7E21-C780-C5C3-382BB7FE5691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47CCE0C1-6E9C-6A14-41D1-E67ACAEBEB9E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AD059613-7561-50D0-91E4-DA3A8711C46B}"/>
              </a:ext>
            </a:extLst>
          </p:cNvPr>
          <p:cNvSpPr txBox="1"/>
          <p:nvPr/>
        </p:nvSpPr>
        <p:spPr>
          <a:xfrm>
            <a:off x="3579830" y="2305778"/>
            <a:ext cx="1440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convolution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61AA9A7-35E1-F5DF-079A-8A483C21FABB}"/>
              </a:ext>
            </a:extLst>
          </p:cNvPr>
          <p:cNvSpPr txBox="1"/>
          <p:nvPr/>
        </p:nvSpPr>
        <p:spPr>
          <a:xfrm>
            <a:off x="3579830" y="4914592"/>
            <a:ext cx="1440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convolution</a:t>
            </a: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DA956110-21B9-305C-96C0-DF134E3B92B9}"/>
              </a:ext>
            </a:extLst>
          </p:cNvPr>
          <p:cNvCxnSpPr>
            <a:cxnSpLocks/>
          </p:cNvCxnSpPr>
          <p:nvPr/>
        </p:nvCxnSpPr>
        <p:spPr>
          <a:xfrm flipV="1">
            <a:off x="3160175" y="1669399"/>
            <a:ext cx="1988125" cy="11327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6384A19-175A-1A32-CA3C-4EE42191C3E8}"/>
              </a:ext>
            </a:extLst>
          </p:cNvPr>
          <p:cNvCxnSpPr>
            <a:cxnSpLocks/>
          </p:cNvCxnSpPr>
          <p:nvPr/>
        </p:nvCxnSpPr>
        <p:spPr>
          <a:xfrm flipV="1">
            <a:off x="3160174" y="2299036"/>
            <a:ext cx="1987176" cy="65803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ACBDF3C7-D10C-90E1-9480-1CD948F8455B}"/>
              </a:ext>
            </a:extLst>
          </p:cNvPr>
          <p:cNvCxnSpPr>
            <a:cxnSpLocks/>
          </p:cNvCxnSpPr>
          <p:nvPr/>
        </p:nvCxnSpPr>
        <p:spPr>
          <a:xfrm flipV="1">
            <a:off x="3160174" y="3076211"/>
            <a:ext cx="1987176" cy="40881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53507A32-E327-E7FB-F9FD-B19673FCDF8F}"/>
              </a:ext>
            </a:extLst>
          </p:cNvPr>
          <p:cNvCxnSpPr>
            <a:cxnSpLocks/>
          </p:cNvCxnSpPr>
          <p:nvPr/>
        </p:nvCxnSpPr>
        <p:spPr>
          <a:xfrm flipV="1">
            <a:off x="3160174" y="3720450"/>
            <a:ext cx="2009025" cy="59147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77CB447A-290A-5FCC-FBB3-BD7546FD9242}"/>
              </a:ext>
            </a:extLst>
          </p:cNvPr>
          <p:cNvCxnSpPr>
            <a:cxnSpLocks/>
          </p:cNvCxnSpPr>
          <p:nvPr/>
        </p:nvCxnSpPr>
        <p:spPr>
          <a:xfrm>
            <a:off x="3138564" y="4460560"/>
            <a:ext cx="1993585" cy="26535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7B25A514-5A98-B9FA-5DE0-07AC165535C2}"/>
              </a:ext>
            </a:extLst>
          </p:cNvPr>
          <p:cNvCxnSpPr>
            <a:cxnSpLocks/>
          </p:cNvCxnSpPr>
          <p:nvPr/>
        </p:nvCxnSpPr>
        <p:spPr>
          <a:xfrm flipV="1">
            <a:off x="3153325" y="5125127"/>
            <a:ext cx="1978824" cy="53067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5F33DF4A-8702-FC44-3A8A-215BF9209E2B}"/>
              </a:ext>
            </a:extLst>
          </p:cNvPr>
          <p:cNvCxnSpPr>
            <a:cxnSpLocks/>
          </p:cNvCxnSpPr>
          <p:nvPr/>
        </p:nvCxnSpPr>
        <p:spPr>
          <a:xfrm>
            <a:off x="5806633" y="1669399"/>
            <a:ext cx="1926851" cy="796034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811737E0-20F5-AA74-5F2B-6C97B6332974}"/>
              </a:ext>
            </a:extLst>
          </p:cNvPr>
          <p:cNvCxnSpPr>
            <a:cxnSpLocks/>
          </p:cNvCxnSpPr>
          <p:nvPr/>
        </p:nvCxnSpPr>
        <p:spPr>
          <a:xfrm>
            <a:off x="5820297" y="2297005"/>
            <a:ext cx="1939550" cy="115383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309E56B2-60B8-ADB8-46C4-67A3CB89E027}"/>
              </a:ext>
            </a:extLst>
          </p:cNvPr>
          <p:cNvCxnSpPr>
            <a:cxnSpLocks/>
          </p:cNvCxnSpPr>
          <p:nvPr/>
        </p:nvCxnSpPr>
        <p:spPr>
          <a:xfrm flipV="1">
            <a:off x="5793401" y="2476519"/>
            <a:ext cx="1953205" cy="613214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27DF9BC5-0F2C-44F6-15C4-FD314303EB26}"/>
              </a:ext>
            </a:extLst>
          </p:cNvPr>
          <p:cNvCxnSpPr>
            <a:cxnSpLocks/>
          </p:cNvCxnSpPr>
          <p:nvPr/>
        </p:nvCxnSpPr>
        <p:spPr>
          <a:xfrm flipV="1">
            <a:off x="5798150" y="3444111"/>
            <a:ext cx="1949406" cy="26967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FEB238D5-E09B-8CC0-0F6B-E02C83F5222B}"/>
              </a:ext>
            </a:extLst>
          </p:cNvPr>
          <p:cNvCxnSpPr>
            <a:cxnSpLocks/>
          </p:cNvCxnSpPr>
          <p:nvPr/>
        </p:nvCxnSpPr>
        <p:spPr>
          <a:xfrm flipV="1">
            <a:off x="5807583" y="2497158"/>
            <a:ext cx="1920500" cy="198993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CCC488D0-FAD2-40ED-AC0A-94F9B2629D9F}"/>
              </a:ext>
            </a:extLst>
          </p:cNvPr>
          <p:cNvCxnSpPr>
            <a:cxnSpLocks/>
          </p:cNvCxnSpPr>
          <p:nvPr/>
        </p:nvCxnSpPr>
        <p:spPr>
          <a:xfrm flipV="1">
            <a:off x="5797200" y="3444110"/>
            <a:ext cx="1940499" cy="168101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D0F23912-EAE5-D0C4-78ED-022DD3809E85}"/>
              </a:ext>
            </a:extLst>
          </p:cNvPr>
          <p:cNvSpPr txBox="1"/>
          <p:nvPr/>
        </p:nvSpPr>
        <p:spPr>
          <a:xfrm>
            <a:off x="1468285" y="2244857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R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8ABFEA1-5511-A5AA-AB8E-B3CF089D5109}"/>
              </a:ext>
            </a:extLst>
          </p:cNvPr>
          <p:cNvSpPr txBox="1"/>
          <p:nvPr/>
        </p:nvSpPr>
        <p:spPr>
          <a:xfrm>
            <a:off x="1473240" y="3551619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G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E09DF16-8AE3-CEDB-9A34-0B1E34EC15B7}"/>
              </a:ext>
            </a:extLst>
          </p:cNvPr>
          <p:cNvSpPr txBox="1"/>
          <p:nvPr/>
        </p:nvSpPr>
        <p:spPr>
          <a:xfrm>
            <a:off x="1502290" y="4924535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B</a:t>
            </a: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791FBCEC-6DB0-03AA-7B6D-430A297A823C}"/>
              </a:ext>
            </a:extLst>
          </p:cNvPr>
          <p:cNvGrpSpPr/>
          <p:nvPr/>
        </p:nvGrpSpPr>
        <p:grpSpPr>
          <a:xfrm>
            <a:off x="5151433" y="1670545"/>
            <a:ext cx="658334" cy="637925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4AE59CFA-7B1F-C737-6075-4A9A11E0BC3E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C010C9A6-F375-1A42-BA8C-057E0D3C42C9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2BBFE6B8-AC2D-18AF-9640-9DAFE293523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02707B24-66FC-3715-FC6E-82E6FCB2964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F49E6474-5136-4292-4371-8A1767B25AD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4715F935-9840-4AFB-8CB8-11FE6B9B977B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09C7AA80-2DC2-017F-55E0-AF680B0FA6DE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5D70AFA-4A80-6757-C0C7-7482D74ECC4B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59341853-0552-9E47-D5D2-FA131553036B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1936C1B3-645A-3D9C-3C31-34A48AE07144}"/>
              </a:ext>
            </a:extLst>
          </p:cNvPr>
          <p:cNvGrpSpPr/>
          <p:nvPr/>
        </p:nvGrpSpPr>
        <p:grpSpPr>
          <a:xfrm>
            <a:off x="5142006" y="4491776"/>
            <a:ext cx="658334" cy="637925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9D088606-874E-64DF-DDFF-88D64E006CF2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7F4C28BA-5C7E-3F15-DF7E-5319048E15D2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34DCEFFB-9688-CD22-66EB-79135E51651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6F9B1A0-BAF5-4115-62D0-B0C6A2164CE2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55AFA390-5925-A51B-0FBA-F45A9272A9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C60F266C-A196-E67D-6D39-2108A7B9318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0566B32-1CF3-7E3F-36AC-3299B5CFDB89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C4CF759-6642-477D-B54E-CE905A26B07C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71C6D659-FB5E-C330-E21C-AC865EA98B17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DA214ADA-1548-EB9C-07AA-4F8019CD8CC0}"/>
              </a:ext>
            </a:extLst>
          </p:cNvPr>
          <p:cNvSpPr txBox="1"/>
          <p:nvPr/>
        </p:nvSpPr>
        <p:spPr>
          <a:xfrm>
            <a:off x="5029584" y="4419320"/>
            <a:ext cx="311466" cy="249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C5B566B-4412-6F36-8AD7-C2FB1103551E}"/>
              </a:ext>
            </a:extLst>
          </p:cNvPr>
          <p:cNvSpPr txBox="1"/>
          <p:nvPr/>
        </p:nvSpPr>
        <p:spPr>
          <a:xfrm>
            <a:off x="5453402" y="4846553"/>
            <a:ext cx="311466" cy="249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A215761E-1557-6D1B-E299-69E8F6E0C30E}"/>
              </a:ext>
            </a:extLst>
          </p:cNvPr>
          <p:cNvGrpSpPr/>
          <p:nvPr/>
        </p:nvGrpSpPr>
        <p:grpSpPr>
          <a:xfrm>
            <a:off x="5143580" y="3083680"/>
            <a:ext cx="658334" cy="637925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DC60FBF0-25EF-2162-6D2C-08FAB24970EF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EBF935EB-3C30-1934-E063-968CCD726500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CDBB4FD8-1396-B6E1-4570-EEB4163EC895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673166B2-CB60-413F-4AC9-9890E7D966B1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9CBF55C5-B783-038B-89FF-44C08D98995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7F7875F3-DB40-70A0-88A6-819A9558E7D8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FBB1FA8D-B72B-35EE-BDAC-ECFB8E881643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9275A43B-43A0-9DAD-54DC-94FECE31A64E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2A180A12-CFD6-B56F-F1B4-C84687554FE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059927D8-FFD0-1020-2E16-2E11D7B59D92}"/>
              </a:ext>
            </a:extLst>
          </p:cNvPr>
          <p:cNvSpPr txBox="1"/>
          <p:nvPr/>
        </p:nvSpPr>
        <p:spPr>
          <a:xfrm>
            <a:off x="5256689" y="3009415"/>
            <a:ext cx="311466" cy="249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BF5F058-E4FC-6A16-99D6-49A0EF24B866}"/>
              </a:ext>
            </a:extLst>
          </p:cNvPr>
          <p:cNvSpPr txBox="1"/>
          <p:nvPr/>
        </p:nvSpPr>
        <p:spPr>
          <a:xfrm>
            <a:off x="5466741" y="3231994"/>
            <a:ext cx="311466" cy="249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98B9139-ED57-F618-3E77-ABB4B66AD6C8}"/>
              </a:ext>
            </a:extLst>
          </p:cNvPr>
          <p:cNvSpPr txBox="1"/>
          <p:nvPr/>
        </p:nvSpPr>
        <p:spPr>
          <a:xfrm>
            <a:off x="5037897" y="3210603"/>
            <a:ext cx="311466" cy="249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8DA4263-FA11-1BED-FA44-EF0D00ED1560}"/>
              </a:ext>
            </a:extLst>
          </p:cNvPr>
          <p:cNvSpPr txBox="1"/>
          <p:nvPr/>
        </p:nvSpPr>
        <p:spPr>
          <a:xfrm>
            <a:off x="5251728" y="3427546"/>
            <a:ext cx="311466" cy="249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9DF3ABA9-E2F7-3E34-45FD-F54C69D5167A}"/>
              </a:ext>
            </a:extLst>
          </p:cNvPr>
          <p:cNvGrpSpPr/>
          <p:nvPr/>
        </p:nvGrpSpPr>
        <p:grpSpPr>
          <a:xfrm>
            <a:off x="5148300" y="2350441"/>
            <a:ext cx="658334" cy="637925"/>
            <a:chOff x="5356462" y="2037079"/>
            <a:chExt cx="1250067" cy="1250069"/>
          </a:xfrm>
        </p:grpSpPr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E9C8979-0819-196E-11D1-862F63A32A71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3AEBF866-CEF2-21D7-FA67-10130AF3DB6D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9A893EA8-1AE5-165E-9264-402CA77939F5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0F65382D-93C9-80C3-F3B3-A614FDBB38C6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0708CEA4-0B04-C540-06DB-0AAF77147C4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71D4896-FD5E-C5C1-EC28-7B1877E3DCE4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D85F124-F0BC-1959-207C-642FCF24384D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8684F1AC-6D19-3148-6C4C-950DF886468D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1FF197B4-5A9A-54FE-1D1C-641AB6BE82A6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82AD8722-F1F3-233F-00A3-8E21FCB043B1}"/>
              </a:ext>
            </a:extLst>
          </p:cNvPr>
          <p:cNvGrpSpPr/>
          <p:nvPr/>
        </p:nvGrpSpPr>
        <p:grpSpPr>
          <a:xfrm>
            <a:off x="5143743" y="3758606"/>
            <a:ext cx="658334" cy="637925"/>
            <a:chOff x="5356462" y="2037079"/>
            <a:chExt cx="1250067" cy="1250069"/>
          </a:xfrm>
        </p:grpSpPr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F1C36C6F-5DB4-043D-5988-1BF5CC8581D1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2D50A558-1A3B-A327-64A0-8603A9CD69E9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719310B4-4D78-C14C-433A-7C652BD21ADA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CD8BFE1A-0730-3FEC-D0F0-013512513226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2B930CB1-96E0-CC8A-7905-3AAD216A7637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786F0807-8CB6-DB80-0936-7DF21DE899DD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E18B7E81-FFE6-BB02-1593-26AA4ACDCFDE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BC31F700-883B-7594-0BF5-2D9D88BF54EC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BEB887E2-17E4-9509-D4DF-21C5F43E8ED5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15077BE1-E258-6838-3CC7-D884E0F74707}"/>
              </a:ext>
            </a:extLst>
          </p:cNvPr>
          <p:cNvGrpSpPr/>
          <p:nvPr/>
        </p:nvGrpSpPr>
        <p:grpSpPr>
          <a:xfrm>
            <a:off x="5022950" y="5086746"/>
            <a:ext cx="770454" cy="713735"/>
            <a:chOff x="4998027" y="4663351"/>
            <a:chExt cx="945893" cy="904295"/>
          </a:xfrm>
        </p:grpSpPr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id="{E6DC0C46-316A-2B06-CE7E-D4126141DC3B}"/>
                </a:ext>
              </a:extLst>
            </p:cNvPr>
            <p:cNvGrpSpPr/>
            <p:nvPr/>
          </p:nvGrpSpPr>
          <p:grpSpPr>
            <a:xfrm>
              <a:off x="5135677" y="4759402"/>
              <a:ext cx="808243" cy="808244"/>
              <a:chOff x="5356462" y="2037079"/>
              <a:chExt cx="1250067" cy="1250069"/>
            </a:xfrm>
          </p:grpSpPr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8D4746B0-8C67-54C5-B5A2-B5A92BA7A465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32B7CD96-D06E-5033-ED9D-927417DB8CBE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65AEAA3E-788E-A2CC-E61E-F29335A3EBB2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983846C4-B504-819E-ACC4-268C7FE8082C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EA4D4EA-224E-D8CB-90BF-05293E00043D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14C0A2DB-0B5C-38A0-EED6-B023B5E2B1C1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894E682F-6C09-6CE1-7B56-BA905F0FA5CC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F9459E0A-2CB8-161C-DF21-AAEDA8A1F7E6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1B3ED0A2-FCF3-51C3-CA07-450D5EB9CB6F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A52C1D02-2CB8-76C1-A025-FC03A3578A36}"/>
                </a:ext>
              </a:extLst>
            </p:cNvPr>
            <p:cNvSpPr txBox="1"/>
            <p:nvPr/>
          </p:nvSpPr>
          <p:spPr>
            <a:xfrm>
              <a:off x="4998027" y="4663351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561C5F4F-B503-FCFA-1665-958412D9B2C1}"/>
                </a:ext>
              </a:extLst>
            </p:cNvPr>
            <p:cNvSpPr txBox="1"/>
            <p:nvPr/>
          </p:nvSpPr>
          <p:spPr>
            <a:xfrm>
              <a:off x="5542874" y="5204654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CC5964EF-9733-DF94-0315-3A5193BF91D2}"/>
              </a:ext>
            </a:extLst>
          </p:cNvPr>
          <p:cNvCxnSpPr>
            <a:cxnSpLocks/>
          </p:cNvCxnSpPr>
          <p:nvPr/>
        </p:nvCxnSpPr>
        <p:spPr>
          <a:xfrm>
            <a:off x="3153325" y="1769261"/>
            <a:ext cx="1994025" cy="58118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1DBD0609-BCF0-3335-062D-1D8B470F0607}"/>
              </a:ext>
            </a:extLst>
          </p:cNvPr>
          <p:cNvCxnSpPr>
            <a:cxnSpLocks/>
          </p:cNvCxnSpPr>
          <p:nvPr/>
        </p:nvCxnSpPr>
        <p:spPr>
          <a:xfrm>
            <a:off x="3161124" y="2955508"/>
            <a:ext cx="2002431" cy="35912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id="{2868F677-6001-84BD-244D-6BFD7C9ABB99}"/>
              </a:ext>
            </a:extLst>
          </p:cNvPr>
          <p:cNvCxnSpPr>
            <a:cxnSpLocks/>
          </p:cNvCxnSpPr>
          <p:nvPr/>
        </p:nvCxnSpPr>
        <p:spPr>
          <a:xfrm>
            <a:off x="3160174" y="3122227"/>
            <a:ext cx="1994647" cy="632897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DF61E925-63C7-0B26-F278-A9C23E3DF410}"/>
              </a:ext>
            </a:extLst>
          </p:cNvPr>
          <p:cNvCxnSpPr>
            <a:cxnSpLocks/>
          </p:cNvCxnSpPr>
          <p:nvPr/>
        </p:nvCxnSpPr>
        <p:spPr>
          <a:xfrm>
            <a:off x="3159225" y="4308668"/>
            <a:ext cx="1990501" cy="92163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ACC50F59-4E0B-D487-0E00-13D2935688A7}"/>
              </a:ext>
            </a:extLst>
          </p:cNvPr>
          <p:cNvCxnSpPr>
            <a:cxnSpLocks/>
          </p:cNvCxnSpPr>
          <p:nvPr/>
        </p:nvCxnSpPr>
        <p:spPr>
          <a:xfrm>
            <a:off x="3170508" y="4456770"/>
            <a:ext cx="1962590" cy="698926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C7EFC9B7-4D86-D599-3421-3B3BB82F511B}"/>
              </a:ext>
            </a:extLst>
          </p:cNvPr>
          <p:cNvCxnSpPr>
            <a:cxnSpLocks/>
          </p:cNvCxnSpPr>
          <p:nvPr/>
        </p:nvCxnSpPr>
        <p:spPr>
          <a:xfrm>
            <a:off x="3131080" y="5640699"/>
            <a:ext cx="2001069" cy="15909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id="{75F023CE-0B55-844E-0059-A5E74F93B4FB}"/>
              </a:ext>
            </a:extLst>
          </p:cNvPr>
          <p:cNvCxnSpPr>
            <a:cxnSpLocks/>
          </p:cNvCxnSpPr>
          <p:nvPr/>
        </p:nvCxnSpPr>
        <p:spPr>
          <a:xfrm>
            <a:off x="5800614" y="2342399"/>
            <a:ext cx="1941131" cy="161486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52E9505B-62DF-EE98-AB84-10DCEE0CA28C}"/>
              </a:ext>
            </a:extLst>
          </p:cNvPr>
          <p:cNvCxnSpPr>
            <a:cxnSpLocks/>
          </p:cNvCxnSpPr>
          <p:nvPr/>
        </p:nvCxnSpPr>
        <p:spPr>
          <a:xfrm>
            <a:off x="5794824" y="2976681"/>
            <a:ext cx="1938660" cy="1967758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C7001835-852B-A66D-953C-56F2E1B86DC1}"/>
              </a:ext>
            </a:extLst>
          </p:cNvPr>
          <p:cNvCxnSpPr>
            <a:cxnSpLocks/>
          </p:cNvCxnSpPr>
          <p:nvPr/>
        </p:nvCxnSpPr>
        <p:spPr>
          <a:xfrm>
            <a:off x="5789964" y="3755124"/>
            <a:ext cx="1943520" cy="195879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B7448D4C-8000-DD6D-F805-531C42A40E47}"/>
              </a:ext>
            </a:extLst>
          </p:cNvPr>
          <p:cNvCxnSpPr>
            <a:cxnSpLocks/>
          </p:cNvCxnSpPr>
          <p:nvPr/>
        </p:nvCxnSpPr>
        <p:spPr>
          <a:xfrm>
            <a:off x="5784967" y="4398839"/>
            <a:ext cx="1953721" cy="536092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>
            <a:extLst>
              <a:ext uri="{FF2B5EF4-FFF2-40B4-BE49-F238E27FC236}">
                <a16:creationId xmlns:a16="http://schemas.microsoft.com/office/drawing/2014/main" id="{D6C85604-FF49-9C74-743A-CCE49DF5E60B}"/>
              </a:ext>
            </a:extLst>
          </p:cNvPr>
          <p:cNvCxnSpPr>
            <a:cxnSpLocks/>
          </p:cNvCxnSpPr>
          <p:nvPr/>
        </p:nvCxnSpPr>
        <p:spPr>
          <a:xfrm flipV="1">
            <a:off x="5806633" y="4930748"/>
            <a:ext cx="1917380" cy="858684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>
            <a:extLst>
              <a:ext uri="{FF2B5EF4-FFF2-40B4-BE49-F238E27FC236}">
                <a16:creationId xmlns:a16="http://schemas.microsoft.com/office/drawing/2014/main" id="{99AC054E-1EDF-56BF-D8F8-4215BC2339BE}"/>
              </a:ext>
            </a:extLst>
          </p:cNvPr>
          <p:cNvCxnSpPr>
            <a:cxnSpLocks/>
          </p:cNvCxnSpPr>
          <p:nvPr/>
        </p:nvCxnSpPr>
        <p:spPr>
          <a:xfrm flipV="1">
            <a:off x="5790585" y="3957169"/>
            <a:ext cx="1944322" cy="1204695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99EBD4D5-D567-0B91-66AC-FAF26E3A90EB}"/>
              </a:ext>
            </a:extLst>
          </p:cNvPr>
          <p:cNvSpPr/>
          <p:nvPr/>
        </p:nvSpPr>
        <p:spPr>
          <a:xfrm>
            <a:off x="7755732" y="3121175"/>
            <a:ext cx="339404" cy="328881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50B8288B-F0BD-2BE7-4C41-5E83342ABCEC}"/>
              </a:ext>
            </a:extLst>
          </p:cNvPr>
          <p:cNvSpPr/>
          <p:nvPr/>
        </p:nvSpPr>
        <p:spPr>
          <a:xfrm>
            <a:off x="7754782" y="2462889"/>
            <a:ext cx="339404" cy="328881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98740884-2D7C-4250-EC7F-1448ACC19287}"/>
              </a:ext>
            </a:extLst>
          </p:cNvPr>
          <p:cNvSpPr/>
          <p:nvPr/>
        </p:nvSpPr>
        <p:spPr>
          <a:xfrm>
            <a:off x="8094186" y="2462888"/>
            <a:ext cx="339404" cy="328881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47A88C82-B974-6F4E-1C69-70949EE26F2C}"/>
              </a:ext>
            </a:extLst>
          </p:cNvPr>
          <p:cNvSpPr/>
          <p:nvPr/>
        </p:nvSpPr>
        <p:spPr>
          <a:xfrm>
            <a:off x="8433589" y="2462887"/>
            <a:ext cx="339404" cy="328881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08D7AFEB-DFD5-1854-7974-623668B157CE}"/>
              </a:ext>
            </a:extLst>
          </p:cNvPr>
          <p:cNvSpPr/>
          <p:nvPr/>
        </p:nvSpPr>
        <p:spPr>
          <a:xfrm>
            <a:off x="7754782" y="2791770"/>
            <a:ext cx="339404" cy="328881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4323B290-140D-FFEC-ED72-AD2B00DEA4CC}"/>
              </a:ext>
            </a:extLst>
          </p:cNvPr>
          <p:cNvSpPr/>
          <p:nvPr/>
        </p:nvSpPr>
        <p:spPr>
          <a:xfrm>
            <a:off x="8094186" y="2791769"/>
            <a:ext cx="339404" cy="328881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09259D76-23B9-1EDE-797B-43709BFB98D5}"/>
              </a:ext>
            </a:extLst>
          </p:cNvPr>
          <p:cNvSpPr/>
          <p:nvPr/>
        </p:nvSpPr>
        <p:spPr>
          <a:xfrm>
            <a:off x="8433589" y="2791768"/>
            <a:ext cx="339404" cy="328881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452FD3E3-5693-C415-9DB8-5A1BB5AC6B65}"/>
              </a:ext>
            </a:extLst>
          </p:cNvPr>
          <p:cNvSpPr/>
          <p:nvPr/>
        </p:nvSpPr>
        <p:spPr>
          <a:xfrm>
            <a:off x="8094186" y="3120651"/>
            <a:ext cx="339404" cy="328881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7D0EACB8-D1A6-E01E-8765-19E9C90B38E8}"/>
              </a:ext>
            </a:extLst>
          </p:cNvPr>
          <p:cNvSpPr/>
          <p:nvPr/>
        </p:nvSpPr>
        <p:spPr>
          <a:xfrm>
            <a:off x="8433589" y="3120650"/>
            <a:ext cx="339404" cy="328881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E628766C-397D-1C08-1211-4FC84E6E8D9C}"/>
              </a:ext>
            </a:extLst>
          </p:cNvPr>
          <p:cNvSpPr txBox="1"/>
          <p:nvPr/>
        </p:nvSpPr>
        <p:spPr>
          <a:xfrm>
            <a:off x="7677796" y="2768894"/>
            <a:ext cx="380215" cy="315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5E28D19C-8D06-552A-7080-E27FC378E996}"/>
              </a:ext>
            </a:extLst>
          </p:cNvPr>
          <p:cNvSpPr txBox="1"/>
          <p:nvPr/>
        </p:nvSpPr>
        <p:spPr>
          <a:xfrm>
            <a:off x="8047027" y="2429724"/>
            <a:ext cx="380215" cy="315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F47B28B7-F6EA-A53C-2BFC-D06FDBF3D418}"/>
              </a:ext>
            </a:extLst>
          </p:cNvPr>
          <p:cNvSpPr/>
          <p:nvPr/>
        </p:nvSpPr>
        <p:spPr>
          <a:xfrm>
            <a:off x="7755732" y="4619569"/>
            <a:ext cx="339404" cy="3288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366C1637-0462-46D7-C4BF-2FE721CED876}"/>
              </a:ext>
            </a:extLst>
          </p:cNvPr>
          <p:cNvSpPr/>
          <p:nvPr/>
        </p:nvSpPr>
        <p:spPr>
          <a:xfrm>
            <a:off x="7754782" y="3961282"/>
            <a:ext cx="339404" cy="3288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52570C9-13BD-9035-E8E0-252C9EFBC1F7}"/>
              </a:ext>
            </a:extLst>
          </p:cNvPr>
          <p:cNvSpPr/>
          <p:nvPr/>
        </p:nvSpPr>
        <p:spPr>
          <a:xfrm>
            <a:off x="8094186" y="3961282"/>
            <a:ext cx="339404" cy="3288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D6BC367F-E208-6761-AB2B-3D25C81BC00C}"/>
              </a:ext>
            </a:extLst>
          </p:cNvPr>
          <p:cNvSpPr/>
          <p:nvPr/>
        </p:nvSpPr>
        <p:spPr>
          <a:xfrm>
            <a:off x="8433589" y="3961281"/>
            <a:ext cx="339404" cy="3288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08ECC910-B420-60C5-08AF-CE0D2C292B11}"/>
              </a:ext>
            </a:extLst>
          </p:cNvPr>
          <p:cNvSpPr/>
          <p:nvPr/>
        </p:nvSpPr>
        <p:spPr>
          <a:xfrm>
            <a:off x="7754782" y="4290164"/>
            <a:ext cx="339404" cy="3288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246F331-8B66-795D-2D30-165A758C5ACB}"/>
              </a:ext>
            </a:extLst>
          </p:cNvPr>
          <p:cNvSpPr/>
          <p:nvPr/>
        </p:nvSpPr>
        <p:spPr>
          <a:xfrm>
            <a:off x="8094186" y="4290163"/>
            <a:ext cx="339404" cy="3288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F2A5318-6EC5-EB75-2189-ED5B8D6FDF25}"/>
              </a:ext>
            </a:extLst>
          </p:cNvPr>
          <p:cNvSpPr/>
          <p:nvPr/>
        </p:nvSpPr>
        <p:spPr>
          <a:xfrm>
            <a:off x="8433589" y="4290162"/>
            <a:ext cx="339404" cy="3288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EC859FF2-BF66-3CD7-9CCA-05C994D81AD8}"/>
              </a:ext>
            </a:extLst>
          </p:cNvPr>
          <p:cNvSpPr/>
          <p:nvPr/>
        </p:nvSpPr>
        <p:spPr>
          <a:xfrm>
            <a:off x="8094186" y="4619044"/>
            <a:ext cx="339404" cy="3288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0B9FC050-90F6-2FE0-20B0-C4818345446B}"/>
              </a:ext>
            </a:extLst>
          </p:cNvPr>
          <p:cNvSpPr/>
          <p:nvPr/>
        </p:nvSpPr>
        <p:spPr>
          <a:xfrm>
            <a:off x="8433589" y="4619043"/>
            <a:ext cx="339404" cy="3288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552DF52A-B06F-3FDF-39B5-14444AA3E686}"/>
              </a:ext>
            </a:extLst>
          </p:cNvPr>
          <p:cNvSpPr txBox="1"/>
          <p:nvPr/>
        </p:nvSpPr>
        <p:spPr>
          <a:xfrm>
            <a:off x="4134240" y="5835733"/>
            <a:ext cx="1916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filters channel = </a:t>
            </a:r>
            <a:r>
              <a:rPr lang="en-US" altLang="ko-KR" sz="1600">
                <a:solidFill>
                  <a:srgbClr val="FF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5464514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합성곱 연산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35C8C1-E4B4-6FC7-FBFF-C93F4E66806E}"/>
              </a:ext>
            </a:extLst>
          </p:cNvPr>
          <p:cNvSpPr txBox="1"/>
          <p:nvPr/>
        </p:nvSpPr>
        <p:spPr>
          <a:xfrm>
            <a:off x="1513775" y="1536862"/>
            <a:ext cx="2522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Activation Function</a:t>
            </a:r>
            <a:endParaRPr lang="ko-KR" altLang="en-US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3C7C20-7C4D-A81F-C5D3-313696147F46}"/>
              </a:ext>
            </a:extLst>
          </p:cNvPr>
          <p:cNvSpPr/>
          <p:nvPr/>
        </p:nvSpPr>
        <p:spPr>
          <a:xfrm>
            <a:off x="2298918" y="3235997"/>
            <a:ext cx="334853" cy="334853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7A1544-9442-0D60-CDF7-25841060F499}"/>
              </a:ext>
            </a:extLst>
          </p:cNvPr>
          <p:cNvSpPr/>
          <p:nvPr/>
        </p:nvSpPr>
        <p:spPr>
          <a:xfrm>
            <a:off x="2297981" y="2565757"/>
            <a:ext cx="334853" cy="334853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06CD109-1465-E88B-F7B6-654CE59D03D4}"/>
              </a:ext>
            </a:extLst>
          </p:cNvPr>
          <p:cNvSpPr/>
          <p:nvPr/>
        </p:nvSpPr>
        <p:spPr>
          <a:xfrm>
            <a:off x="2632835" y="2565757"/>
            <a:ext cx="334853" cy="334853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23D7C5-B5A8-F24B-479C-6EFF83E065D2}"/>
              </a:ext>
            </a:extLst>
          </p:cNvPr>
          <p:cNvSpPr/>
          <p:nvPr/>
        </p:nvSpPr>
        <p:spPr>
          <a:xfrm>
            <a:off x="2967688" y="2565756"/>
            <a:ext cx="334853" cy="334853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7F1D50-3A93-8FAF-EF02-DA444F6552EA}"/>
              </a:ext>
            </a:extLst>
          </p:cNvPr>
          <p:cNvSpPr/>
          <p:nvPr/>
        </p:nvSpPr>
        <p:spPr>
          <a:xfrm>
            <a:off x="2297981" y="2900611"/>
            <a:ext cx="334853" cy="334853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F012C90-6E47-23D7-DC99-17CB3284D726}"/>
              </a:ext>
            </a:extLst>
          </p:cNvPr>
          <p:cNvSpPr/>
          <p:nvPr/>
        </p:nvSpPr>
        <p:spPr>
          <a:xfrm>
            <a:off x="2632835" y="2900610"/>
            <a:ext cx="334853" cy="334853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5C24A3-ED73-D193-993B-ADA8CFF0807B}"/>
              </a:ext>
            </a:extLst>
          </p:cNvPr>
          <p:cNvSpPr/>
          <p:nvPr/>
        </p:nvSpPr>
        <p:spPr>
          <a:xfrm>
            <a:off x="2967688" y="2900609"/>
            <a:ext cx="334853" cy="334853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FEC4B66-8FD9-F8CF-2B94-F17E6637A8F4}"/>
              </a:ext>
            </a:extLst>
          </p:cNvPr>
          <p:cNvSpPr/>
          <p:nvPr/>
        </p:nvSpPr>
        <p:spPr>
          <a:xfrm>
            <a:off x="2632835" y="3235463"/>
            <a:ext cx="334853" cy="334853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75DB8DB-F5E9-EF19-B625-47E7617CCAA8}"/>
              </a:ext>
            </a:extLst>
          </p:cNvPr>
          <p:cNvSpPr/>
          <p:nvPr/>
        </p:nvSpPr>
        <p:spPr>
          <a:xfrm>
            <a:off x="2967688" y="3235462"/>
            <a:ext cx="334853" cy="334853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CF93A83-9E30-15CC-389B-9978DF1D647A}"/>
              </a:ext>
            </a:extLst>
          </p:cNvPr>
          <p:cNvGrpSpPr/>
          <p:nvPr/>
        </p:nvGrpSpPr>
        <p:grpSpPr>
          <a:xfrm>
            <a:off x="2297981" y="4054950"/>
            <a:ext cx="1004560" cy="1005095"/>
            <a:chOff x="8205651" y="2309081"/>
            <a:chExt cx="1250067" cy="125073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13F4731-795A-73EB-21CE-06FA87A6E392}"/>
                </a:ext>
              </a:extLst>
            </p:cNvPr>
            <p:cNvSpPr/>
            <p:nvPr/>
          </p:nvSpPr>
          <p:spPr>
            <a:xfrm>
              <a:off x="8206817" y="3143125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6E6F0EF-ED32-C56F-AA9F-3857D7F15886}"/>
                </a:ext>
              </a:extLst>
            </p:cNvPr>
            <p:cNvSpPr/>
            <p:nvPr/>
          </p:nvSpPr>
          <p:spPr>
            <a:xfrm>
              <a:off x="8205651" y="2309083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E090778-C1EB-3FF9-FC97-F2F114A83542}"/>
                </a:ext>
              </a:extLst>
            </p:cNvPr>
            <p:cNvSpPr/>
            <p:nvPr/>
          </p:nvSpPr>
          <p:spPr>
            <a:xfrm>
              <a:off x="8622340" y="2309082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34498C0-FF02-3763-F002-BB2489EDB7AF}"/>
                </a:ext>
              </a:extLst>
            </p:cNvPr>
            <p:cNvSpPr/>
            <p:nvPr/>
          </p:nvSpPr>
          <p:spPr>
            <a:xfrm>
              <a:off x="9039029" y="2309081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4C5E60E-3878-6BE3-8E0E-49AF782D8430}"/>
                </a:ext>
              </a:extLst>
            </p:cNvPr>
            <p:cNvSpPr/>
            <p:nvPr/>
          </p:nvSpPr>
          <p:spPr>
            <a:xfrm>
              <a:off x="8205651" y="2725772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C5C5A49-1817-5DA2-9FAD-4509CBC6841C}"/>
                </a:ext>
              </a:extLst>
            </p:cNvPr>
            <p:cNvSpPr/>
            <p:nvPr/>
          </p:nvSpPr>
          <p:spPr>
            <a:xfrm>
              <a:off x="8622340" y="2725771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8B41EC7-A160-543D-9296-893485FB0B58}"/>
                </a:ext>
              </a:extLst>
            </p:cNvPr>
            <p:cNvSpPr/>
            <p:nvPr/>
          </p:nvSpPr>
          <p:spPr>
            <a:xfrm>
              <a:off x="9039029" y="2725770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CC05927-D97C-C215-8D7D-D78832ECFAA1}"/>
                </a:ext>
              </a:extLst>
            </p:cNvPr>
            <p:cNvSpPr/>
            <p:nvPr/>
          </p:nvSpPr>
          <p:spPr>
            <a:xfrm>
              <a:off x="8622340" y="3142460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8BC59E4-A136-EB55-B95F-85AE5A1F9741}"/>
                </a:ext>
              </a:extLst>
            </p:cNvPr>
            <p:cNvSpPr/>
            <p:nvPr/>
          </p:nvSpPr>
          <p:spPr>
            <a:xfrm>
              <a:off x="9039029" y="3142459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CA2EB79-76D7-5D55-90BB-2C4BDAE2D800}"/>
              </a:ext>
            </a:extLst>
          </p:cNvPr>
          <p:cNvSpPr/>
          <p:nvPr/>
        </p:nvSpPr>
        <p:spPr>
          <a:xfrm>
            <a:off x="5916253" y="3235997"/>
            <a:ext cx="334853" cy="334853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1D84345-CED6-D449-500D-138C7F9D083A}"/>
              </a:ext>
            </a:extLst>
          </p:cNvPr>
          <p:cNvSpPr/>
          <p:nvPr/>
        </p:nvSpPr>
        <p:spPr>
          <a:xfrm>
            <a:off x="5916253" y="2565757"/>
            <a:ext cx="334853" cy="334853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111BEFE-8041-0C4D-94BC-0629FA81263B}"/>
              </a:ext>
            </a:extLst>
          </p:cNvPr>
          <p:cNvSpPr/>
          <p:nvPr/>
        </p:nvSpPr>
        <p:spPr>
          <a:xfrm>
            <a:off x="6251106" y="2565757"/>
            <a:ext cx="334853" cy="334853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5819AB2-EF7D-B84A-C78D-8BB20FCDE5CB}"/>
              </a:ext>
            </a:extLst>
          </p:cNvPr>
          <p:cNvSpPr/>
          <p:nvPr/>
        </p:nvSpPr>
        <p:spPr>
          <a:xfrm>
            <a:off x="6585959" y="2565756"/>
            <a:ext cx="334853" cy="334853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01B7928-C2AD-5173-6E2C-48C25685985D}"/>
              </a:ext>
            </a:extLst>
          </p:cNvPr>
          <p:cNvSpPr/>
          <p:nvPr/>
        </p:nvSpPr>
        <p:spPr>
          <a:xfrm>
            <a:off x="5916253" y="2900611"/>
            <a:ext cx="334853" cy="334853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EFBD6AD-202E-B2BE-8CC0-BE3891526308}"/>
              </a:ext>
            </a:extLst>
          </p:cNvPr>
          <p:cNvSpPr/>
          <p:nvPr/>
        </p:nvSpPr>
        <p:spPr>
          <a:xfrm>
            <a:off x="6251106" y="2900610"/>
            <a:ext cx="334853" cy="334853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BF5EFDD-3EE1-7B2F-2B43-83120D91D281}"/>
              </a:ext>
            </a:extLst>
          </p:cNvPr>
          <p:cNvSpPr/>
          <p:nvPr/>
        </p:nvSpPr>
        <p:spPr>
          <a:xfrm>
            <a:off x="6585959" y="2900609"/>
            <a:ext cx="334853" cy="334853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43083C2-01AE-F0E5-60A3-5824B72A29F4}"/>
              </a:ext>
            </a:extLst>
          </p:cNvPr>
          <p:cNvSpPr/>
          <p:nvPr/>
        </p:nvSpPr>
        <p:spPr>
          <a:xfrm>
            <a:off x="6251106" y="3235463"/>
            <a:ext cx="334853" cy="334853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4D7F069-8CE3-AF44-1DA9-D697108EF543}"/>
              </a:ext>
            </a:extLst>
          </p:cNvPr>
          <p:cNvSpPr/>
          <p:nvPr/>
        </p:nvSpPr>
        <p:spPr>
          <a:xfrm>
            <a:off x="6585959" y="3235462"/>
            <a:ext cx="334853" cy="334853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5E71DBC-5950-F178-5E27-113D86BA67CE}"/>
              </a:ext>
            </a:extLst>
          </p:cNvPr>
          <p:cNvSpPr/>
          <p:nvPr/>
        </p:nvSpPr>
        <p:spPr>
          <a:xfrm>
            <a:off x="5921985" y="4743338"/>
            <a:ext cx="334853" cy="33485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159DD47-57D9-C9A7-C1B5-E912F92CD813}"/>
              </a:ext>
            </a:extLst>
          </p:cNvPr>
          <p:cNvSpPr/>
          <p:nvPr/>
        </p:nvSpPr>
        <p:spPr>
          <a:xfrm>
            <a:off x="5921048" y="4073098"/>
            <a:ext cx="334853" cy="33485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8CFDB6-9FE5-5585-E601-E78059B0C2F7}"/>
              </a:ext>
            </a:extLst>
          </p:cNvPr>
          <p:cNvSpPr/>
          <p:nvPr/>
        </p:nvSpPr>
        <p:spPr>
          <a:xfrm>
            <a:off x="6255901" y="4073097"/>
            <a:ext cx="334853" cy="33485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6A364BA-7A6D-928F-87AC-B3FBC8EA1F21}"/>
              </a:ext>
            </a:extLst>
          </p:cNvPr>
          <p:cNvSpPr/>
          <p:nvPr/>
        </p:nvSpPr>
        <p:spPr>
          <a:xfrm>
            <a:off x="6590754" y="4073096"/>
            <a:ext cx="334853" cy="33485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5503BF5-9190-A908-ECC8-78F19D865A75}"/>
              </a:ext>
            </a:extLst>
          </p:cNvPr>
          <p:cNvSpPr/>
          <p:nvPr/>
        </p:nvSpPr>
        <p:spPr>
          <a:xfrm>
            <a:off x="5921048" y="4407951"/>
            <a:ext cx="334853" cy="33485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245BDB3-DD1B-4B4D-15A0-34BA5E9D9951}"/>
              </a:ext>
            </a:extLst>
          </p:cNvPr>
          <p:cNvSpPr/>
          <p:nvPr/>
        </p:nvSpPr>
        <p:spPr>
          <a:xfrm>
            <a:off x="6255901" y="4407950"/>
            <a:ext cx="334853" cy="33485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62A5BD9-8131-2AB9-B42C-E09FEC14F718}"/>
              </a:ext>
            </a:extLst>
          </p:cNvPr>
          <p:cNvSpPr/>
          <p:nvPr/>
        </p:nvSpPr>
        <p:spPr>
          <a:xfrm>
            <a:off x="6590754" y="4407949"/>
            <a:ext cx="334853" cy="33485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62C2A86-5F86-0899-4D05-44501B46AE36}"/>
              </a:ext>
            </a:extLst>
          </p:cNvPr>
          <p:cNvSpPr/>
          <p:nvPr/>
        </p:nvSpPr>
        <p:spPr>
          <a:xfrm>
            <a:off x="6255901" y="4742803"/>
            <a:ext cx="334853" cy="33485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2A3D10F-B44F-A998-C770-152A91CEE327}"/>
              </a:ext>
            </a:extLst>
          </p:cNvPr>
          <p:cNvSpPr/>
          <p:nvPr/>
        </p:nvSpPr>
        <p:spPr>
          <a:xfrm>
            <a:off x="6590754" y="4742803"/>
            <a:ext cx="334853" cy="33485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A0F11A3-3853-425C-0F65-13C70AF66D75}"/>
              </a:ext>
            </a:extLst>
          </p:cNvPr>
          <p:cNvSpPr/>
          <p:nvPr/>
        </p:nvSpPr>
        <p:spPr>
          <a:xfrm>
            <a:off x="4410360" y="4402576"/>
            <a:ext cx="334854" cy="33485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0ED46A6-BA78-86A3-1E03-EC9E192A7A01}"/>
              </a:ext>
            </a:extLst>
          </p:cNvPr>
          <p:cNvGrpSpPr/>
          <p:nvPr/>
        </p:nvGrpSpPr>
        <p:grpSpPr>
          <a:xfrm>
            <a:off x="4440582" y="4479774"/>
            <a:ext cx="237187" cy="115345"/>
            <a:chOff x="4259484" y="1298029"/>
            <a:chExt cx="544010" cy="264554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CFB4CF5F-64F2-DCDB-6AA9-6C84E5EE87D1}"/>
                </a:ext>
              </a:extLst>
            </p:cNvPr>
            <p:cNvCxnSpPr/>
            <p:nvPr/>
          </p:nvCxnSpPr>
          <p:spPr>
            <a:xfrm>
              <a:off x="4259484" y="1562582"/>
              <a:ext cx="35302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B772A034-0537-CADB-A162-D636867177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2511" y="1298029"/>
              <a:ext cx="190983" cy="2645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타원 50">
            <a:extLst>
              <a:ext uri="{FF2B5EF4-FFF2-40B4-BE49-F238E27FC236}">
                <a16:creationId xmlns:a16="http://schemas.microsoft.com/office/drawing/2014/main" id="{3C04D171-FB5C-C48A-7DFF-751B932EE644}"/>
              </a:ext>
            </a:extLst>
          </p:cNvPr>
          <p:cNvSpPr/>
          <p:nvPr/>
        </p:nvSpPr>
        <p:spPr>
          <a:xfrm>
            <a:off x="4410360" y="2902178"/>
            <a:ext cx="334854" cy="33485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4693184-03C0-F2C1-34F9-56D96C605173}"/>
              </a:ext>
            </a:extLst>
          </p:cNvPr>
          <p:cNvGrpSpPr/>
          <p:nvPr/>
        </p:nvGrpSpPr>
        <p:grpSpPr>
          <a:xfrm>
            <a:off x="4440582" y="2979377"/>
            <a:ext cx="237187" cy="115345"/>
            <a:chOff x="4259484" y="1298029"/>
            <a:chExt cx="544010" cy="264554"/>
          </a:xfrm>
        </p:grpSpPr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3117417E-51D8-6A75-27A1-E46DC30C182B}"/>
                </a:ext>
              </a:extLst>
            </p:cNvPr>
            <p:cNvCxnSpPr/>
            <p:nvPr/>
          </p:nvCxnSpPr>
          <p:spPr>
            <a:xfrm>
              <a:off x="4259484" y="1562582"/>
              <a:ext cx="35302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7BDB685-9804-F579-26F2-8ABBD40CD0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2511" y="1298029"/>
              <a:ext cx="190983" cy="2645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FFC5F363-2953-B184-DF52-30A26F99EA44}"/>
              </a:ext>
            </a:extLst>
          </p:cNvPr>
          <p:cNvSpPr txBox="1"/>
          <p:nvPr/>
        </p:nvSpPr>
        <p:spPr>
          <a:xfrm>
            <a:off x="4262103" y="2529079"/>
            <a:ext cx="694587" cy="370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05BC75A-DD2A-6416-3555-79A841148D30}"/>
              </a:ext>
            </a:extLst>
          </p:cNvPr>
          <p:cNvSpPr txBox="1"/>
          <p:nvPr/>
        </p:nvSpPr>
        <p:spPr>
          <a:xfrm>
            <a:off x="4230493" y="4012507"/>
            <a:ext cx="694587" cy="370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280CF898-6795-A072-96E6-02905061D4C9}"/>
              </a:ext>
            </a:extLst>
          </p:cNvPr>
          <p:cNvCxnSpPr>
            <a:stCxn id="11" idx="3"/>
            <a:endCxn id="51" idx="2"/>
          </p:cNvCxnSpPr>
          <p:nvPr/>
        </p:nvCxnSpPr>
        <p:spPr>
          <a:xfrm>
            <a:off x="3302541" y="3068036"/>
            <a:ext cx="1107819" cy="156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1761EFAA-5353-42FF-7176-0DCA94FF9020}"/>
              </a:ext>
            </a:extLst>
          </p:cNvPr>
          <p:cNvCxnSpPr>
            <a:cxnSpLocks/>
            <a:stCxn id="51" idx="6"/>
            <a:endCxn id="33" idx="1"/>
          </p:cNvCxnSpPr>
          <p:nvPr/>
        </p:nvCxnSpPr>
        <p:spPr>
          <a:xfrm flipV="1">
            <a:off x="4745214" y="3068038"/>
            <a:ext cx="1171039" cy="1568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0723C9CD-8AFD-E941-89E8-AA30EE80E352}"/>
              </a:ext>
            </a:extLst>
          </p:cNvPr>
          <p:cNvCxnSpPr>
            <a:cxnSpLocks/>
            <a:stCxn id="23" idx="3"/>
            <a:endCxn id="47" idx="2"/>
          </p:cNvCxnSpPr>
          <p:nvPr/>
        </p:nvCxnSpPr>
        <p:spPr>
          <a:xfrm>
            <a:off x="3302541" y="4557230"/>
            <a:ext cx="1107819" cy="12773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08C622B-EEDC-A3A1-E98B-4D18A5A5EF02}"/>
              </a:ext>
            </a:extLst>
          </p:cNvPr>
          <p:cNvCxnSpPr>
            <a:cxnSpLocks/>
            <a:stCxn id="47" idx="6"/>
            <a:endCxn id="42" idx="1"/>
          </p:cNvCxnSpPr>
          <p:nvPr/>
        </p:nvCxnSpPr>
        <p:spPr>
          <a:xfrm>
            <a:off x="4745214" y="4570003"/>
            <a:ext cx="1175834" cy="537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42030CF-44D3-265F-07E0-FF343318CADE}"/>
              </a:ext>
            </a:extLst>
          </p:cNvPr>
          <p:cNvCxnSpPr/>
          <p:nvPr/>
        </p:nvCxnSpPr>
        <p:spPr>
          <a:xfrm flipV="1">
            <a:off x="7880375" y="1740012"/>
            <a:ext cx="0" cy="14265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5490235-91A4-6645-A529-063E193DC0AC}"/>
              </a:ext>
            </a:extLst>
          </p:cNvPr>
          <p:cNvCxnSpPr/>
          <p:nvPr/>
        </p:nvCxnSpPr>
        <p:spPr>
          <a:xfrm>
            <a:off x="7700547" y="3113529"/>
            <a:ext cx="17207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3A2FB913-7EF9-F3DC-CB19-7701307DDBA9}"/>
              </a:ext>
            </a:extLst>
          </p:cNvPr>
          <p:cNvCxnSpPr>
            <a:cxnSpLocks/>
          </p:cNvCxnSpPr>
          <p:nvPr/>
        </p:nvCxnSpPr>
        <p:spPr>
          <a:xfrm>
            <a:off x="7146990" y="3113529"/>
            <a:ext cx="73338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6B9CD1D6-181B-78D0-CD8E-80018903402E}"/>
              </a:ext>
            </a:extLst>
          </p:cNvPr>
          <p:cNvCxnSpPr>
            <a:cxnSpLocks/>
          </p:cNvCxnSpPr>
          <p:nvPr/>
        </p:nvCxnSpPr>
        <p:spPr>
          <a:xfrm flipV="1">
            <a:off x="7880375" y="1919840"/>
            <a:ext cx="1230895" cy="11936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71E0F36-2FA0-2120-D048-03FA3F95318D}"/>
              </a:ext>
            </a:extLst>
          </p:cNvPr>
          <p:cNvSpPr txBox="1"/>
          <p:nvPr/>
        </p:nvSpPr>
        <p:spPr>
          <a:xfrm>
            <a:off x="5548158" y="2009990"/>
            <a:ext cx="1786964" cy="370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max(0,x)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71632B2-1052-073B-5A42-D0DAAD778B32}"/>
              </a:ext>
            </a:extLst>
          </p:cNvPr>
          <p:cNvSpPr txBox="1"/>
          <p:nvPr/>
        </p:nvSpPr>
        <p:spPr>
          <a:xfrm>
            <a:off x="5558056" y="1360442"/>
            <a:ext cx="831134" cy="6677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x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C22DC11-D04F-12EE-118C-29E44FC5E5CE}"/>
              </a:ext>
            </a:extLst>
          </p:cNvPr>
          <p:cNvSpPr txBox="1"/>
          <p:nvPr/>
        </p:nvSpPr>
        <p:spPr>
          <a:xfrm>
            <a:off x="3698982" y="5227872"/>
            <a:ext cx="1786964" cy="370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00000010  +2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C6CB0F1-C5E0-1E1C-FC66-223BCDCAED9A}"/>
              </a:ext>
            </a:extLst>
          </p:cNvPr>
          <p:cNvSpPr txBox="1"/>
          <p:nvPr/>
        </p:nvSpPr>
        <p:spPr>
          <a:xfrm>
            <a:off x="3698982" y="5698402"/>
            <a:ext cx="2742794" cy="370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11111110  -2 =&gt; 254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12167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합성곱 연산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E43B86-A5EA-B2BF-B5D1-A37BB6A4D807}"/>
              </a:ext>
            </a:extLst>
          </p:cNvPr>
          <p:cNvSpPr txBox="1"/>
          <p:nvPr/>
        </p:nvSpPr>
        <p:spPr>
          <a:xfrm>
            <a:off x="1047988" y="1220689"/>
            <a:ext cx="2371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tf.keras.layers.Conv2D</a:t>
            </a:r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42B2A1E-F03D-EAF9-2358-35E6883D1E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5021" y="1796385"/>
            <a:ext cx="8987742" cy="4154984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Arguments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filters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dimensionality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output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space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i.e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number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output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filters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convolution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kernel_size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/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list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height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and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width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2D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convolution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Can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single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spatial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strides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/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list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strides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convolution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along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height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and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width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Can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single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spatial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any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stride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!= 1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incompatible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any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dilation_rate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!= 1.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padding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valid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case-insensitive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data_format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default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The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ordering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inputs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batch_size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while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batch_size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defaults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image_data_format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found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your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Keras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config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file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~/.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/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keras.json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you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never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channels_last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".</a:t>
            </a: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34719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합성곱 연산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D3864E-C8E5-6BA4-BA77-567632EB21A8}"/>
              </a:ext>
            </a:extLst>
          </p:cNvPr>
          <p:cNvSpPr txBox="1"/>
          <p:nvPr/>
        </p:nvSpPr>
        <p:spPr>
          <a:xfrm>
            <a:off x="1328818" y="1299403"/>
            <a:ext cx="2371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tf.keras.layers.Conv2D</a:t>
            </a:r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9C1B589-C4C5-C584-400D-0F140317B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4877" y="1948087"/>
            <a:ext cx="8160152" cy="3231654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activation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Activation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function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use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you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don't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anything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activation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applied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2"/>
              </a:rPr>
              <a:t>keras.activations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use_bias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Boolean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whether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layer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uses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bias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vector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kernel_initializer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Initializer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weights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matrix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(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see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3"/>
              </a:rPr>
              <a:t>keras.initializers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bias_initializer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Initializer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bias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vector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3"/>
              </a:rPr>
              <a:t>keras.initializers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kernel_regularizer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Regularizer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function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applied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weights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matrix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see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4"/>
              </a:rPr>
              <a:t>keras.regularizers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bias_regularizer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Regularizer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function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applied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bias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vector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4"/>
              </a:rPr>
              <a:t>keras.regularizers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76214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합성곱 연산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8C59D2D-FC70-C7DF-A531-A93255D0475C}"/>
              </a:ext>
            </a:extLst>
          </p:cNvPr>
          <p:cNvSpPr/>
          <p:nvPr/>
        </p:nvSpPr>
        <p:spPr>
          <a:xfrm>
            <a:off x="1227718" y="1289365"/>
            <a:ext cx="8756439" cy="178510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tensorflow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tf</a:t>
            </a:r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as np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keras</a:t>
            </a:r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keras.layers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import *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image =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tf.constant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([[[[1],[2],[3]],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[[4],[5],[6]],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[[7],[8],[9]]]],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image.shape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image.numpy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().reshape(3,3),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0E67EC-D603-A86C-F821-238BBAA90721}"/>
              </a:ext>
            </a:extLst>
          </p:cNvPr>
          <p:cNvSpPr txBox="1"/>
          <p:nvPr/>
        </p:nvSpPr>
        <p:spPr>
          <a:xfrm>
            <a:off x="1507929" y="3275111"/>
            <a:ext cx="5087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(1, 3, 3, 1)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9BECB5-8C70-A692-8285-3F81D85A3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3582888"/>
            <a:ext cx="258127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77405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합성곱 연산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1523AC-2EE3-5A68-AE03-A571EE868158}"/>
              </a:ext>
            </a:extLst>
          </p:cNvPr>
          <p:cNvSpPr/>
          <p:nvPr/>
        </p:nvSpPr>
        <p:spPr>
          <a:xfrm>
            <a:off x="4447854" y="2420670"/>
            <a:ext cx="1605944" cy="178593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EB944-5B80-94E8-107A-34E1BF992262}"/>
              </a:ext>
            </a:extLst>
          </p:cNvPr>
          <p:cNvSpPr txBox="1"/>
          <p:nvPr/>
        </p:nvSpPr>
        <p:spPr>
          <a:xfrm>
            <a:off x="1445866" y="1502292"/>
            <a:ext cx="2093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[[[[1],[2],[3]],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[[4],[5],[6]],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[[7],[8],[9]]]]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D4BFA6E-73A4-5C20-3158-8EB24E5CE87D}"/>
              </a:ext>
            </a:extLst>
          </p:cNvPr>
          <p:cNvSpPr/>
          <p:nvPr/>
        </p:nvSpPr>
        <p:spPr>
          <a:xfrm>
            <a:off x="4491947" y="2470757"/>
            <a:ext cx="1517759" cy="56289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B9FAA4-EA64-0F83-C088-746F4AD695FD}"/>
              </a:ext>
            </a:extLst>
          </p:cNvPr>
          <p:cNvSpPr/>
          <p:nvPr/>
        </p:nvSpPr>
        <p:spPr>
          <a:xfrm>
            <a:off x="4536451" y="2513621"/>
            <a:ext cx="476701" cy="4771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69D3F3C-DD0B-CD4E-3AF8-2D068A82A302}"/>
              </a:ext>
            </a:extLst>
          </p:cNvPr>
          <p:cNvSpPr/>
          <p:nvPr/>
        </p:nvSpPr>
        <p:spPr>
          <a:xfrm>
            <a:off x="4575742" y="2555022"/>
            <a:ext cx="392906" cy="3929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3E340EF-E9D1-ED9D-BC77-E6FEB8363A58}"/>
              </a:ext>
            </a:extLst>
          </p:cNvPr>
          <p:cNvSpPr/>
          <p:nvPr/>
        </p:nvSpPr>
        <p:spPr>
          <a:xfrm>
            <a:off x="5013152" y="2513621"/>
            <a:ext cx="476701" cy="4771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232D182-8ED5-A834-C295-AB9EADF92407}"/>
              </a:ext>
            </a:extLst>
          </p:cNvPr>
          <p:cNvSpPr/>
          <p:nvPr/>
        </p:nvSpPr>
        <p:spPr>
          <a:xfrm>
            <a:off x="5052443" y="2555022"/>
            <a:ext cx="392906" cy="3929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6FBFA0-EC73-D881-9DB3-7E8123538F21}"/>
              </a:ext>
            </a:extLst>
          </p:cNvPr>
          <p:cNvSpPr/>
          <p:nvPr/>
        </p:nvSpPr>
        <p:spPr>
          <a:xfrm>
            <a:off x="5489853" y="2513621"/>
            <a:ext cx="476701" cy="4771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B642DF-84E5-B22A-AAC8-6E66ADF3EFDB}"/>
              </a:ext>
            </a:extLst>
          </p:cNvPr>
          <p:cNvSpPr/>
          <p:nvPr/>
        </p:nvSpPr>
        <p:spPr>
          <a:xfrm>
            <a:off x="5529144" y="2555022"/>
            <a:ext cx="392906" cy="3929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11A9B3-DC1C-1A02-6F95-F341A8A86563}"/>
              </a:ext>
            </a:extLst>
          </p:cNvPr>
          <p:cNvSpPr/>
          <p:nvPr/>
        </p:nvSpPr>
        <p:spPr>
          <a:xfrm>
            <a:off x="4491947" y="3032192"/>
            <a:ext cx="1517759" cy="56289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8678FF-A591-9E31-D707-6C64767D2BFF}"/>
              </a:ext>
            </a:extLst>
          </p:cNvPr>
          <p:cNvSpPr/>
          <p:nvPr/>
        </p:nvSpPr>
        <p:spPr>
          <a:xfrm>
            <a:off x="4536451" y="3075056"/>
            <a:ext cx="476701" cy="4771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DDDD16-33D0-EC86-90F5-0123164CC297}"/>
              </a:ext>
            </a:extLst>
          </p:cNvPr>
          <p:cNvSpPr/>
          <p:nvPr/>
        </p:nvSpPr>
        <p:spPr>
          <a:xfrm>
            <a:off x="4575742" y="3116457"/>
            <a:ext cx="392906" cy="3929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4298EC1-6E2C-83D9-B91F-E26F5DCE6624}"/>
              </a:ext>
            </a:extLst>
          </p:cNvPr>
          <p:cNvSpPr/>
          <p:nvPr/>
        </p:nvSpPr>
        <p:spPr>
          <a:xfrm>
            <a:off x="5013152" y="3075056"/>
            <a:ext cx="476701" cy="4771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C66212-E551-DCE5-6DED-4192983522C6}"/>
              </a:ext>
            </a:extLst>
          </p:cNvPr>
          <p:cNvSpPr/>
          <p:nvPr/>
        </p:nvSpPr>
        <p:spPr>
          <a:xfrm>
            <a:off x="5052443" y="3116457"/>
            <a:ext cx="392906" cy="3929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1A04D27-1764-B6E0-9217-D487C47DA07B}"/>
              </a:ext>
            </a:extLst>
          </p:cNvPr>
          <p:cNvSpPr/>
          <p:nvPr/>
        </p:nvSpPr>
        <p:spPr>
          <a:xfrm>
            <a:off x="5489853" y="3075056"/>
            <a:ext cx="476701" cy="4771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2833949-3463-1039-1DEA-39F85CFDBDB4}"/>
              </a:ext>
            </a:extLst>
          </p:cNvPr>
          <p:cNvSpPr/>
          <p:nvPr/>
        </p:nvSpPr>
        <p:spPr>
          <a:xfrm>
            <a:off x="5529144" y="3116457"/>
            <a:ext cx="392906" cy="3929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7E15C6D-85EF-1EAB-ECE3-7790D8FA0877}"/>
              </a:ext>
            </a:extLst>
          </p:cNvPr>
          <p:cNvSpPr/>
          <p:nvPr/>
        </p:nvSpPr>
        <p:spPr>
          <a:xfrm>
            <a:off x="4491947" y="3593627"/>
            <a:ext cx="1517759" cy="56289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3CE190B-378A-4DB9-4FEF-451820CCD00A}"/>
              </a:ext>
            </a:extLst>
          </p:cNvPr>
          <p:cNvSpPr/>
          <p:nvPr/>
        </p:nvSpPr>
        <p:spPr>
          <a:xfrm>
            <a:off x="4536451" y="3636491"/>
            <a:ext cx="476701" cy="4771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FD00E22-2BDF-2324-97B1-F767F262AAC3}"/>
              </a:ext>
            </a:extLst>
          </p:cNvPr>
          <p:cNvSpPr/>
          <p:nvPr/>
        </p:nvSpPr>
        <p:spPr>
          <a:xfrm>
            <a:off x="4575742" y="3677892"/>
            <a:ext cx="392906" cy="3929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DA8F002-BBA1-FF25-6362-FDA961E85940}"/>
              </a:ext>
            </a:extLst>
          </p:cNvPr>
          <p:cNvSpPr/>
          <p:nvPr/>
        </p:nvSpPr>
        <p:spPr>
          <a:xfrm>
            <a:off x="5013152" y="3636491"/>
            <a:ext cx="476701" cy="4771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E517457-8D98-276E-7A0E-B558CD1C1647}"/>
              </a:ext>
            </a:extLst>
          </p:cNvPr>
          <p:cNvSpPr/>
          <p:nvPr/>
        </p:nvSpPr>
        <p:spPr>
          <a:xfrm>
            <a:off x="5052443" y="3677892"/>
            <a:ext cx="392906" cy="3929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BA732A8-D3EC-934B-6A4C-CBFF0D28DAA2}"/>
              </a:ext>
            </a:extLst>
          </p:cNvPr>
          <p:cNvSpPr/>
          <p:nvPr/>
        </p:nvSpPr>
        <p:spPr>
          <a:xfrm>
            <a:off x="5489853" y="3636491"/>
            <a:ext cx="476701" cy="4771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250D36E-99E0-80F6-F06D-6513225F604F}"/>
              </a:ext>
            </a:extLst>
          </p:cNvPr>
          <p:cNvSpPr/>
          <p:nvPr/>
        </p:nvSpPr>
        <p:spPr>
          <a:xfrm>
            <a:off x="5529144" y="3677892"/>
            <a:ext cx="392906" cy="3929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6DBCCA-8611-88CE-C539-7CA4FFE32E28}"/>
              </a:ext>
            </a:extLst>
          </p:cNvPr>
          <p:cNvSpPr txBox="1"/>
          <p:nvPr/>
        </p:nvSpPr>
        <p:spPr>
          <a:xfrm>
            <a:off x="3950861" y="1472303"/>
            <a:ext cx="6625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(1,3,3,1)=&gt;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(batch_size,height,width,channel)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06294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합성곱 연산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4E61C3-1ECF-E066-60CC-788168293B4A}"/>
              </a:ext>
            </a:extLst>
          </p:cNvPr>
          <p:cNvSpPr txBox="1"/>
          <p:nvPr/>
        </p:nvSpPr>
        <p:spPr>
          <a:xfrm>
            <a:off x="1625746" y="1569748"/>
            <a:ext cx="6896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weight = np.array([[[[1.]],[[1.]]],[[[1.]],[[1.]]]])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02275C-0A92-A3C5-4E86-C5BCCF171681}"/>
              </a:ext>
            </a:extLst>
          </p:cNvPr>
          <p:cNvSpPr txBox="1"/>
          <p:nvPr/>
        </p:nvSpPr>
        <p:spPr>
          <a:xfrm>
            <a:off x="5535178" y="2232738"/>
            <a:ext cx="4997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(2,2,1,1)=&gt;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(height,width,channel,filters)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B6868D7-8D22-E50B-001D-E010796F50AF}"/>
              </a:ext>
            </a:extLst>
          </p:cNvPr>
          <p:cNvSpPr/>
          <p:nvPr/>
        </p:nvSpPr>
        <p:spPr>
          <a:xfrm>
            <a:off x="3352762" y="3090553"/>
            <a:ext cx="1221581" cy="6357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DCA42D-D267-0480-D1E7-2ECFCFF4F97B}"/>
              </a:ext>
            </a:extLst>
          </p:cNvPr>
          <p:cNvSpPr/>
          <p:nvPr/>
        </p:nvSpPr>
        <p:spPr>
          <a:xfrm>
            <a:off x="3397155" y="3133415"/>
            <a:ext cx="566397" cy="54642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E72DDA-C864-4E15-B6C7-999F3B07F575}"/>
              </a:ext>
            </a:extLst>
          </p:cNvPr>
          <p:cNvSpPr/>
          <p:nvPr/>
        </p:nvSpPr>
        <p:spPr>
          <a:xfrm>
            <a:off x="3441803" y="3172667"/>
            <a:ext cx="477101" cy="4679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126153-A9DD-0F63-2F1C-9449BE336B0E}"/>
              </a:ext>
            </a:extLst>
          </p:cNvPr>
          <p:cNvSpPr/>
          <p:nvPr/>
        </p:nvSpPr>
        <p:spPr>
          <a:xfrm>
            <a:off x="3485686" y="3211958"/>
            <a:ext cx="389335" cy="38933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D0038-2E63-C299-EED4-EC0EEB00EEB9}"/>
              </a:ext>
            </a:extLst>
          </p:cNvPr>
          <p:cNvSpPr/>
          <p:nvPr/>
        </p:nvSpPr>
        <p:spPr>
          <a:xfrm>
            <a:off x="3962787" y="3133415"/>
            <a:ext cx="566397" cy="54642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0769DE-E4AE-2B51-3EE7-91F0167BD001}"/>
              </a:ext>
            </a:extLst>
          </p:cNvPr>
          <p:cNvSpPr/>
          <p:nvPr/>
        </p:nvSpPr>
        <p:spPr>
          <a:xfrm>
            <a:off x="4007435" y="3172667"/>
            <a:ext cx="477101" cy="4679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300554-2843-7D30-5777-8FDA618B4D0E}"/>
              </a:ext>
            </a:extLst>
          </p:cNvPr>
          <p:cNvSpPr/>
          <p:nvPr/>
        </p:nvSpPr>
        <p:spPr>
          <a:xfrm>
            <a:off x="4051318" y="3211958"/>
            <a:ext cx="389335" cy="38933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BC7B0E-FDDC-4945-87A8-2132A1818B8D}"/>
              </a:ext>
            </a:extLst>
          </p:cNvPr>
          <p:cNvSpPr/>
          <p:nvPr/>
        </p:nvSpPr>
        <p:spPr>
          <a:xfrm>
            <a:off x="3352762" y="3719087"/>
            <a:ext cx="1221581" cy="6357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78A242-2169-82F0-2917-DFCE77325B5F}"/>
              </a:ext>
            </a:extLst>
          </p:cNvPr>
          <p:cNvSpPr/>
          <p:nvPr/>
        </p:nvSpPr>
        <p:spPr>
          <a:xfrm>
            <a:off x="3397155" y="3761949"/>
            <a:ext cx="566397" cy="54642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EBA1435-BA34-B476-73CB-BD6487A04C13}"/>
              </a:ext>
            </a:extLst>
          </p:cNvPr>
          <p:cNvSpPr/>
          <p:nvPr/>
        </p:nvSpPr>
        <p:spPr>
          <a:xfrm>
            <a:off x="3441803" y="3801201"/>
            <a:ext cx="477101" cy="4679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D46E1A-8B82-0DFC-68B3-E8997747EF7B}"/>
              </a:ext>
            </a:extLst>
          </p:cNvPr>
          <p:cNvSpPr/>
          <p:nvPr/>
        </p:nvSpPr>
        <p:spPr>
          <a:xfrm>
            <a:off x="3485686" y="3840492"/>
            <a:ext cx="389335" cy="38933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2BD8922-E308-FFB1-4928-364A4AA1096F}"/>
              </a:ext>
            </a:extLst>
          </p:cNvPr>
          <p:cNvSpPr/>
          <p:nvPr/>
        </p:nvSpPr>
        <p:spPr>
          <a:xfrm>
            <a:off x="3962787" y="3761949"/>
            <a:ext cx="566397" cy="54642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2B66377-49B1-C02D-D37C-BC2D831E5560}"/>
              </a:ext>
            </a:extLst>
          </p:cNvPr>
          <p:cNvSpPr/>
          <p:nvPr/>
        </p:nvSpPr>
        <p:spPr>
          <a:xfrm>
            <a:off x="4007435" y="3801201"/>
            <a:ext cx="477101" cy="4679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7F6A151-6D0D-E3D1-B7E0-182D038AEF9C}"/>
              </a:ext>
            </a:extLst>
          </p:cNvPr>
          <p:cNvSpPr/>
          <p:nvPr/>
        </p:nvSpPr>
        <p:spPr>
          <a:xfrm>
            <a:off x="4051318" y="3840492"/>
            <a:ext cx="389335" cy="38933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009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1. </a:t>
            </a:r>
            <a:r>
              <a:rPr lang="ko-KR" altLang="en-US" sz="1200" dirty="0" err="1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딥러닝이란</a:t>
            </a:r>
            <a:r>
              <a:rPr lang="ko-KR" altLang="en-US" sz="1200" dirty="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무엇인가</a:t>
            </a:r>
            <a:r>
              <a:rPr lang="en-US" altLang="ko-KR" sz="1200" dirty="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1.2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왜 딥러닝일까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?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왜 지금일까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7A0A53-6484-8808-442D-8090DA985DD8}"/>
              </a:ext>
            </a:extLst>
          </p:cNvPr>
          <p:cNvSpPr txBox="1"/>
          <p:nvPr/>
        </p:nvSpPr>
        <p:spPr>
          <a:xfrm>
            <a:off x="1954852" y="1882996"/>
            <a:ext cx="83590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‘데이터의 </a:t>
            </a:r>
            <a:r>
              <a:rPr lang="ko-KR" altLang="en-US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바다’라는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용어가 있듯이 현재는 데이터가 매우 많다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저장 장치의 발전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데이터 셋을 수집하고 배포할 수 있는 인터넷의 성장은 머신 러닝에 필요한 데이터들을 마련할 수 있는 환경을 만들어주었다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ko-KR" altLang="en-US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플리커에서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사용자가 붙인 이미지 태그</a:t>
            </a:r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유튜브의 비디오</a:t>
            </a:r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위키피디아는 자연어 처리 분야에 필요한 핵심 데이터셋</a:t>
            </a:r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1400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만개 이미지를 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1000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개의 범주로 구분해 놓은 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ImageNet 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데이터셋</a:t>
            </a:r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16813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합성곱 연산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4E3826-E54F-7CF0-64AB-D72A8FD8DF7B}"/>
              </a:ext>
            </a:extLst>
          </p:cNvPr>
          <p:cNvSpPr/>
          <p:nvPr/>
        </p:nvSpPr>
        <p:spPr>
          <a:xfrm>
            <a:off x="1083178" y="1566017"/>
            <a:ext cx="8756439" cy="144655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weight = np.array([  [ [ [ 1. ] ], [[1.]] ]  ,  [[[1.]],[[1.]]]   ])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print("weight.shape=", weight.shape)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tf.keras.layers.Conv2D(filters=1,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=2, padding='valid',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)(image)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print(conv2d.numpy().reshape(2,2))</a:t>
            </a:r>
          </a:p>
          <a:p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(conv2d.numpy().reshape(2,2),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F79253-5A04-EB23-7DB1-6F4AE85898B5}"/>
              </a:ext>
            </a:extLst>
          </p:cNvPr>
          <p:cNvSpPr txBox="1"/>
          <p:nvPr/>
        </p:nvSpPr>
        <p:spPr>
          <a:xfrm>
            <a:off x="1144797" y="3526628"/>
            <a:ext cx="2950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conv2d.shape (1, 2, 2, 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[[12. 16.]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[24. 28.]]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002FA3-6925-8F62-7AEB-6B98F924E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254" y="4081762"/>
            <a:ext cx="2315826" cy="210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A8FE943-2018-7F5A-0DDA-7B57FA7ABF3E}"/>
              </a:ext>
            </a:extLst>
          </p:cNvPr>
          <p:cNvSpPr/>
          <p:nvPr/>
        </p:nvSpPr>
        <p:spPr>
          <a:xfrm>
            <a:off x="6556047" y="3194755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15C20A-AEAD-EE32-0C7D-91A68878D544}"/>
              </a:ext>
            </a:extLst>
          </p:cNvPr>
          <p:cNvSpPr/>
          <p:nvPr/>
        </p:nvSpPr>
        <p:spPr>
          <a:xfrm>
            <a:off x="6976594" y="3194755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96F998-91A7-9C56-290D-4AC287874A9A}"/>
              </a:ext>
            </a:extLst>
          </p:cNvPr>
          <p:cNvSpPr/>
          <p:nvPr/>
        </p:nvSpPr>
        <p:spPr>
          <a:xfrm>
            <a:off x="7397141" y="3194755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E69F47-B0D2-1397-59BB-0F4D73A1A98F}"/>
              </a:ext>
            </a:extLst>
          </p:cNvPr>
          <p:cNvSpPr/>
          <p:nvPr/>
        </p:nvSpPr>
        <p:spPr>
          <a:xfrm>
            <a:off x="6556047" y="3615302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330FE4-67F5-5C10-0E24-D8E6FAD883B2}"/>
              </a:ext>
            </a:extLst>
          </p:cNvPr>
          <p:cNvSpPr/>
          <p:nvPr/>
        </p:nvSpPr>
        <p:spPr>
          <a:xfrm>
            <a:off x="6976594" y="3615302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2380E6-089A-2E71-21AD-B6F1FC935B71}"/>
              </a:ext>
            </a:extLst>
          </p:cNvPr>
          <p:cNvSpPr/>
          <p:nvPr/>
        </p:nvSpPr>
        <p:spPr>
          <a:xfrm>
            <a:off x="7397141" y="3615302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50F34-2AD3-297C-8FAC-9DF5AF8D80AB}"/>
              </a:ext>
            </a:extLst>
          </p:cNvPr>
          <p:cNvSpPr/>
          <p:nvPr/>
        </p:nvSpPr>
        <p:spPr>
          <a:xfrm>
            <a:off x="6556047" y="4035849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1D06FC-F97A-84DF-FE6E-0D32C2AB0D54}"/>
              </a:ext>
            </a:extLst>
          </p:cNvPr>
          <p:cNvSpPr/>
          <p:nvPr/>
        </p:nvSpPr>
        <p:spPr>
          <a:xfrm>
            <a:off x="6976594" y="4035849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A19D3A-E41F-D0C7-44AC-C5470CA2E920}"/>
              </a:ext>
            </a:extLst>
          </p:cNvPr>
          <p:cNvSpPr/>
          <p:nvPr/>
        </p:nvSpPr>
        <p:spPr>
          <a:xfrm>
            <a:off x="7397141" y="4035849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4C59210-AB8E-6575-BA5E-AEF53C7A1918}"/>
              </a:ext>
            </a:extLst>
          </p:cNvPr>
          <p:cNvGrpSpPr/>
          <p:nvPr/>
        </p:nvGrpSpPr>
        <p:grpSpPr>
          <a:xfrm>
            <a:off x="6556047" y="3194755"/>
            <a:ext cx="841094" cy="841094"/>
            <a:chOff x="7766613" y="3057645"/>
            <a:chExt cx="841094" cy="84109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7A14680-9162-7F00-6716-1E7AB633C8AE}"/>
                </a:ext>
              </a:extLst>
            </p:cNvPr>
            <p:cNvSpPr/>
            <p:nvPr/>
          </p:nvSpPr>
          <p:spPr>
            <a:xfrm>
              <a:off x="7766613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2F81AFD-6CB5-2E09-0EE8-076BAF09A3B7}"/>
                </a:ext>
              </a:extLst>
            </p:cNvPr>
            <p:cNvSpPr/>
            <p:nvPr/>
          </p:nvSpPr>
          <p:spPr>
            <a:xfrm>
              <a:off x="8187160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B25552D-45F7-E6D9-BEA4-05E1E234D3F6}"/>
                </a:ext>
              </a:extLst>
            </p:cNvPr>
            <p:cNvSpPr/>
            <p:nvPr/>
          </p:nvSpPr>
          <p:spPr>
            <a:xfrm>
              <a:off x="7766613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0F7F4E1-B0D1-172B-EC0F-C1DA15DE7629}"/>
                </a:ext>
              </a:extLst>
            </p:cNvPr>
            <p:cNvSpPr/>
            <p:nvPr/>
          </p:nvSpPr>
          <p:spPr>
            <a:xfrm>
              <a:off x="8187160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379720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합성곱 연산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BAC06A-8EBE-D75D-DB11-8A4FE503B172}"/>
              </a:ext>
            </a:extLst>
          </p:cNvPr>
          <p:cNvSpPr/>
          <p:nvPr/>
        </p:nvSpPr>
        <p:spPr>
          <a:xfrm>
            <a:off x="1326771" y="1359900"/>
            <a:ext cx="875643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weight = np.array([  [ [ [ 1. ] ], [[1.]] ]  ,  [[[1.]],[[1.]]]   ])</a:t>
            </a:r>
          </a:p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print("weight.shape=", weight.shape)</a:t>
            </a:r>
          </a:p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tf.keras.layers.Conv2D(filters=1, 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=2, padding='same', 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)(image)</a:t>
            </a:r>
          </a:p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print(conv2d.numpy().reshape(3,3))</a:t>
            </a:r>
          </a:p>
          <a:p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(conv2d.numpy().reshape(3,3), 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092516-3D50-6EC1-3A41-7FE40C2ED26E}"/>
              </a:ext>
            </a:extLst>
          </p:cNvPr>
          <p:cNvSpPr txBox="1"/>
          <p:nvPr/>
        </p:nvSpPr>
        <p:spPr>
          <a:xfrm>
            <a:off x="1129811" y="3013501"/>
            <a:ext cx="2950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conv2d.shape (1, 3, 3, 1)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[[12. 16.  9.]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[24. 28. 15.]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[15. 17.  9.]]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41DD225C-525C-12FC-9FE4-6F5586A9D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230" y="3871372"/>
            <a:ext cx="2407305" cy="223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B96494F-ECA2-64BA-9642-28C3EFD126B5}"/>
              </a:ext>
            </a:extLst>
          </p:cNvPr>
          <p:cNvSpPr/>
          <p:nvPr/>
        </p:nvSpPr>
        <p:spPr>
          <a:xfrm>
            <a:off x="6799640" y="2924936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E5D0C8-EC60-3D2D-A773-54F086A44DFD}"/>
              </a:ext>
            </a:extLst>
          </p:cNvPr>
          <p:cNvSpPr/>
          <p:nvPr/>
        </p:nvSpPr>
        <p:spPr>
          <a:xfrm>
            <a:off x="7220187" y="2924936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A8BD10E-7EB4-C13C-0CA7-060C0D56AA06}"/>
              </a:ext>
            </a:extLst>
          </p:cNvPr>
          <p:cNvSpPr/>
          <p:nvPr/>
        </p:nvSpPr>
        <p:spPr>
          <a:xfrm>
            <a:off x="7640734" y="2924936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0C3315A-01D0-ADB3-5F2A-E9DC11BE6A39}"/>
              </a:ext>
            </a:extLst>
          </p:cNvPr>
          <p:cNvSpPr/>
          <p:nvPr/>
        </p:nvSpPr>
        <p:spPr>
          <a:xfrm>
            <a:off x="6799640" y="3345483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F77108-6DA2-D945-9B0D-07A35BE3DF2B}"/>
              </a:ext>
            </a:extLst>
          </p:cNvPr>
          <p:cNvSpPr/>
          <p:nvPr/>
        </p:nvSpPr>
        <p:spPr>
          <a:xfrm>
            <a:off x="7220187" y="3345483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935454-78CA-6C9B-242C-4C6F10679B25}"/>
              </a:ext>
            </a:extLst>
          </p:cNvPr>
          <p:cNvSpPr/>
          <p:nvPr/>
        </p:nvSpPr>
        <p:spPr>
          <a:xfrm>
            <a:off x="7640734" y="3345483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1FBDC8-3481-982E-0FA5-2DBE64A6FCEB}"/>
              </a:ext>
            </a:extLst>
          </p:cNvPr>
          <p:cNvSpPr/>
          <p:nvPr/>
        </p:nvSpPr>
        <p:spPr>
          <a:xfrm>
            <a:off x="6799640" y="3766030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2D7F4C0-B4FA-7B44-170C-841E1EF5AE3B}"/>
              </a:ext>
            </a:extLst>
          </p:cNvPr>
          <p:cNvSpPr/>
          <p:nvPr/>
        </p:nvSpPr>
        <p:spPr>
          <a:xfrm>
            <a:off x="7220187" y="3766030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D34E04-3F09-A563-EFC9-D951196F3AEE}"/>
              </a:ext>
            </a:extLst>
          </p:cNvPr>
          <p:cNvSpPr/>
          <p:nvPr/>
        </p:nvSpPr>
        <p:spPr>
          <a:xfrm>
            <a:off x="7640734" y="3766030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42DEBD-A6C1-9959-1028-C622ACC4ADC7}"/>
              </a:ext>
            </a:extLst>
          </p:cNvPr>
          <p:cNvSpPr/>
          <p:nvPr/>
        </p:nvSpPr>
        <p:spPr>
          <a:xfrm>
            <a:off x="8061281" y="2924936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9BE895-18EE-58F0-4126-FD2271385838}"/>
              </a:ext>
            </a:extLst>
          </p:cNvPr>
          <p:cNvSpPr/>
          <p:nvPr/>
        </p:nvSpPr>
        <p:spPr>
          <a:xfrm>
            <a:off x="8061281" y="3345483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A357F08-32ED-30D9-B093-AC0C873FF85F}"/>
              </a:ext>
            </a:extLst>
          </p:cNvPr>
          <p:cNvSpPr/>
          <p:nvPr/>
        </p:nvSpPr>
        <p:spPr>
          <a:xfrm>
            <a:off x="8061281" y="37660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8F919A9-AF73-5F1B-F04B-305669467A06}"/>
              </a:ext>
            </a:extLst>
          </p:cNvPr>
          <p:cNvSpPr/>
          <p:nvPr/>
        </p:nvSpPr>
        <p:spPr>
          <a:xfrm>
            <a:off x="6799640" y="41865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BEA702-A4B8-1078-00A9-5DB28EC916E8}"/>
              </a:ext>
            </a:extLst>
          </p:cNvPr>
          <p:cNvSpPr/>
          <p:nvPr/>
        </p:nvSpPr>
        <p:spPr>
          <a:xfrm>
            <a:off x="7220187" y="41865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A0B552-33BE-6CAF-182C-EF93BAB94824}"/>
              </a:ext>
            </a:extLst>
          </p:cNvPr>
          <p:cNvSpPr/>
          <p:nvPr/>
        </p:nvSpPr>
        <p:spPr>
          <a:xfrm>
            <a:off x="7640734" y="41865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446BFD-0337-BE24-5C9C-F15776E46D43}"/>
              </a:ext>
            </a:extLst>
          </p:cNvPr>
          <p:cNvSpPr/>
          <p:nvPr/>
        </p:nvSpPr>
        <p:spPr>
          <a:xfrm>
            <a:off x="8061281" y="41865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5C00243-A861-8877-0463-DF6950893A58}"/>
              </a:ext>
            </a:extLst>
          </p:cNvPr>
          <p:cNvGrpSpPr/>
          <p:nvPr/>
        </p:nvGrpSpPr>
        <p:grpSpPr>
          <a:xfrm>
            <a:off x="6799640" y="2933331"/>
            <a:ext cx="841094" cy="841094"/>
            <a:chOff x="7766613" y="3057645"/>
            <a:chExt cx="841094" cy="841094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7918E8F-C189-62C4-5625-56546A58AADD}"/>
                </a:ext>
              </a:extLst>
            </p:cNvPr>
            <p:cNvSpPr/>
            <p:nvPr/>
          </p:nvSpPr>
          <p:spPr>
            <a:xfrm>
              <a:off x="7766613" y="3057645"/>
              <a:ext cx="420547" cy="4205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AA42CCA-0EB2-0208-6A17-60659D0BEA83}"/>
                </a:ext>
              </a:extLst>
            </p:cNvPr>
            <p:cNvSpPr/>
            <p:nvPr/>
          </p:nvSpPr>
          <p:spPr>
            <a:xfrm>
              <a:off x="8187160" y="3057645"/>
              <a:ext cx="420547" cy="4205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1BFB002-A199-1F8B-C8C2-8797CF75CE8C}"/>
                </a:ext>
              </a:extLst>
            </p:cNvPr>
            <p:cNvSpPr/>
            <p:nvPr/>
          </p:nvSpPr>
          <p:spPr>
            <a:xfrm>
              <a:off x="7766613" y="3478192"/>
              <a:ext cx="420547" cy="4205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500936E-53EF-0040-C7CE-BCA5833A9731}"/>
                </a:ext>
              </a:extLst>
            </p:cNvPr>
            <p:cNvSpPr/>
            <p:nvPr/>
          </p:nvSpPr>
          <p:spPr>
            <a:xfrm>
              <a:off x="8187160" y="3478192"/>
              <a:ext cx="420547" cy="4205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3130594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합성곱 연산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9550BC-3C9B-F8DE-38EC-71EF39CE0701}"/>
              </a:ext>
            </a:extLst>
          </p:cNvPr>
          <p:cNvSpPr/>
          <p:nvPr/>
        </p:nvSpPr>
        <p:spPr>
          <a:xfrm>
            <a:off x="1031248" y="1421214"/>
            <a:ext cx="9413335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np.array([[[[1.,10.,-1.]],[[1.,10.,-1.]]],[[[1.,10.,-1.]],[[1.,10.,-1.]]]])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print(weight.shape)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249BB-D0F8-49CF-3B80-CEFAD62E568C}"/>
              </a:ext>
            </a:extLst>
          </p:cNvPr>
          <p:cNvSpPr txBox="1"/>
          <p:nvPr/>
        </p:nvSpPr>
        <p:spPr>
          <a:xfrm>
            <a:off x="6006530" y="1876494"/>
            <a:ext cx="3603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weight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(height,width,channel,nums)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79BC31-144D-F989-0D1C-D4B577D9D069}"/>
              </a:ext>
            </a:extLst>
          </p:cNvPr>
          <p:cNvSpPr txBox="1"/>
          <p:nvPr/>
        </p:nvSpPr>
        <p:spPr>
          <a:xfrm>
            <a:off x="6006530" y="2665543"/>
            <a:ext cx="3288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(2,2,1,1) =&gt; (2,2,1,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92B64BC-A180-9D7E-271D-BD3D89B7BD74}"/>
              </a:ext>
            </a:extLst>
          </p:cNvPr>
          <p:cNvSpPr/>
          <p:nvPr/>
        </p:nvSpPr>
        <p:spPr>
          <a:xfrm>
            <a:off x="3560611" y="5031036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D0F6C5B-1D72-476C-892F-674E3D64A134}"/>
              </a:ext>
            </a:extLst>
          </p:cNvPr>
          <p:cNvSpPr/>
          <p:nvPr/>
        </p:nvSpPr>
        <p:spPr>
          <a:xfrm>
            <a:off x="4003181" y="5031036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C9EBDC-B258-A010-3CB7-59B5AA8AC267}"/>
              </a:ext>
            </a:extLst>
          </p:cNvPr>
          <p:cNvSpPr/>
          <p:nvPr/>
        </p:nvSpPr>
        <p:spPr>
          <a:xfrm>
            <a:off x="3560611" y="5473606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552BFB2-5ABF-AA89-A2B3-500499992DD9}"/>
              </a:ext>
            </a:extLst>
          </p:cNvPr>
          <p:cNvSpPr/>
          <p:nvPr/>
        </p:nvSpPr>
        <p:spPr>
          <a:xfrm>
            <a:off x="4003181" y="5473606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79AADF-D711-7504-555F-AE0795755B67}"/>
              </a:ext>
            </a:extLst>
          </p:cNvPr>
          <p:cNvSpPr/>
          <p:nvPr/>
        </p:nvSpPr>
        <p:spPr>
          <a:xfrm>
            <a:off x="5205800" y="5031036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C2067D-B0A3-60ED-F9CB-D7312F342BFA}"/>
              </a:ext>
            </a:extLst>
          </p:cNvPr>
          <p:cNvSpPr/>
          <p:nvPr/>
        </p:nvSpPr>
        <p:spPr>
          <a:xfrm>
            <a:off x="5648370" y="5031036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ABFC7B-B475-982F-A681-3AFFB6BAB7F9}"/>
              </a:ext>
            </a:extLst>
          </p:cNvPr>
          <p:cNvSpPr/>
          <p:nvPr/>
        </p:nvSpPr>
        <p:spPr>
          <a:xfrm>
            <a:off x="5205800" y="5473606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5945354-71BC-E338-C7C0-1510D42CBA3B}"/>
              </a:ext>
            </a:extLst>
          </p:cNvPr>
          <p:cNvSpPr/>
          <p:nvPr/>
        </p:nvSpPr>
        <p:spPr>
          <a:xfrm>
            <a:off x="5648370" y="5473606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91D08E-989D-8671-682D-D0070247E215}"/>
              </a:ext>
            </a:extLst>
          </p:cNvPr>
          <p:cNvSpPr/>
          <p:nvPr/>
        </p:nvSpPr>
        <p:spPr>
          <a:xfrm>
            <a:off x="7010216" y="5031036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1E2C47-FC13-5871-F3F6-2BFD9A2AE25D}"/>
              </a:ext>
            </a:extLst>
          </p:cNvPr>
          <p:cNvSpPr/>
          <p:nvPr/>
        </p:nvSpPr>
        <p:spPr>
          <a:xfrm>
            <a:off x="7452786" y="5031036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7D85C3-A01D-0296-155C-1B57FCCDDB20}"/>
              </a:ext>
            </a:extLst>
          </p:cNvPr>
          <p:cNvSpPr/>
          <p:nvPr/>
        </p:nvSpPr>
        <p:spPr>
          <a:xfrm>
            <a:off x="7010216" y="5473606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6E56631-FF1F-26B3-5BC9-1D79B5EAB1FD}"/>
              </a:ext>
            </a:extLst>
          </p:cNvPr>
          <p:cNvSpPr/>
          <p:nvPr/>
        </p:nvSpPr>
        <p:spPr>
          <a:xfrm>
            <a:off x="7452786" y="5473606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57C42E-5E64-71EC-694F-083B1841C857}"/>
              </a:ext>
            </a:extLst>
          </p:cNvPr>
          <p:cNvSpPr/>
          <p:nvPr/>
        </p:nvSpPr>
        <p:spPr>
          <a:xfrm>
            <a:off x="4283555" y="3392955"/>
            <a:ext cx="2589613" cy="6112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87D540-34B8-09DC-CB5D-4199036C3E7A}"/>
              </a:ext>
            </a:extLst>
          </p:cNvPr>
          <p:cNvSpPr/>
          <p:nvPr/>
        </p:nvSpPr>
        <p:spPr>
          <a:xfrm>
            <a:off x="4326419" y="3434838"/>
            <a:ext cx="1253729" cy="5264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1B8F781-1C0F-71B5-B485-291E0CCBF19D}"/>
              </a:ext>
            </a:extLst>
          </p:cNvPr>
          <p:cNvSpPr/>
          <p:nvPr/>
        </p:nvSpPr>
        <p:spPr>
          <a:xfrm>
            <a:off x="4369283" y="3475820"/>
            <a:ext cx="1168004" cy="4425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73DD234-65C0-D17C-395D-C5259B4430B8}"/>
              </a:ext>
            </a:extLst>
          </p:cNvPr>
          <p:cNvSpPr/>
          <p:nvPr/>
        </p:nvSpPr>
        <p:spPr>
          <a:xfrm>
            <a:off x="4412147" y="3516726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3BB851C-C23E-E77E-0C76-AD859928F354}"/>
              </a:ext>
            </a:extLst>
          </p:cNvPr>
          <p:cNvSpPr/>
          <p:nvPr/>
        </p:nvSpPr>
        <p:spPr>
          <a:xfrm>
            <a:off x="4772906" y="3516726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56E1AAA-4C1D-8B65-F1DC-5C799A7EA344}"/>
              </a:ext>
            </a:extLst>
          </p:cNvPr>
          <p:cNvSpPr/>
          <p:nvPr/>
        </p:nvSpPr>
        <p:spPr>
          <a:xfrm>
            <a:off x="5133665" y="3516726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D5C796-0B35-A16D-644E-C7FF136806C8}"/>
              </a:ext>
            </a:extLst>
          </p:cNvPr>
          <p:cNvSpPr/>
          <p:nvPr/>
        </p:nvSpPr>
        <p:spPr>
          <a:xfrm>
            <a:off x="5580148" y="3434838"/>
            <a:ext cx="1253729" cy="5264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4C9C1C3-805F-6F3B-2715-5BF1669F6B75}"/>
              </a:ext>
            </a:extLst>
          </p:cNvPr>
          <p:cNvSpPr/>
          <p:nvPr/>
        </p:nvSpPr>
        <p:spPr>
          <a:xfrm>
            <a:off x="5623012" y="3475820"/>
            <a:ext cx="1168004" cy="4425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1A3893A-0C46-83F6-D711-4116CB4AA0B1}"/>
              </a:ext>
            </a:extLst>
          </p:cNvPr>
          <p:cNvSpPr/>
          <p:nvPr/>
        </p:nvSpPr>
        <p:spPr>
          <a:xfrm>
            <a:off x="5665876" y="3516726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F024DED-AB10-8D91-56BE-FA7B0FBE3E60}"/>
              </a:ext>
            </a:extLst>
          </p:cNvPr>
          <p:cNvSpPr/>
          <p:nvPr/>
        </p:nvSpPr>
        <p:spPr>
          <a:xfrm>
            <a:off x="6026635" y="3516726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BDAEA25-891E-401B-63AE-9E4DFD01070C}"/>
              </a:ext>
            </a:extLst>
          </p:cNvPr>
          <p:cNvSpPr/>
          <p:nvPr/>
        </p:nvSpPr>
        <p:spPr>
          <a:xfrm>
            <a:off x="6387394" y="3516726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F7FA3D-C9B5-E1BE-70FE-B5338927275F}"/>
              </a:ext>
            </a:extLst>
          </p:cNvPr>
          <p:cNvSpPr/>
          <p:nvPr/>
        </p:nvSpPr>
        <p:spPr>
          <a:xfrm>
            <a:off x="4283555" y="4002233"/>
            <a:ext cx="2589613" cy="6112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769397-7FDA-FBC2-A7A6-6539C8E82E85}"/>
              </a:ext>
            </a:extLst>
          </p:cNvPr>
          <p:cNvSpPr/>
          <p:nvPr/>
        </p:nvSpPr>
        <p:spPr>
          <a:xfrm>
            <a:off x="4326419" y="4044116"/>
            <a:ext cx="1253729" cy="5264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98A96C4-3EA7-7A25-EADA-6632A47AB67F}"/>
              </a:ext>
            </a:extLst>
          </p:cNvPr>
          <p:cNvSpPr/>
          <p:nvPr/>
        </p:nvSpPr>
        <p:spPr>
          <a:xfrm>
            <a:off x="4369283" y="4085098"/>
            <a:ext cx="1168004" cy="4425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CA32B1C-DF50-657A-D515-B0BA9788D0CE}"/>
              </a:ext>
            </a:extLst>
          </p:cNvPr>
          <p:cNvSpPr/>
          <p:nvPr/>
        </p:nvSpPr>
        <p:spPr>
          <a:xfrm>
            <a:off x="4412147" y="4126004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736B67B-9E7D-87AA-8C92-AB4C3940213B}"/>
              </a:ext>
            </a:extLst>
          </p:cNvPr>
          <p:cNvSpPr/>
          <p:nvPr/>
        </p:nvSpPr>
        <p:spPr>
          <a:xfrm>
            <a:off x="4772906" y="4126004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1547D53-C428-A696-53DB-9BD9C0988908}"/>
              </a:ext>
            </a:extLst>
          </p:cNvPr>
          <p:cNvSpPr/>
          <p:nvPr/>
        </p:nvSpPr>
        <p:spPr>
          <a:xfrm>
            <a:off x="5133665" y="4126004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0BD49D5-B402-3B72-C846-2C4E78468CA7}"/>
              </a:ext>
            </a:extLst>
          </p:cNvPr>
          <p:cNvSpPr/>
          <p:nvPr/>
        </p:nvSpPr>
        <p:spPr>
          <a:xfrm>
            <a:off x="5580148" y="4044116"/>
            <a:ext cx="1253729" cy="5264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2317F4-2184-C417-66C9-A830FE3A21AE}"/>
              </a:ext>
            </a:extLst>
          </p:cNvPr>
          <p:cNvSpPr/>
          <p:nvPr/>
        </p:nvSpPr>
        <p:spPr>
          <a:xfrm>
            <a:off x="5623012" y="4085098"/>
            <a:ext cx="1168004" cy="4425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1C89BC8-529C-BEB1-5ACC-632B8EEFD1DF}"/>
              </a:ext>
            </a:extLst>
          </p:cNvPr>
          <p:cNvSpPr/>
          <p:nvPr/>
        </p:nvSpPr>
        <p:spPr>
          <a:xfrm>
            <a:off x="5665876" y="4126004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00DF3E6-E77E-33E4-9415-81AE20A57009}"/>
              </a:ext>
            </a:extLst>
          </p:cNvPr>
          <p:cNvSpPr/>
          <p:nvPr/>
        </p:nvSpPr>
        <p:spPr>
          <a:xfrm>
            <a:off x="6026635" y="4126004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4328BDD-1FC1-5158-12F5-5F9224EF8CBC}"/>
              </a:ext>
            </a:extLst>
          </p:cNvPr>
          <p:cNvSpPr/>
          <p:nvPr/>
        </p:nvSpPr>
        <p:spPr>
          <a:xfrm>
            <a:off x="6387394" y="4126004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31221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합성곱 연산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8B11429-F16F-8F79-9C33-BE49E199EA5D}"/>
              </a:ext>
            </a:extLst>
          </p:cNvPr>
          <p:cNvSpPr/>
          <p:nvPr/>
        </p:nvSpPr>
        <p:spPr>
          <a:xfrm>
            <a:off x="1177401" y="1477424"/>
            <a:ext cx="9413335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np.array([[[[1.,10.,-1.]],[[1.,10.,-1.]]],[[[1.,10.,-1.]],[[1.,10.,-1.]]]])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print(weight.shape)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392C9A-B15B-ED4C-971A-A417EF77461C}"/>
              </a:ext>
            </a:extLst>
          </p:cNvPr>
          <p:cNvSpPr txBox="1"/>
          <p:nvPr/>
        </p:nvSpPr>
        <p:spPr>
          <a:xfrm>
            <a:off x="6579291" y="1958696"/>
            <a:ext cx="3214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weight</a:t>
            </a:r>
          </a:p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(height,width,channel,nums)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42E19E-C4AA-8567-309B-73C35B43FCED}"/>
              </a:ext>
            </a:extLst>
          </p:cNvPr>
          <p:cNvSpPr txBox="1"/>
          <p:nvPr/>
        </p:nvSpPr>
        <p:spPr>
          <a:xfrm>
            <a:off x="7932603" y="28259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(2,2,1,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52BC72-BCEA-2526-E3D1-4A914DBC8467}"/>
              </a:ext>
            </a:extLst>
          </p:cNvPr>
          <p:cNvSpPr txBox="1"/>
          <p:nvPr/>
        </p:nvSpPr>
        <p:spPr>
          <a:xfrm>
            <a:off x="7972528" y="360836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36B9782-E65E-AF4E-98EC-D5BCD02FDFC5}"/>
              </a:ext>
            </a:extLst>
          </p:cNvPr>
          <p:cNvCxnSpPr>
            <a:cxnSpLocks/>
          </p:cNvCxnSpPr>
          <p:nvPr/>
        </p:nvCxnSpPr>
        <p:spPr>
          <a:xfrm flipH="1">
            <a:off x="8256417" y="3172067"/>
            <a:ext cx="801245" cy="4758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07AFD13-5E7E-9FB5-B985-5B97CD2D9188}"/>
              </a:ext>
            </a:extLst>
          </p:cNvPr>
          <p:cNvCxnSpPr>
            <a:cxnSpLocks/>
          </p:cNvCxnSpPr>
          <p:nvPr/>
        </p:nvCxnSpPr>
        <p:spPr>
          <a:xfrm>
            <a:off x="8239170" y="3173663"/>
            <a:ext cx="294345" cy="4865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B1BAD1B-6177-D7F3-347A-06513778A4DE}"/>
              </a:ext>
            </a:extLst>
          </p:cNvPr>
          <p:cNvSpPr txBox="1"/>
          <p:nvPr/>
        </p:nvSpPr>
        <p:spPr>
          <a:xfrm>
            <a:off x="6164554" y="4190760"/>
            <a:ext cx="41120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temp=np.transpose(weight,(3,0,1,2))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46D45BE-7F5F-D2A7-F29D-91D9EC9E6326}"/>
              </a:ext>
            </a:extLst>
          </p:cNvPr>
          <p:cNvSpPr/>
          <p:nvPr/>
        </p:nvSpPr>
        <p:spPr>
          <a:xfrm>
            <a:off x="2585428" y="2525495"/>
            <a:ext cx="2589613" cy="6112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DB1C18-7AAA-6B2F-1938-08C8B547189F}"/>
              </a:ext>
            </a:extLst>
          </p:cNvPr>
          <p:cNvSpPr/>
          <p:nvPr/>
        </p:nvSpPr>
        <p:spPr>
          <a:xfrm>
            <a:off x="2628292" y="2567378"/>
            <a:ext cx="1253729" cy="5264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10A1DC-5EE7-B230-027F-E89EB1AB76A4}"/>
              </a:ext>
            </a:extLst>
          </p:cNvPr>
          <p:cNvSpPr/>
          <p:nvPr/>
        </p:nvSpPr>
        <p:spPr>
          <a:xfrm>
            <a:off x="2671156" y="2608360"/>
            <a:ext cx="1168004" cy="4425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A76205-48D0-9C75-AB12-0B15C1956BA5}"/>
              </a:ext>
            </a:extLst>
          </p:cNvPr>
          <p:cNvSpPr/>
          <p:nvPr/>
        </p:nvSpPr>
        <p:spPr>
          <a:xfrm>
            <a:off x="2714020" y="2649266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FCDB887-38BD-0BB4-1CE0-69C10EA458F8}"/>
              </a:ext>
            </a:extLst>
          </p:cNvPr>
          <p:cNvSpPr/>
          <p:nvPr/>
        </p:nvSpPr>
        <p:spPr>
          <a:xfrm>
            <a:off x="3074779" y="2649266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1EB8BF-EAA1-59D3-4456-8F650BCBAB67}"/>
              </a:ext>
            </a:extLst>
          </p:cNvPr>
          <p:cNvSpPr/>
          <p:nvPr/>
        </p:nvSpPr>
        <p:spPr>
          <a:xfrm>
            <a:off x="3435538" y="2649266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8367866-95B2-58CC-088D-84B875A17907}"/>
              </a:ext>
            </a:extLst>
          </p:cNvPr>
          <p:cNvSpPr/>
          <p:nvPr/>
        </p:nvSpPr>
        <p:spPr>
          <a:xfrm>
            <a:off x="3882021" y="2567378"/>
            <a:ext cx="1253729" cy="5264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FC27CF-3820-8B1B-F630-6FD49F045B42}"/>
              </a:ext>
            </a:extLst>
          </p:cNvPr>
          <p:cNvSpPr/>
          <p:nvPr/>
        </p:nvSpPr>
        <p:spPr>
          <a:xfrm>
            <a:off x="3924885" y="2608360"/>
            <a:ext cx="1168004" cy="4425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CC24347-93D9-7DE5-050B-8D5DB49C65B0}"/>
              </a:ext>
            </a:extLst>
          </p:cNvPr>
          <p:cNvSpPr/>
          <p:nvPr/>
        </p:nvSpPr>
        <p:spPr>
          <a:xfrm>
            <a:off x="3967749" y="2649266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3C633E-98E1-EDDD-64C3-C8FA1F1DAC34}"/>
              </a:ext>
            </a:extLst>
          </p:cNvPr>
          <p:cNvSpPr/>
          <p:nvPr/>
        </p:nvSpPr>
        <p:spPr>
          <a:xfrm>
            <a:off x="4328508" y="2649266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876CE95-6FBA-954C-85F2-8EF7311DCBDB}"/>
              </a:ext>
            </a:extLst>
          </p:cNvPr>
          <p:cNvSpPr/>
          <p:nvPr/>
        </p:nvSpPr>
        <p:spPr>
          <a:xfrm>
            <a:off x="4689267" y="2649266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D5890E0-8D09-0780-E757-E5F3CA5B258C}"/>
              </a:ext>
            </a:extLst>
          </p:cNvPr>
          <p:cNvSpPr/>
          <p:nvPr/>
        </p:nvSpPr>
        <p:spPr>
          <a:xfrm>
            <a:off x="2585428" y="3134773"/>
            <a:ext cx="2589613" cy="6112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8DC6315-92AA-7572-DB30-1E61C4C74C4F}"/>
              </a:ext>
            </a:extLst>
          </p:cNvPr>
          <p:cNvSpPr/>
          <p:nvPr/>
        </p:nvSpPr>
        <p:spPr>
          <a:xfrm>
            <a:off x="2628292" y="3176656"/>
            <a:ext cx="1253729" cy="5264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021794C-6EDB-DD67-EFB5-2A30B9CB3FA0}"/>
              </a:ext>
            </a:extLst>
          </p:cNvPr>
          <p:cNvSpPr/>
          <p:nvPr/>
        </p:nvSpPr>
        <p:spPr>
          <a:xfrm>
            <a:off x="2671156" y="3217638"/>
            <a:ext cx="1168004" cy="4425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263A9BB-A823-3913-7BDE-8072B36FBA05}"/>
              </a:ext>
            </a:extLst>
          </p:cNvPr>
          <p:cNvSpPr/>
          <p:nvPr/>
        </p:nvSpPr>
        <p:spPr>
          <a:xfrm>
            <a:off x="2714020" y="3258544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2783AEC-E3EB-8637-C977-66D13328E7AA}"/>
              </a:ext>
            </a:extLst>
          </p:cNvPr>
          <p:cNvSpPr/>
          <p:nvPr/>
        </p:nvSpPr>
        <p:spPr>
          <a:xfrm>
            <a:off x="3074779" y="3258544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0313277-02E7-12A6-2ACD-686C168C6EE4}"/>
              </a:ext>
            </a:extLst>
          </p:cNvPr>
          <p:cNvSpPr/>
          <p:nvPr/>
        </p:nvSpPr>
        <p:spPr>
          <a:xfrm>
            <a:off x="3435538" y="3258544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A6BDDF-5E6E-6A45-5799-607FC5935C54}"/>
              </a:ext>
            </a:extLst>
          </p:cNvPr>
          <p:cNvSpPr/>
          <p:nvPr/>
        </p:nvSpPr>
        <p:spPr>
          <a:xfrm>
            <a:off x="3882021" y="3176656"/>
            <a:ext cx="1253729" cy="5264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004A691-5C21-6EBE-C7AE-E683CCE87E24}"/>
              </a:ext>
            </a:extLst>
          </p:cNvPr>
          <p:cNvSpPr/>
          <p:nvPr/>
        </p:nvSpPr>
        <p:spPr>
          <a:xfrm>
            <a:off x="3924885" y="3217638"/>
            <a:ext cx="1168004" cy="4425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1C392BD-8336-C6D7-9411-D286BF82F0AA}"/>
              </a:ext>
            </a:extLst>
          </p:cNvPr>
          <p:cNvSpPr/>
          <p:nvPr/>
        </p:nvSpPr>
        <p:spPr>
          <a:xfrm>
            <a:off x="3967749" y="3258544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5BD1999-3BE4-D077-C848-DDF99F55253B}"/>
              </a:ext>
            </a:extLst>
          </p:cNvPr>
          <p:cNvSpPr/>
          <p:nvPr/>
        </p:nvSpPr>
        <p:spPr>
          <a:xfrm>
            <a:off x="4328508" y="3258544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D72CBB5-2433-78A4-8F7C-A1C66D826FE0}"/>
              </a:ext>
            </a:extLst>
          </p:cNvPr>
          <p:cNvSpPr/>
          <p:nvPr/>
        </p:nvSpPr>
        <p:spPr>
          <a:xfrm>
            <a:off x="4689267" y="3258544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C267E28-AB13-A63C-9877-C89A26F218DE}"/>
              </a:ext>
            </a:extLst>
          </p:cNvPr>
          <p:cNvSpPr/>
          <p:nvPr/>
        </p:nvSpPr>
        <p:spPr>
          <a:xfrm>
            <a:off x="2574714" y="4555457"/>
            <a:ext cx="1101331" cy="114894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9BAA29B-01A1-9DC2-19A5-E24ED298D3FF}"/>
              </a:ext>
            </a:extLst>
          </p:cNvPr>
          <p:cNvSpPr/>
          <p:nvPr/>
        </p:nvSpPr>
        <p:spPr>
          <a:xfrm>
            <a:off x="2627103" y="4599507"/>
            <a:ext cx="997748" cy="5333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4711513-B0BC-FCD5-B206-416F41673B45}"/>
              </a:ext>
            </a:extLst>
          </p:cNvPr>
          <p:cNvSpPr/>
          <p:nvPr/>
        </p:nvSpPr>
        <p:spPr>
          <a:xfrm>
            <a:off x="2669967" y="4642371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8E231A8-3BA2-BF84-8D9D-A131B3DE8AF0}"/>
              </a:ext>
            </a:extLst>
          </p:cNvPr>
          <p:cNvSpPr/>
          <p:nvPr/>
        </p:nvSpPr>
        <p:spPr>
          <a:xfrm>
            <a:off x="2712830" y="4685235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522D1BC-611F-CF7F-79E9-26E1BC7D56E1}"/>
              </a:ext>
            </a:extLst>
          </p:cNvPr>
          <p:cNvSpPr/>
          <p:nvPr/>
        </p:nvSpPr>
        <p:spPr>
          <a:xfrm>
            <a:off x="3124788" y="4642371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5717EBB-302F-5B63-EE02-1C23E7F842C9}"/>
              </a:ext>
            </a:extLst>
          </p:cNvPr>
          <p:cNvSpPr/>
          <p:nvPr/>
        </p:nvSpPr>
        <p:spPr>
          <a:xfrm>
            <a:off x="3167651" y="4685235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E4F6AA5-EF41-5598-9BBE-6404CD5276CB}"/>
              </a:ext>
            </a:extLst>
          </p:cNvPr>
          <p:cNvSpPr/>
          <p:nvPr/>
        </p:nvSpPr>
        <p:spPr>
          <a:xfrm>
            <a:off x="2627103" y="5132906"/>
            <a:ext cx="997748" cy="5333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65887A2-D5A4-3559-03A2-560D80819E8C}"/>
              </a:ext>
            </a:extLst>
          </p:cNvPr>
          <p:cNvSpPr/>
          <p:nvPr/>
        </p:nvSpPr>
        <p:spPr>
          <a:xfrm>
            <a:off x="2669967" y="5175770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BAA4C97-ADBD-EA6D-F495-B3955F0E0796}"/>
              </a:ext>
            </a:extLst>
          </p:cNvPr>
          <p:cNvSpPr/>
          <p:nvPr/>
        </p:nvSpPr>
        <p:spPr>
          <a:xfrm>
            <a:off x="2712830" y="5218634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0D1A93-FEC8-7022-7B08-AA7478A23DC3}"/>
              </a:ext>
            </a:extLst>
          </p:cNvPr>
          <p:cNvSpPr/>
          <p:nvPr/>
        </p:nvSpPr>
        <p:spPr>
          <a:xfrm>
            <a:off x="3124788" y="5175770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26654B1-6D99-27B4-09AB-F78E3103464A}"/>
              </a:ext>
            </a:extLst>
          </p:cNvPr>
          <p:cNvSpPr/>
          <p:nvPr/>
        </p:nvSpPr>
        <p:spPr>
          <a:xfrm>
            <a:off x="3167651" y="5218634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B7B8193-1BA9-C62B-D448-A26C3EC998E2}"/>
              </a:ext>
            </a:extLst>
          </p:cNvPr>
          <p:cNvSpPr/>
          <p:nvPr/>
        </p:nvSpPr>
        <p:spPr>
          <a:xfrm>
            <a:off x="3676045" y="4555457"/>
            <a:ext cx="1101331" cy="114894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6C4C023-B73D-D99C-C0FB-2BFA1BF17CDF}"/>
              </a:ext>
            </a:extLst>
          </p:cNvPr>
          <p:cNvSpPr/>
          <p:nvPr/>
        </p:nvSpPr>
        <p:spPr>
          <a:xfrm>
            <a:off x="3728434" y="4599507"/>
            <a:ext cx="997748" cy="5333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AD279AC-77EB-E8BA-2986-2BB97B95307E}"/>
              </a:ext>
            </a:extLst>
          </p:cNvPr>
          <p:cNvSpPr/>
          <p:nvPr/>
        </p:nvSpPr>
        <p:spPr>
          <a:xfrm>
            <a:off x="3771298" y="4642371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327FC24-7A2E-3BD7-8EE9-0AC28ADABC0E}"/>
              </a:ext>
            </a:extLst>
          </p:cNvPr>
          <p:cNvSpPr/>
          <p:nvPr/>
        </p:nvSpPr>
        <p:spPr>
          <a:xfrm>
            <a:off x="3814161" y="4685235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222D5D4-F46D-5A1F-9C49-5BF27237E1AA}"/>
              </a:ext>
            </a:extLst>
          </p:cNvPr>
          <p:cNvSpPr/>
          <p:nvPr/>
        </p:nvSpPr>
        <p:spPr>
          <a:xfrm>
            <a:off x="4226119" y="4642371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1D8B9B8-B524-D887-0DEB-99E3FCE1AB33}"/>
              </a:ext>
            </a:extLst>
          </p:cNvPr>
          <p:cNvSpPr/>
          <p:nvPr/>
        </p:nvSpPr>
        <p:spPr>
          <a:xfrm>
            <a:off x="4268982" y="4685235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B916DA5-38F5-CFFC-C96D-7BC8B22457D4}"/>
              </a:ext>
            </a:extLst>
          </p:cNvPr>
          <p:cNvSpPr/>
          <p:nvPr/>
        </p:nvSpPr>
        <p:spPr>
          <a:xfrm>
            <a:off x="3728434" y="5132906"/>
            <a:ext cx="997748" cy="5333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7BD60BA-1A0A-0A93-2A3B-F1B6B0734847}"/>
              </a:ext>
            </a:extLst>
          </p:cNvPr>
          <p:cNvSpPr/>
          <p:nvPr/>
        </p:nvSpPr>
        <p:spPr>
          <a:xfrm>
            <a:off x="3771298" y="5175770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093272-6912-C11B-2CFA-F4396DA0F385}"/>
              </a:ext>
            </a:extLst>
          </p:cNvPr>
          <p:cNvSpPr/>
          <p:nvPr/>
        </p:nvSpPr>
        <p:spPr>
          <a:xfrm>
            <a:off x="3814161" y="5218634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6054984-7AB0-DE6E-3BCD-40909B517B98}"/>
              </a:ext>
            </a:extLst>
          </p:cNvPr>
          <p:cNvSpPr/>
          <p:nvPr/>
        </p:nvSpPr>
        <p:spPr>
          <a:xfrm>
            <a:off x="4226119" y="5175770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384D713-DDF6-1EBF-F13F-C97936B0B89A}"/>
              </a:ext>
            </a:extLst>
          </p:cNvPr>
          <p:cNvSpPr/>
          <p:nvPr/>
        </p:nvSpPr>
        <p:spPr>
          <a:xfrm>
            <a:off x="4268982" y="5218634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3ACE906-E344-93FB-B87F-78E455B670E0}"/>
              </a:ext>
            </a:extLst>
          </p:cNvPr>
          <p:cNvSpPr/>
          <p:nvPr/>
        </p:nvSpPr>
        <p:spPr>
          <a:xfrm>
            <a:off x="4777376" y="4555457"/>
            <a:ext cx="1101331" cy="114894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4DBE352-3574-0D2E-866F-1AD4F673C7F3}"/>
              </a:ext>
            </a:extLst>
          </p:cNvPr>
          <p:cNvSpPr/>
          <p:nvPr/>
        </p:nvSpPr>
        <p:spPr>
          <a:xfrm>
            <a:off x="4829765" y="4599507"/>
            <a:ext cx="997748" cy="5333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D91A9B1-3A9F-DAE9-FDA5-E7D97DE4C671}"/>
              </a:ext>
            </a:extLst>
          </p:cNvPr>
          <p:cNvSpPr/>
          <p:nvPr/>
        </p:nvSpPr>
        <p:spPr>
          <a:xfrm>
            <a:off x="4872629" y="4642371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3DE5FD0-9B5B-BFE1-ED79-6A9DA04AD27E}"/>
              </a:ext>
            </a:extLst>
          </p:cNvPr>
          <p:cNvSpPr/>
          <p:nvPr/>
        </p:nvSpPr>
        <p:spPr>
          <a:xfrm>
            <a:off x="4915492" y="4685235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AFF6B45-34AB-4857-38ED-86C57E308F18}"/>
              </a:ext>
            </a:extLst>
          </p:cNvPr>
          <p:cNvSpPr/>
          <p:nvPr/>
        </p:nvSpPr>
        <p:spPr>
          <a:xfrm>
            <a:off x="5327450" y="4642371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3E09D6A-9BFA-5AD5-C473-7BFA08622610}"/>
              </a:ext>
            </a:extLst>
          </p:cNvPr>
          <p:cNvSpPr/>
          <p:nvPr/>
        </p:nvSpPr>
        <p:spPr>
          <a:xfrm>
            <a:off x="5370313" y="4685235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64B4177-49E5-0CB3-CC95-4A7B5907BBC8}"/>
              </a:ext>
            </a:extLst>
          </p:cNvPr>
          <p:cNvSpPr/>
          <p:nvPr/>
        </p:nvSpPr>
        <p:spPr>
          <a:xfrm>
            <a:off x="4829765" y="5132906"/>
            <a:ext cx="997748" cy="5333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8D24AAE-7A10-2AC1-5830-C74A5E0F8022}"/>
              </a:ext>
            </a:extLst>
          </p:cNvPr>
          <p:cNvSpPr/>
          <p:nvPr/>
        </p:nvSpPr>
        <p:spPr>
          <a:xfrm>
            <a:off x="4872629" y="5175770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07C874C-0E38-C129-C9C2-C900B7095AB3}"/>
              </a:ext>
            </a:extLst>
          </p:cNvPr>
          <p:cNvSpPr/>
          <p:nvPr/>
        </p:nvSpPr>
        <p:spPr>
          <a:xfrm>
            <a:off x="4915492" y="5218634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1A85669-49DB-B527-5D92-9B8B13CD60C1}"/>
              </a:ext>
            </a:extLst>
          </p:cNvPr>
          <p:cNvSpPr/>
          <p:nvPr/>
        </p:nvSpPr>
        <p:spPr>
          <a:xfrm>
            <a:off x="5327450" y="5175770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781C120-D73A-7938-6B04-B08387E571A4}"/>
              </a:ext>
            </a:extLst>
          </p:cNvPr>
          <p:cNvSpPr/>
          <p:nvPr/>
        </p:nvSpPr>
        <p:spPr>
          <a:xfrm>
            <a:off x="5370313" y="5218634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687BF7C-4BEF-FDFB-0E21-46BA8CEE3E03}"/>
              </a:ext>
            </a:extLst>
          </p:cNvPr>
          <p:cNvCxnSpPr>
            <a:cxnSpLocks/>
          </p:cNvCxnSpPr>
          <p:nvPr/>
        </p:nvCxnSpPr>
        <p:spPr>
          <a:xfrm>
            <a:off x="8527793" y="3173663"/>
            <a:ext cx="294345" cy="4865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6DCA3E6-6E25-8890-6A6C-F592372B0389}"/>
              </a:ext>
            </a:extLst>
          </p:cNvPr>
          <p:cNvCxnSpPr>
            <a:cxnSpLocks/>
          </p:cNvCxnSpPr>
          <p:nvPr/>
        </p:nvCxnSpPr>
        <p:spPr>
          <a:xfrm>
            <a:off x="8816416" y="3173663"/>
            <a:ext cx="294345" cy="4865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78585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합성곱 연산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96393C-EADF-5026-72FE-C400A54C57E4}"/>
              </a:ext>
            </a:extLst>
          </p:cNvPr>
          <p:cNvSpPr/>
          <p:nvPr/>
        </p:nvSpPr>
        <p:spPr>
          <a:xfrm>
            <a:off x="4437076" y="1714861"/>
            <a:ext cx="577889" cy="5640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13979C3-8EE7-5E1A-A799-0992ACA79104}"/>
              </a:ext>
            </a:extLst>
          </p:cNvPr>
          <p:cNvSpPr/>
          <p:nvPr/>
        </p:nvSpPr>
        <p:spPr>
          <a:xfrm>
            <a:off x="5014964" y="1714861"/>
            <a:ext cx="577889" cy="5640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8A50315-FAF7-F710-11AD-43485F335958}"/>
              </a:ext>
            </a:extLst>
          </p:cNvPr>
          <p:cNvSpPr/>
          <p:nvPr/>
        </p:nvSpPr>
        <p:spPr>
          <a:xfrm>
            <a:off x="4437076" y="2278879"/>
            <a:ext cx="577889" cy="5640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51F939-5880-1EAD-1F20-AD33C260A252}"/>
              </a:ext>
            </a:extLst>
          </p:cNvPr>
          <p:cNvSpPr/>
          <p:nvPr/>
        </p:nvSpPr>
        <p:spPr>
          <a:xfrm>
            <a:off x="5014964" y="2278879"/>
            <a:ext cx="577889" cy="5640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D0CB3B-99DE-E318-2CFD-5A6BBCEAC6CB}"/>
              </a:ext>
            </a:extLst>
          </p:cNvPr>
          <p:cNvSpPr/>
          <p:nvPr/>
        </p:nvSpPr>
        <p:spPr>
          <a:xfrm>
            <a:off x="4437076" y="3263580"/>
            <a:ext cx="577889" cy="5640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55055D7-604C-99AA-B3BD-D26227D820D7}"/>
              </a:ext>
            </a:extLst>
          </p:cNvPr>
          <p:cNvSpPr/>
          <p:nvPr/>
        </p:nvSpPr>
        <p:spPr>
          <a:xfrm>
            <a:off x="5014964" y="3263580"/>
            <a:ext cx="577889" cy="5640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D92C380-B95E-3D77-C8A7-28C96A7E8487}"/>
              </a:ext>
            </a:extLst>
          </p:cNvPr>
          <p:cNvSpPr/>
          <p:nvPr/>
        </p:nvSpPr>
        <p:spPr>
          <a:xfrm>
            <a:off x="4437076" y="3827598"/>
            <a:ext cx="577889" cy="5640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9FAB17-9F61-C254-3431-085D2E20B981}"/>
              </a:ext>
            </a:extLst>
          </p:cNvPr>
          <p:cNvSpPr/>
          <p:nvPr/>
        </p:nvSpPr>
        <p:spPr>
          <a:xfrm>
            <a:off x="5014964" y="3827598"/>
            <a:ext cx="577889" cy="5640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DA20878-CE17-D15E-40E0-2BDF0BCE3456}"/>
              </a:ext>
            </a:extLst>
          </p:cNvPr>
          <p:cNvSpPr/>
          <p:nvPr/>
        </p:nvSpPr>
        <p:spPr>
          <a:xfrm>
            <a:off x="4437076" y="4834302"/>
            <a:ext cx="577889" cy="5640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EB5C414-3513-90F6-A581-E24A3FE097BD}"/>
              </a:ext>
            </a:extLst>
          </p:cNvPr>
          <p:cNvSpPr/>
          <p:nvPr/>
        </p:nvSpPr>
        <p:spPr>
          <a:xfrm>
            <a:off x="5014964" y="4834302"/>
            <a:ext cx="577889" cy="5640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FAA9150-F761-18AB-9DA8-22AD66851A6F}"/>
              </a:ext>
            </a:extLst>
          </p:cNvPr>
          <p:cNvSpPr/>
          <p:nvPr/>
        </p:nvSpPr>
        <p:spPr>
          <a:xfrm>
            <a:off x="4437076" y="5398320"/>
            <a:ext cx="577889" cy="5640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DBE447-6D02-FC93-633B-B96AE23867E6}"/>
              </a:ext>
            </a:extLst>
          </p:cNvPr>
          <p:cNvSpPr/>
          <p:nvPr/>
        </p:nvSpPr>
        <p:spPr>
          <a:xfrm>
            <a:off x="5014964" y="5398320"/>
            <a:ext cx="577889" cy="5640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C9D794-7529-D4F4-219F-0FE88D348163}"/>
              </a:ext>
            </a:extLst>
          </p:cNvPr>
          <p:cNvSpPr/>
          <p:nvPr/>
        </p:nvSpPr>
        <p:spPr>
          <a:xfrm>
            <a:off x="1855189" y="2977831"/>
            <a:ext cx="401417" cy="3917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2F10483-C30A-8A0E-5B77-25F4A27032D8}"/>
              </a:ext>
            </a:extLst>
          </p:cNvPr>
          <p:cNvSpPr/>
          <p:nvPr/>
        </p:nvSpPr>
        <p:spPr>
          <a:xfrm>
            <a:off x="2256605" y="2977831"/>
            <a:ext cx="401417" cy="3917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C92D63-20E2-179D-B6B2-75DDB6E3BE47}"/>
              </a:ext>
            </a:extLst>
          </p:cNvPr>
          <p:cNvSpPr/>
          <p:nvPr/>
        </p:nvSpPr>
        <p:spPr>
          <a:xfrm>
            <a:off x="2658022" y="2977831"/>
            <a:ext cx="401417" cy="3917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E3AAB57-9BF7-DDB6-B882-D341824F9727}"/>
              </a:ext>
            </a:extLst>
          </p:cNvPr>
          <p:cNvSpPr/>
          <p:nvPr/>
        </p:nvSpPr>
        <p:spPr>
          <a:xfrm>
            <a:off x="1855189" y="3369613"/>
            <a:ext cx="401417" cy="3917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C42F0F7-ACBD-D74C-5835-D7C556E27ECF}"/>
              </a:ext>
            </a:extLst>
          </p:cNvPr>
          <p:cNvSpPr/>
          <p:nvPr/>
        </p:nvSpPr>
        <p:spPr>
          <a:xfrm>
            <a:off x="2256605" y="3369613"/>
            <a:ext cx="401417" cy="3917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D09872B-9D5B-EDD2-4B37-9186CD473313}"/>
              </a:ext>
            </a:extLst>
          </p:cNvPr>
          <p:cNvSpPr/>
          <p:nvPr/>
        </p:nvSpPr>
        <p:spPr>
          <a:xfrm>
            <a:off x="2658022" y="3369613"/>
            <a:ext cx="401417" cy="3917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83D5CB6-08CD-B567-29AB-9FB6915B5665}"/>
              </a:ext>
            </a:extLst>
          </p:cNvPr>
          <p:cNvSpPr/>
          <p:nvPr/>
        </p:nvSpPr>
        <p:spPr>
          <a:xfrm>
            <a:off x="1855189" y="3761395"/>
            <a:ext cx="401417" cy="3917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28F0C20-63DB-7D81-7881-DCD4DC1716DF}"/>
              </a:ext>
            </a:extLst>
          </p:cNvPr>
          <p:cNvSpPr/>
          <p:nvPr/>
        </p:nvSpPr>
        <p:spPr>
          <a:xfrm>
            <a:off x="2256605" y="3761395"/>
            <a:ext cx="401417" cy="3917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4072B36-F100-620B-7C4C-EB96B56AADB3}"/>
              </a:ext>
            </a:extLst>
          </p:cNvPr>
          <p:cNvSpPr/>
          <p:nvPr/>
        </p:nvSpPr>
        <p:spPr>
          <a:xfrm>
            <a:off x="2658022" y="3761395"/>
            <a:ext cx="401417" cy="3917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B427477-E453-8B9C-209A-BFE69DD7229E}"/>
              </a:ext>
            </a:extLst>
          </p:cNvPr>
          <p:cNvGrpSpPr/>
          <p:nvPr/>
        </p:nvGrpSpPr>
        <p:grpSpPr>
          <a:xfrm>
            <a:off x="1850959" y="2977831"/>
            <a:ext cx="802834" cy="783564"/>
            <a:chOff x="7766613" y="3057645"/>
            <a:chExt cx="841094" cy="84109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E813B84-F0BA-1720-8EEE-8F759A373832}"/>
                </a:ext>
              </a:extLst>
            </p:cNvPr>
            <p:cNvSpPr/>
            <p:nvPr/>
          </p:nvSpPr>
          <p:spPr>
            <a:xfrm>
              <a:off x="7766613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F583A30-0AA8-E70A-3508-40BA66C3A96E}"/>
                </a:ext>
              </a:extLst>
            </p:cNvPr>
            <p:cNvSpPr/>
            <p:nvPr/>
          </p:nvSpPr>
          <p:spPr>
            <a:xfrm>
              <a:off x="8187160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F3F45E4-0018-7702-F3F5-F0D468A26D71}"/>
                </a:ext>
              </a:extLst>
            </p:cNvPr>
            <p:cNvSpPr/>
            <p:nvPr/>
          </p:nvSpPr>
          <p:spPr>
            <a:xfrm>
              <a:off x="7766613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298AC2B-4E9D-6068-978E-9D6E4553C2EE}"/>
                </a:ext>
              </a:extLst>
            </p:cNvPr>
            <p:cNvSpPr/>
            <p:nvPr/>
          </p:nvSpPr>
          <p:spPr>
            <a:xfrm>
              <a:off x="8187160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83BAE8-1139-59C4-8C5D-85B5620079DD}"/>
              </a:ext>
            </a:extLst>
          </p:cNvPr>
          <p:cNvGrpSpPr/>
          <p:nvPr/>
        </p:nvGrpSpPr>
        <p:grpSpPr>
          <a:xfrm>
            <a:off x="6720364" y="1757556"/>
            <a:ext cx="1097151" cy="1070817"/>
            <a:chOff x="6624891" y="1518213"/>
            <a:chExt cx="841094" cy="84109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B946B5A-A240-DBBD-0841-32A16262E686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22173EE-3E17-4987-5579-121017D6AD3A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4AC55C5-5CF3-A457-DDAB-2E420234051E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AAC7EAF-520E-9718-69F2-756C1F743495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28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D7806BC-E3A3-C2CB-79F5-5EFFA51A49DB}"/>
              </a:ext>
            </a:extLst>
          </p:cNvPr>
          <p:cNvGrpSpPr/>
          <p:nvPr/>
        </p:nvGrpSpPr>
        <p:grpSpPr>
          <a:xfrm>
            <a:off x="6712999" y="3263580"/>
            <a:ext cx="1097151" cy="1070817"/>
            <a:chOff x="6624891" y="1518213"/>
            <a:chExt cx="841094" cy="841094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75E3D85-03DF-4956-D3B8-DCB343666621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120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C4D81CE-C7D7-8B1E-C5A6-43D5981AF68E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160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891DD4B-68BE-4249-A839-495F3D70330B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240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8B60AA8-6467-CEA0-E016-D70769A0394F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280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18D7466-A3CA-26F4-7F40-695059E91C71}"/>
              </a:ext>
            </a:extLst>
          </p:cNvPr>
          <p:cNvGrpSpPr/>
          <p:nvPr/>
        </p:nvGrpSpPr>
        <p:grpSpPr>
          <a:xfrm>
            <a:off x="6712999" y="4860076"/>
            <a:ext cx="1097151" cy="1070817"/>
            <a:chOff x="6624891" y="1518213"/>
            <a:chExt cx="841094" cy="841094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C2CF420-A3D0-A20E-38A4-BC5B64806115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-12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27ABCD8-2879-7810-3CCC-F1A1FB10C3A4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-16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F2C932A-247F-E35E-61E1-CE7D0765F0A0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-24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289D81A-FA4C-8F5B-F247-87261795B0E6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-28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FE3DEFAB-1141-0B1D-A001-07CA5CA54FB5}"/>
              </a:ext>
            </a:extLst>
          </p:cNvPr>
          <p:cNvSpPr txBox="1"/>
          <p:nvPr/>
        </p:nvSpPr>
        <p:spPr>
          <a:xfrm>
            <a:off x="1634226" y="2447668"/>
            <a:ext cx="1635966" cy="430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6F890A9-69A5-C0B3-4A75-9B0D438CBA46}"/>
              </a:ext>
            </a:extLst>
          </p:cNvPr>
          <p:cNvSpPr txBox="1"/>
          <p:nvPr/>
        </p:nvSpPr>
        <p:spPr>
          <a:xfrm>
            <a:off x="8358726" y="3397511"/>
            <a:ext cx="1635966" cy="430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3681ABE-C43A-437E-5CF6-037729BC0A83}"/>
              </a:ext>
            </a:extLst>
          </p:cNvPr>
          <p:cNvSpPr txBox="1"/>
          <p:nvPr/>
        </p:nvSpPr>
        <p:spPr>
          <a:xfrm>
            <a:off x="4437076" y="1333426"/>
            <a:ext cx="1635966" cy="430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filters=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39420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>
            <a:extLst>
              <a:ext uri="{FF2B5EF4-FFF2-40B4-BE49-F238E27FC236}">
                <a16:creationId xmlns:a16="http://schemas.microsoft.com/office/drawing/2014/main" id="{533F8944-F32A-64FD-6B2A-C532663F10A6}"/>
              </a:ext>
            </a:extLst>
          </p:cNvPr>
          <p:cNvSpPr/>
          <p:nvPr/>
        </p:nvSpPr>
        <p:spPr>
          <a:xfrm>
            <a:off x="1687277" y="2872236"/>
            <a:ext cx="1841718" cy="28079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47F8AED-DB0E-186E-A032-7BDF49402E96}"/>
              </a:ext>
            </a:extLst>
          </p:cNvPr>
          <p:cNvSpPr/>
          <p:nvPr/>
        </p:nvSpPr>
        <p:spPr>
          <a:xfrm>
            <a:off x="1742000" y="2924384"/>
            <a:ext cx="1740776" cy="13508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ea typeface="-2002" pitchFamily="18" charset="-127"/>
              </a:rPr>
              <a:t>합성곱 연산</a:t>
            </a:r>
            <a:endParaRPr lang="en-US" altLang="ko-KR" sz="28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53AE1-35B4-58EA-8591-BEA136B7AFDC}"/>
              </a:ext>
            </a:extLst>
          </p:cNvPr>
          <p:cNvSpPr txBox="1"/>
          <p:nvPr/>
        </p:nvSpPr>
        <p:spPr>
          <a:xfrm>
            <a:off x="1139566" y="2270809"/>
            <a:ext cx="2441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conv2d 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6B71E5-E50E-EB27-9CA0-480B71FC2A29}"/>
              </a:ext>
            </a:extLst>
          </p:cNvPr>
          <p:cNvSpPr txBox="1"/>
          <p:nvPr/>
        </p:nvSpPr>
        <p:spPr>
          <a:xfrm>
            <a:off x="9162363" y="3177272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65BFD6-7D72-0A23-B7A1-1B3406706B41}"/>
              </a:ext>
            </a:extLst>
          </p:cNvPr>
          <p:cNvSpPr txBox="1"/>
          <p:nvPr/>
        </p:nvSpPr>
        <p:spPr>
          <a:xfrm>
            <a:off x="9162363" y="3864900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3476905-E40B-22A3-8B2D-23E8971157FB}"/>
              </a:ext>
            </a:extLst>
          </p:cNvPr>
          <p:cNvCxnSpPr>
            <a:cxnSpLocks/>
          </p:cNvCxnSpPr>
          <p:nvPr/>
        </p:nvCxnSpPr>
        <p:spPr>
          <a:xfrm flipH="1">
            <a:off x="9534431" y="3514487"/>
            <a:ext cx="759437" cy="4491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64C8B92-7709-1B6C-5055-ED8642F16527}"/>
              </a:ext>
            </a:extLst>
          </p:cNvPr>
          <p:cNvCxnSpPr>
            <a:cxnSpLocks/>
          </p:cNvCxnSpPr>
          <p:nvPr/>
        </p:nvCxnSpPr>
        <p:spPr>
          <a:xfrm>
            <a:off x="9505171" y="3550341"/>
            <a:ext cx="741603" cy="4133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DD22AE6-2244-5048-B478-37FF2D02D2D9}"/>
              </a:ext>
            </a:extLst>
          </p:cNvPr>
          <p:cNvSpPr txBox="1"/>
          <p:nvPr/>
        </p:nvSpPr>
        <p:spPr>
          <a:xfrm>
            <a:off x="3944750" y="2310273"/>
            <a:ext cx="4698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temp = np.swapaxes(conv2d, 0, 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862F309-7F00-51FB-BC0A-B7839238E66E}"/>
              </a:ext>
            </a:extLst>
          </p:cNvPr>
          <p:cNvSpPr/>
          <p:nvPr/>
        </p:nvSpPr>
        <p:spPr>
          <a:xfrm>
            <a:off x="4388979" y="3238609"/>
            <a:ext cx="1453970" cy="15663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0C3DC9D-3269-1544-8A5D-A0E6F9805D69}"/>
              </a:ext>
            </a:extLst>
          </p:cNvPr>
          <p:cNvSpPr/>
          <p:nvPr/>
        </p:nvSpPr>
        <p:spPr>
          <a:xfrm>
            <a:off x="4443118" y="3293221"/>
            <a:ext cx="1345692" cy="72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8FE1B2B-8A89-D2C9-CEA7-D82054D1F0D9}"/>
              </a:ext>
            </a:extLst>
          </p:cNvPr>
          <p:cNvSpPr/>
          <p:nvPr/>
        </p:nvSpPr>
        <p:spPr>
          <a:xfrm>
            <a:off x="4500216" y="3350320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CEB042-C351-887B-A827-CFEEB4D1203E}"/>
              </a:ext>
            </a:extLst>
          </p:cNvPr>
          <p:cNvSpPr/>
          <p:nvPr/>
        </p:nvSpPr>
        <p:spPr>
          <a:xfrm>
            <a:off x="4557313" y="3407417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362AE0B-CAF5-751E-37A4-D9FD1D84AE72}"/>
              </a:ext>
            </a:extLst>
          </p:cNvPr>
          <p:cNvSpPr/>
          <p:nvPr/>
        </p:nvSpPr>
        <p:spPr>
          <a:xfrm>
            <a:off x="5118362" y="3350320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3619EE-3410-7109-32BB-BEE954B7D548}"/>
              </a:ext>
            </a:extLst>
          </p:cNvPr>
          <p:cNvSpPr/>
          <p:nvPr/>
        </p:nvSpPr>
        <p:spPr>
          <a:xfrm>
            <a:off x="5175459" y="3407417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A361E81-B6C7-4D01-558F-D05D5E19C5E2}"/>
              </a:ext>
            </a:extLst>
          </p:cNvPr>
          <p:cNvSpPr/>
          <p:nvPr/>
        </p:nvSpPr>
        <p:spPr>
          <a:xfrm>
            <a:off x="4443118" y="4021502"/>
            <a:ext cx="1345692" cy="72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63A3579-FC22-D00E-0EEB-C63DDAF229D6}"/>
              </a:ext>
            </a:extLst>
          </p:cNvPr>
          <p:cNvSpPr/>
          <p:nvPr/>
        </p:nvSpPr>
        <p:spPr>
          <a:xfrm>
            <a:off x="4500216" y="4078601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622C386-324F-F34F-2101-9531DFE42EFA}"/>
              </a:ext>
            </a:extLst>
          </p:cNvPr>
          <p:cNvSpPr/>
          <p:nvPr/>
        </p:nvSpPr>
        <p:spPr>
          <a:xfrm>
            <a:off x="4557313" y="4135698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2990D7B-3E89-2828-FB54-09EDD5939D02}"/>
              </a:ext>
            </a:extLst>
          </p:cNvPr>
          <p:cNvSpPr/>
          <p:nvPr/>
        </p:nvSpPr>
        <p:spPr>
          <a:xfrm>
            <a:off x="5118362" y="4078601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FD79BE7-4587-DEE0-6F7F-4D498E09C78A}"/>
              </a:ext>
            </a:extLst>
          </p:cNvPr>
          <p:cNvSpPr/>
          <p:nvPr/>
        </p:nvSpPr>
        <p:spPr>
          <a:xfrm>
            <a:off x="5175459" y="4135698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3790821-FFA4-4138-D025-99C0C5496852}"/>
              </a:ext>
            </a:extLst>
          </p:cNvPr>
          <p:cNvSpPr/>
          <p:nvPr/>
        </p:nvSpPr>
        <p:spPr>
          <a:xfrm>
            <a:off x="5844247" y="3238609"/>
            <a:ext cx="1453970" cy="15663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DA6C7A4-97D0-32EB-A758-0994D7D77C6D}"/>
              </a:ext>
            </a:extLst>
          </p:cNvPr>
          <p:cNvSpPr/>
          <p:nvPr/>
        </p:nvSpPr>
        <p:spPr>
          <a:xfrm>
            <a:off x="5898386" y="3293221"/>
            <a:ext cx="1345692" cy="72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3595AE5-93C6-F3BF-1CEA-0599D36A4263}"/>
              </a:ext>
            </a:extLst>
          </p:cNvPr>
          <p:cNvSpPr/>
          <p:nvPr/>
        </p:nvSpPr>
        <p:spPr>
          <a:xfrm>
            <a:off x="5955484" y="3350320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AC93483-1310-E256-94CC-7F7A55356046}"/>
              </a:ext>
            </a:extLst>
          </p:cNvPr>
          <p:cNvSpPr/>
          <p:nvPr/>
        </p:nvSpPr>
        <p:spPr>
          <a:xfrm>
            <a:off x="6012581" y="3407417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120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BE1F708-825D-F9D0-AE8C-C1B8B195E5F0}"/>
              </a:ext>
            </a:extLst>
          </p:cNvPr>
          <p:cNvSpPr/>
          <p:nvPr/>
        </p:nvSpPr>
        <p:spPr>
          <a:xfrm>
            <a:off x="6573630" y="3350320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D93A98A-8033-B2BA-C677-608F34B2836E}"/>
              </a:ext>
            </a:extLst>
          </p:cNvPr>
          <p:cNvSpPr/>
          <p:nvPr/>
        </p:nvSpPr>
        <p:spPr>
          <a:xfrm>
            <a:off x="6630727" y="3407417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160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8863FE-403D-8CA5-2B8D-8450826C03B2}"/>
              </a:ext>
            </a:extLst>
          </p:cNvPr>
          <p:cNvSpPr/>
          <p:nvPr/>
        </p:nvSpPr>
        <p:spPr>
          <a:xfrm>
            <a:off x="5898386" y="4021502"/>
            <a:ext cx="1345692" cy="72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8B66A1E-2266-43B9-9E84-6C248760CCFF}"/>
              </a:ext>
            </a:extLst>
          </p:cNvPr>
          <p:cNvSpPr/>
          <p:nvPr/>
        </p:nvSpPr>
        <p:spPr>
          <a:xfrm>
            <a:off x="5955484" y="4078601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57169A1-366C-FF2B-2850-F0656075FCA2}"/>
              </a:ext>
            </a:extLst>
          </p:cNvPr>
          <p:cNvSpPr/>
          <p:nvPr/>
        </p:nvSpPr>
        <p:spPr>
          <a:xfrm>
            <a:off x="6012581" y="4135698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240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662CEA1-9387-E6CB-BE76-CFF266E99B34}"/>
              </a:ext>
            </a:extLst>
          </p:cNvPr>
          <p:cNvSpPr/>
          <p:nvPr/>
        </p:nvSpPr>
        <p:spPr>
          <a:xfrm>
            <a:off x="6573630" y="4078601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A4941E3-E6EB-DC51-9189-152D18DBBD28}"/>
              </a:ext>
            </a:extLst>
          </p:cNvPr>
          <p:cNvSpPr/>
          <p:nvPr/>
        </p:nvSpPr>
        <p:spPr>
          <a:xfrm>
            <a:off x="6630727" y="4135698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280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5A6C740-0719-EEF7-8F3D-C17AF91E089E}"/>
              </a:ext>
            </a:extLst>
          </p:cNvPr>
          <p:cNvSpPr/>
          <p:nvPr/>
        </p:nvSpPr>
        <p:spPr>
          <a:xfrm>
            <a:off x="7295943" y="3238609"/>
            <a:ext cx="1453970" cy="15663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9A68C88-B51B-84E7-68AD-DF250B7D5853}"/>
              </a:ext>
            </a:extLst>
          </p:cNvPr>
          <p:cNvSpPr/>
          <p:nvPr/>
        </p:nvSpPr>
        <p:spPr>
          <a:xfrm>
            <a:off x="7350082" y="3293221"/>
            <a:ext cx="1345692" cy="72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B7B52A4-4345-F621-276F-DF881D3565B9}"/>
              </a:ext>
            </a:extLst>
          </p:cNvPr>
          <p:cNvSpPr/>
          <p:nvPr/>
        </p:nvSpPr>
        <p:spPr>
          <a:xfrm>
            <a:off x="7407180" y="3350320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5612EC8-B71A-16DF-23F1-6EA276D09E77}"/>
              </a:ext>
            </a:extLst>
          </p:cNvPr>
          <p:cNvSpPr/>
          <p:nvPr/>
        </p:nvSpPr>
        <p:spPr>
          <a:xfrm>
            <a:off x="7464277" y="3407417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-12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544095A-42A9-5A58-2AF8-5CEBF53714B6}"/>
              </a:ext>
            </a:extLst>
          </p:cNvPr>
          <p:cNvSpPr/>
          <p:nvPr/>
        </p:nvSpPr>
        <p:spPr>
          <a:xfrm>
            <a:off x="8025326" y="3350320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B5BDA43-D292-C46E-F751-21F0BEE53F0B}"/>
              </a:ext>
            </a:extLst>
          </p:cNvPr>
          <p:cNvSpPr/>
          <p:nvPr/>
        </p:nvSpPr>
        <p:spPr>
          <a:xfrm>
            <a:off x="8082423" y="3407417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-16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3CBA36B-F43F-A058-A22F-44333954E166}"/>
              </a:ext>
            </a:extLst>
          </p:cNvPr>
          <p:cNvSpPr/>
          <p:nvPr/>
        </p:nvSpPr>
        <p:spPr>
          <a:xfrm>
            <a:off x="7350082" y="4021502"/>
            <a:ext cx="1345692" cy="72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70B08E5-9641-B0EE-F141-0F0BCD9C3FF9}"/>
              </a:ext>
            </a:extLst>
          </p:cNvPr>
          <p:cNvSpPr/>
          <p:nvPr/>
        </p:nvSpPr>
        <p:spPr>
          <a:xfrm>
            <a:off x="7407180" y="4078601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3FF5B93-C9CB-25A8-02BE-BE15F6FBCEE5}"/>
              </a:ext>
            </a:extLst>
          </p:cNvPr>
          <p:cNvSpPr/>
          <p:nvPr/>
        </p:nvSpPr>
        <p:spPr>
          <a:xfrm>
            <a:off x="7464277" y="4135698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-24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5F24C7-BD22-5567-04A0-169F43C08481}"/>
              </a:ext>
            </a:extLst>
          </p:cNvPr>
          <p:cNvSpPr/>
          <p:nvPr/>
        </p:nvSpPr>
        <p:spPr>
          <a:xfrm>
            <a:off x="8025326" y="4078601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8C77109-EFAC-BA1B-47F3-D43CEC8E22B8}"/>
              </a:ext>
            </a:extLst>
          </p:cNvPr>
          <p:cNvSpPr/>
          <p:nvPr/>
        </p:nvSpPr>
        <p:spPr>
          <a:xfrm>
            <a:off x="8082423" y="4135698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-28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C6CBDC9B-A479-E16B-2E5D-1436152DEA78}"/>
              </a:ext>
            </a:extLst>
          </p:cNvPr>
          <p:cNvGrpSpPr/>
          <p:nvPr/>
        </p:nvGrpSpPr>
        <p:grpSpPr>
          <a:xfrm>
            <a:off x="1796723" y="2979722"/>
            <a:ext cx="1631330" cy="618146"/>
            <a:chOff x="4514380" y="733524"/>
            <a:chExt cx="1631330" cy="618146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E5515BA-6120-BF6E-0607-79CDEB26FD6A}"/>
                </a:ext>
              </a:extLst>
            </p:cNvPr>
            <p:cNvSpPr/>
            <p:nvPr/>
          </p:nvSpPr>
          <p:spPr>
            <a:xfrm>
              <a:off x="4514380" y="733524"/>
              <a:ext cx="1631330" cy="61814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29E4D3D2-B3F8-8854-934C-3E242EA51406}"/>
                </a:ext>
              </a:extLst>
            </p:cNvPr>
            <p:cNvGrpSpPr/>
            <p:nvPr/>
          </p:nvGrpSpPr>
          <p:grpSpPr>
            <a:xfrm>
              <a:off x="4574687" y="790622"/>
              <a:ext cx="1510717" cy="503951"/>
              <a:chOff x="4571478" y="783605"/>
              <a:chExt cx="1510717" cy="503951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04CDFD71-E90A-C3C1-B44A-EA3021B6581C}"/>
                  </a:ext>
                </a:extLst>
              </p:cNvPr>
              <p:cNvSpPr/>
              <p:nvPr/>
            </p:nvSpPr>
            <p:spPr>
              <a:xfrm>
                <a:off x="4571478" y="783605"/>
                <a:ext cx="503951" cy="503951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A59BC9A1-1889-25FB-C807-66228BB5D1CD}"/>
                  </a:ext>
                </a:extLst>
              </p:cNvPr>
              <p:cNvSpPr/>
              <p:nvPr/>
            </p:nvSpPr>
            <p:spPr>
              <a:xfrm>
                <a:off x="5074861" y="783605"/>
                <a:ext cx="503951" cy="503951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120</a:t>
                </a:r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777E1E0B-B297-B80B-24F0-DF72A0524D45}"/>
                  </a:ext>
                </a:extLst>
              </p:cNvPr>
              <p:cNvSpPr/>
              <p:nvPr/>
            </p:nvSpPr>
            <p:spPr>
              <a:xfrm>
                <a:off x="5578244" y="783605"/>
                <a:ext cx="503951" cy="503951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-12</a:t>
                </a:r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ECD8AA5-3312-DC03-BFC6-985EA5D924F0}"/>
              </a:ext>
            </a:extLst>
          </p:cNvPr>
          <p:cNvGrpSpPr/>
          <p:nvPr/>
        </p:nvGrpSpPr>
        <p:grpSpPr>
          <a:xfrm>
            <a:off x="1796723" y="3597328"/>
            <a:ext cx="1631330" cy="618146"/>
            <a:chOff x="4514380" y="733524"/>
            <a:chExt cx="1631330" cy="618146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BB33A8E9-F2E3-22A7-B805-503F446C5B69}"/>
                </a:ext>
              </a:extLst>
            </p:cNvPr>
            <p:cNvSpPr/>
            <p:nvPr/>
          </p:nvSpPr>
          <p:spPr>
            <a:xfrm>
              <a:off x="4514380" y="733524"/>
              <a:ext cx="1631330" cy="61814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D5E83D81-D2D6-9C99-602B-96A89D61DD4E}"/>
                </a:ext>
              </a:extLst>
            </p:cNvPr>
            <p:cNvGrpSpPr/>
            <p:nvPr/>
          </p:nvGrpSpPr>
          <p:grpSpPr>
            <a:xfrm>
              <a:off x="4574687" y="790622"/>
              <a:ext cx="1510717" cy="503951"/>
              <a:chOff x="4571478" y="783605"/>
              <a:chExt cx="1510717" cy="503951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6A9FF32F-2877-4BA1-5FE9-DD957C8F96BF}"/>
                  </a:ext>
                </a:extLst>
              </p:cNvPr>
              <p:cNvSpPr/>
              <p:nvPr/>
            </p:nvSpPr>
            <p:spPr>
              <a:xfrm>
                <a:off x="4571478" y="783605"/>
                <a:ext cx="503951" cy="503951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371C849F-4E53-A298-2B5A-CF608B2114E1}"/>
                  </a:ext>
                </a:extLst>
              </p:cNvPr>
              <p:cNvSpPr/>
              <p:nvPr/>
            </p:nvSpPr>
            <p:spPr>
              <a:xfrm>
                <a:off x="5074861" y="783605"/>
                <a:ext cx="503951" cy="503951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160</a:t>
                </a:r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FDD0677F-9FD2-93CE-BA4F-6D946F04C02F}"/>
                  </a:ext>
                </a:extLst>
              </p:cNvPr>
              <p:cNvSpPr/>
              <p:nvPr/>
            </p:nvSpPr>
            <p:spPr>
              <a:xfrm>
                <a:off x="5578244" y="783605"/>
                <a:ext cx="503951" cy="503951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-16</a:t>
                </a:r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1166715-1805-BFE1-D588-5ECF7FAF22A2}"/>
              </a:ext>
            </a:extLst>
          </p:cNvPr>
          <p:cNvSpPr/>
          <p:nvPr/>
        </p:nvSpPr>
        <p:spPr>
          <a:xfrm>
            <a:off x="1742000" y="4275238"/>
            <a:ext cx="1740776" cy="13508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F9271BC2-4E41-3F9E-56D2-55A839572587}"/>
              </a:ext>
            </a:extLst>
          </p:cNvPr>
          <p:cNvGrpSpPr/>
          <p:nvPr/>
        </p:nvGrpSpPr>
        <p:grpSpPr>
          <a:xfrm>
            <a:off x="1796723" y="4330576"/>
            <a:ext cx="1631330" cy="618146"/>
            <a:chOff x="4514380" y="733524"/>
            <a:chExt cx="1631330" cy="618146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9DA90D8C-BD72-6744-EB42-DBE0D7BD797C}"/>
                </a:ext>
              </a:extLst>
            </p:cNvPr>
            <p:cNvSpPr/>
            <p:nvPr/>
          </p:nvSpPr>
          <p:spPr>
            <a:xfrm>
              <a:off x="4514380" y="733524"/>
              <a:ext cx="1631330" cy="61814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E264F5AB-629F-C9F2-9C39-9381E14A7869}"/>
                </a:ext>
              </a:extLst>
            </p:cNvPr>
            <p:cNvGrpSpPr/>
            <p:nvPr/>
          </p:nvGrpSpPr>
          <p:grpSpPr>
            <a:xfrm>
              <a:off x="4574687" y="790622"/>
              <a:ext cx="1510717" cy="503951"/>
              <a:chOff x="4571478" y="783605"/>
              <a:chExt cx="1510717" cy="503951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F9B4A486-69F5-D688-CEFA-19049C9DE956}"/>
                  </a:ext>
                </a:extLst>
              </p:cNvPr>
              <p:cNvSpPr/>
              <p:nvPr/>
            </p:nvSpPr>
            <p:spPr>
              <a:xfrm>
                <a:off x="4571478" y="783605"/>
                <a:ext cx="503951" cy="503951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24</a:t>
                </a:r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020CFAFF-F87C-A04E-34A7-D9C72A9D4083}"/>
                  </a:ext>
                </a:extLst>
              </p:cNvPr>
              <p:cNvSpPr/>
              <p:nvPr/>
            </p:nvSpPr>
            <p:spPr>
              <a:xfrm>
                <a:off x="5074861" y="783605"/>
                <a:ext cx="503951" cy="503951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240</a:t>
                </a:r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892D15EF-2BFF-6AED-E54B-7D4CFEC12D5A}"/>
                  </a:ext>
                </a:extLst>
              </p:cNvPr>
              <p:cNvSpPr/>
              <p:nvPr/>
            </p:nvSpPr>
            <p:spPr>
              <a:xfrm>
                <a:off x="5578244" y="783605"/>
                <a:ext cx="503951" cy="503951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-24</a:t>
                </a:r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5F8D09BF-9D0A-E5D1-4808-4177F1F058AE}"/>
              </a:ext>
            </a:extLst>
          </p:cNvPr>
          <p:cNvGrpSpPr/>
          <p:nvPr/>
        </p:nvGrpSpPr>
        <p:grpSpPr>
          <a:xfrm>
            <a:off x="1796723" y="4948182"/>
            <a:ext cx="1631330" cy="618146"/>
            <a:chOff x="4514380" y="733524"/>
            <a:chExt cx="1631330" cy="618146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74EE1686-537F-A6D0-3AE6-8F8D02AA99F3}"/>
                </a:ext>
              </a:extLst>
            </p:cNvPr>
            <p:cNvSpPr/>
            <p:nvPr/>
          </p:nvSpPr>
          <p:spPr>
            <a:xfrm>
              <a:off x="4514380" y="733524"/>
              <a:ext cx="1631330" cy="61814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46A868A2-E5AE-7EBC-497B-9AE2AB93F1F0}"/>
                </a:ext>
              </a:extLst>
            </p:cNvPr>
            <p:cNvGrpSpPr/>
            <p:nvPr/>
          </p:nvGrpSpPr>
          <p:grpSpPr>
            <a:xfrm>
              <a:off x="4574687" y="790622"/>
              <a:ext cx="1510717" cy="503951"/>
              <a:chOff x="4571478" y="783605"/>
              <a:chExt cx="1510717" cy="503951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456E1150-DB41-1384-24EB-5C82C098DDF3}"/>
                  </a:ext>
                </a:extLst>
              </p:cNvPr>
              <p:cNvSpPr/>
              <p:nvPr/>
            </p:nvSpPr>
            <p:spPr>
              <a:xfrm>
                <a:off x="4571478" y="783605"/>
                <a:ext cx="503951" cy="503951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28</a:t>
                </a:r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4209C21C-1E8E-B224-0816-D881DF81C694}"/>
                  </a:ext>
                </a:extLst>
              </p:cNvPr>
              <p:cNvSpPr/>
              <p:nvPr/>
            </p:nvSpPr>
            <p:spPr>
              <a:xfrm>
                <a:off x="5074861" y="783605"/>
                <a:ext cx="503951" cy="503951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280</a:t>
                </a:r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7630D6BE-2C89-F52C-15E9-B28549C2508B}"/>
                  </a:ext>
                </a:extLst>
              </p:cNvPr>
              <p:cNvSpPr/>
              <p:nvPr/>
            </p:nvSpPr>
            <p:spPr>
              <a:xfrm>
                <a:off x="5578244" y="783605"/>
                <a:ext cx="503951" cy="503951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-28</a:t>
                </a:r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05" name="화살표: 오른쪽 104">
            <a:extLst>
              <a:ext uri="{FF2B5EF4-FFF2-40B4-BE49-F238E27FC236}">
                <a16:creationId xmlns:a16="http://schemas.microsoft.com/office/drawing/2014/main" id="{BA6E154C-AF61-5D1A-5C12-9EBE10CC7F44}"/>
              </a:ext>
            </a:extLst>
          </p:cNvPr>
          <p:cNvSpPr/>
          <p:nvPr/>
        </p:nvSpPr>
        <p:spPr>
          <a:xfrm>
            <a:off x="3826352" y="3963650"/>
            <a:ext cx="294027" cy="400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97560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합성곱 연산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FB06925-AF04-C9EA-C6A5-DFA5209100FF}"/>
              </a:ext>
            </a:extLst>
          </p:cNvPr>
          <p:cNvSpPr/>
          <p:nvPr/>
        </p:nvSpPr>
        <p:spPr>
          <a:xfrm>
            <a:off x="1102451" y="1417461"/>
            <a:ext cx="9413335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np.array([[[[1.,10.,-1.]],[[1.,10.,-1.]]],[[[1.,10.,-1.]],[[1.,10.,-1.]]]])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print(weight.shape)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9599D3-EFE1-6C12-1D48-E1BA73DDF87C}"/>
              </a:ext>
            </a:extLst>
          </p:cNvPr>
          <p:cNvSpPr txBox="1"/>
          <p:nvPr/>
        </p:nvSpPr>
        <p:spPr>
          <a:xfrm>
            <a:off x="3533932" y="5428401"/>
            <a:ext cx="1683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(1, 3, 3,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E032CE-B0CA-6148-0E0F-5BDAA8A87EB1}"/>
              </a:ext>
            </a:extLst>
          </p:cNvPr>
          <p:cNvSpPr txBox="1"/>
          <p:nvPr/>
        </p:nvSpPr>
        <p:spPr>
          <a:xfrm>
            <a:off x="1235258" y="3287974"/>
            <a:ext cx="208047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[[12. 16.  9.]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[24. 28. 15.]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[15. 17.  9.]]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[[120. 160.  90.]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[240. 280. 150.]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[150. 170.  90.]]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[[-12. -16.  -9.]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[-24. -28. -15.]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[-15. -17.  -9.]]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C799DB-2B7F-0875-1097-E61E5E3CDDE1}"/>
              </a:ext>
            </a:extLst>
          </p:cNvPr>
          <p:cNvSpPr txBox="1"/>
          <p:nvPr/>
        </p:nvSpPr>
        <p:spPr>
          <a:xfrm>
            <a:off x="6539065" y="2150855"/>
            <a:ext cx="3214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weight</a:t>
            </a:r>
          </a:p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(height,width,channel,nums)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A80EAF-85BF-D0E1-6285-54578F2F90A5}"/>
              </a:ext>
            </a:extLst>
          </p:cNvPr>
          <p:cNvSpPr txBox="1"/>
          <p:nvPr/>
        </p:nvSpPr>
        <p:spPr>
          <a:xfrm>
            <a:off x="825258" y="2150855"/>
            <a:ext cx="3730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image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(batch,height,width,channel)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88779B-DF76-BEF2-C98E-71CF0DBF48D8}"/>
              </a:ext>
            </a:extLst>
          </p:cNvPr>
          <p:cNvSpPr txBox="1"/>
          <p:nvPr/>
        </p:nvSpPr>
        <p:spPr>
          <a:xfrm>
            <a:off x="6504341" y="2918642"/>
            <a:ext cx="2970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(2,2,1,1) =&gt; (2,2,1,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97992A2-42C4-8E00-5945-0665B3CF2256}"/>
              </a:ext>
            </a:extLst>
          </p:cNvPr>
          <p:cNvGrpSpPr/>
          <p:nvPr/>
        </p:nvGrpSpPr>
        <p:grpSpPr>
          <a:xfrm>
            <a:off x="6658542" y="3788782"/>
            <a:ext cx="1987036" cy="1877500"/>
            <a:chOff x="6504341" y="3853840"/>
            <a:chExt cx="2302932" cy="227204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51B07AD-C590-093B-5679-0B7812A9F2DC}"/>
                </a:ext>
              </a:extLst>
            </p:cNvPr>
            <p:cNvSpPr/>
            <p:nvPr/>
          </p:nvSpPr>
          <p:spPr>
            <a:xfrm>
              <a:off x="6504341" y="3853842"/>
              <a:ext cx="575733" cy="5757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732C8FD-61D5-20AA-7639-F762BC562692}"/>
                </a:ext>
              </a:extLst>
            </p:cNvPr>
            <p:cNvSpPr/>
            <p:nvPr/>
          </p:nvSpPr>
          <p:spPr>
            <a:xfrm>
              <a:off x="7080074" y="3853841"/>
              <a:ext cx="575733" cy="5757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8CAC0D1-6F59-320E-5E23-6C38DFC2938C}"/>
                </a:ext>
              </a:extLst>
            </p:cNvPr>
            <p:cNvSpPr/>
            <p:nvPr/>
          </p:nvSpPr>
          <p:spPr>
            <a:xfrm>
              <a:off x="7655807" y="3853840"/>
              <a:ext cx="575733" cy="5757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9BF2C92-E3B9-AD2E-2731-E7BF30224B47}"/>
                </a:ext>
              </a:extLst>
            </p:cNvPr>
            <p:cNvSpPr/>
            <p:nvPr/>
          </p:nvSpPr>
          <p:spPr>
            <a:xfrm>
              <a:off x="6504341" y="4429575"/>
              <a:ext cx="575733" cy="5757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835FDDC-7B26-5A16-3848-DCE92072D036}"/>
                </a:ext>
              </a:extLst>
            </p:cNvPr>
            <p:cNvSpPr/>
            <p:nvPr/>
          </p:nvSpPr>
          <p:spPr>
            <a:xfrm>
              <a:off x="7080074" y="4429574"/>
              <a:ext cx="575733" cy="5757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A924554-FF3C-B929-E119-34836FF88631}"/>
                </a:ext>
              </a:extLst>
            </p:cNvPr>
            <p:cNvSpPr/>
            <p:nvPr/>
          </p:nvSpPr>
          <p:spPr>
            <a:xfrm>
              <a:off x="7655807" y="4429573"/>
              <a:ext cx="575733" cy="5757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94C0E31-5711-6225-B1A1-FD2F53DAAEB2}"/>
                </a:ext>
              </a:extLst>
            </p:cNvPr>
            <p:cNvSpPr/>
            <p:nvPr/>
          </p:nvSpPr>
          <p:spPr>
            <a:xfrm>
              <a:off x="6504341" y="5005308"/>
              <a:ext cx="575733" cy="5757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7E7866E-A64F-1025-197C-3377513F4517}"/>
                </a:ext>
              </a:extLst>
            </p:cNvPr>
            <p:cNvSpPr/>
            <p:nvPr/>
          </p:nvSpPr>
          <p:spPr>
            <a:xfrm>
              <a:off x="7080074" y="5005307"/>
              <a:ext cx="575733" cy="5757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7FF67C3-4324-3505-318B-4B79CEA26066}"/>
                </a:ext>
              </a:extLst>
            </p:cNvPr>
            <p:cNvSpPr/>
            <p:nvPr/>
          </p:nvSpPr>
          <p:spPr>
            <a:xfrm>
              <a:off x="7655807" y="5005306"/>
              <a:ext cx="575733" cy="5757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9611075-3665-1A3B-FE7C-3B14CA0128B2}"/>
                </a:ext>
              </a:extLst>
            </p:cNvPr>
            <p:cNvSpPr/>
            <p:nvPr/>
          </p:nvSpPr>
          <p:spPr>
            <a:xfrm>
              <a:off x="8231540" y="3853840"/>
              <a:ext cx="575733" cy="5757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99A5B10-4DDA-2D44-D7B5-449C6270E3AC}"/>
                </a:ext>
              </a:extLst>
            </p:cNvPr>
            <p:cNvSpPr/>
            <p:nvPr/>
          </p:nvSpPr>
          <p:spPr>
            <a:xfrm>
              <a:off x="8231540" y="4429573"/>
              <a:ext cx="575733" cy="5757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E2B1512-9FC8-5474-C4B5-37F21D464D54}"/>
                </a:ext>
              </a:extLst>
            </p:cNvPr>
            <p:cNvSpPr/>
            <p:nvPr/>
          </p:nvSpPr>
          <p:spPr>
            <a:xfrm>
              <a:off x="8231540" y="5005306"/>
              <a:ext cx="575733" cy="5757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E6E2A5F-12D5-FE9B-68CD-49E8E135260C}"/>
                </a:ext>
              </a:extLst>
            </p:cNvPr>
            <p:cNvSpPr/>
            <p:nvPr/>
          </p:nvSpPr>
          <p:spPr>
            <a:xfrm>
              <a:off x="6504341" y="5550147"/>
              <a:ext cx="575733" cy="5757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4526B82-F4EC-72EB-AD34-D154687D8966}"/>
                </a:ext>
              </a:extLst>
            </p:cNvPr>
            <p:cNvSpPr/>
            <p:nvPr/>
          </p:nvSpPr>
          <p:spPr>
            <a:xfrm>
              <a:off x="7080074" y="5550146"/>
              <a:ext cx="575733" cy="5757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61FCFB9-8D95-D1E7-AD57-0F0D0356C7EC}"/>
                </a:ext>
              </a:extLst>
            </p:cNvPr>
            <p:cNvSpPr/>
            <p:nvPr/>
          </p:nvSpPr>
          <p:spPr>
            <a:xfrm>
              <a:off x="7655807" y="5550145"/>
              <a:ext cx="575733" cy="5757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4DBB39E-10AA-C75C-3C52-E3B877A4CBDB}"/>
                </a:ext>
              </a:extLst>
            </p:cNvPr>
            <p:cNvSpPr/>
            <p:nvPr/>
          </p:nvSpPr>
          <p:spPr>
            <a:xfrm>
              <a:off x="8231540" y="5550145"/>
              <a:ext cx="575733" cy="57573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2DC1C5A3-71B7-B92B-9039-462392AFC26C}"/>
                </a:ext>
              </a:extLst>
            </p:cNvPr>
            <p:cNvGrpSpPr/>
            <p:nvPr/>
          </p:nvGrpSpPr>
          <p:grpSpPr>
            <a:xfrm>
              <a:off x="6504341" y="3853840"/>
              <a:ext cx="1151466" cy="1151467"/>
              <a:chOff x="9099135" y="3537413"/>
              <a:chExt cx="1151466" cy="1151467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8E5A9144-AABA-B85C-DF62-06F1D222987B}"/>
                  </a:ext>
                </a:extLst>
              </p:cNvPr>
              <p:cNvSpPr/>
              <p:nvPr/>
            </p:nvSpPr>
            <p:spPr>
              <a:xfrm>
                <a:off x="9099135" y="3537414"/>
                <a:ext cx="575733" cy="57573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F92AB888-6AF2-8FF8-79B0-34E0F91A71A5}"/>
                  </a:ext>
                </a:extLst>
              </p:cNvPr>
              <p:cNvSpPr/>
              <p:nvPr/>
            </p:nvSpPr>
            <p:spPr>
              <a:xfrm>
                <a:off x="9674868" y="3537413"/>
                <a:ext cx="575733" cy="57573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005D5487-6930-5F67-4BEB-D6A693110C98}"/>
                  </a:ext>
                </a:extLst>
              </p:cNvPr>
              <p:cNvSpPr/>
              <p:nvPr/>
            </p:nvSpPr>
            <p:spPr>
              <a:xfrm>
                <a:off x="9099135" y="4113147"/>
                <a:ext cx="575733" cy="57573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F5FE8D2D-E780-49A2-EB9C-4D58994B7099}"/>
                  </a:ext>
                </a:extLst>
              </p:cNvPr>
              <p:cNvSpPr/>
              <p:nvPr/>
            </p:nvSpPr>
            <p:spPr>
              <a:xfrm>
                <a:off x="9674868" y="4113146"/>
                <a:ext cx="575733" cy="57573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6915983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합성곱 연산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F7BC4E-39B2-CE4E-C171-E7C692344DC6}"/>
              </a:ext>
            </a:extLst>
          </p:cNvPr>
          <p:cNvSpPr/>
          <p:nvPr/>
        </p:nvSpPr>
        <p:spPr>
          <a:xfrm>
            <a:off x="1342108" y="1263225"/>
            <a:ext cx="8756439" cy="195438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print("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image.shpe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",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image.shape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weight =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([[[[1.,10.,-1.]],[[1.,10.,-1.]]],[[[1.,10.,-1.]],[[1.,10.,-1.]]]])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print("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weight.shpe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",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weight.shape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tf.constant_initializer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(weight)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tf.keras.layers.Conv2D(filters=3,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=2, padding='same',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)(image)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np.swapaxes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(conv2d, 0, 3)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feature_map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in enumerate(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print(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(3,3))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(1,3,i+1),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(3,3),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F9EDDA-5E8E-36C7-7BB8-68696082F20D}"/>
              </a:ext>
            </a:extLst>
          </p:cNvPr>
          <p:cNvSpPr txBox="1"/>
          <p:nvPr/>
        </p:nvSpPr>
        <p:spPr>
          <a:xfrm>
            <a:off x="1260328" y="3640395"/>
            <a:ext cx="50870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shape (1, 3, 3, 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shape (2, 2, 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conv2d.shape (1, 3, 3, 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[[12. 16.  9.]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[24. 28. 15.]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[15. 17.  9.]]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[[120. 160.  90.]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[240. 280. 150.]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[150. 170.  90.]]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[[-12. -16.  -9.]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[-24. -28. -15.]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[-15. -17.  -9.]]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A66AF-E058-C4C4-03CC-C06FF8936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592" y="4164203"/>
            <a:ext cx="4574221" cy="163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82433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합성곱 연산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650A036-5CD8-1DBB-4A5D-2D9F2CAA7124}"/>
              </a:ext>
            </a:extLst>
          </p:cNvPr>
          <p:cNvSpPr/>
          <p:nvPr/>
        </p:nvSpPr>
        <p:spPr>
          <a:xfrm>
            <a:off x="1304633" y="1326933"/>
            <a:ext cx="875643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image = tf.constant(  [[ </a:t>
            </a:r>
          </a:p>
          <a:p>
            <a:r>
              <a:rPr lang="fr-FR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[[1,0,1],[1,1,1],[1,1,1],[0,0,1],[0,1,0]], </a:t>
            </a:r>
          </a:p>
          <a:p>
            <a:r>
              <a:rPr lang="fr-FR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[[0,0,1],[1,1,1],[1,1,1],[1,1,1],[0,0,0]], </a:t>
            </a:r>
          </a:p>
          <a:p>
            <a:r>
              <a:rPr lang="fr-FR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[[0,0,0],[0,0,0],[1,1,0],[1,1,1],[1,0,1]], </a:t>
            </a:r>
          </a:p>
          <a:p>
            <a:r>
              <a:rPr lang="fr-FR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[[0,0,0],[0,0,1],[1,1,1],[1,1,1],[0,1,0]], </a:t>
            </a:r>
          </a:p>
          <a:p>
            <a:r>
              <a:rPr lang="fr-FR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[[0,1,0],[1,1,1],[1,1,1],[0,0,0],[0,0,0]] </a:t>
            </a:r>
          </a:p>
          <a:p>
            <a:r>
              <a:rPr lang="fr-FR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      ]],     dtype=np.float32)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966C3-0FCA-B5EA-C332-61466CFE174D}"/>
              </a:ext>
            </a:extLst>
          </p:cNvPr>
          <p:cNvSpPr txBox="1"/>
          <p:nvPr/>
        </p:nvSpPr>
        <p:spPr>
          <a:xfrm>
            <a:off x="7648030" y="5478375"/>
            <a:ext cx="1863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input channel = 3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554437-7D2C-F1C8-E455-AD4CC4C9F5C4}"/>
              </a:ext>
            </a:extLst>
          </p:cNvPr>
          <p:cNvSpPr/>
          <p:nvPr/>
        </p:nvSpPr>
        <p:spPr>
          <a:xfrm>
            <a:off x="7903716" y="387494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E8C4143-07AC-3A13-7B7F-3669542072A7}"/>
              </a:ext>
            </a:extLst>
          </p:cNvPr>
          <p:cNvSpPr/>
          <p:nvPr/>
        </p:nvSpPr>
        <p:spPr>
          <a:xfrm>
            <a:off x="8205580" y="387494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D4779D-AD7A-F7D1-95F8-AFDC67C6052C}"/>
              </a:ext>
            </a:extLst>
          </p:cNvPr>
          <p:cNvSpPr/>
          <p:nvPr/>
        </p:nvSpPr>
        <p:spPr>
          <a:xfrm>
            <a:off x="8507444" y="387494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9E9BFD6-4D96-E050-EBE1-1A8BB666D2D5}"/>
              </a:ext>
            </a:extLst>
          </p:cNvPr>
          <p:cNvSpPr/>
          <p:nvPr/>
        </p:nvSpPr>
        <p:spPr>
          <a:xfrm>
            <a:off x="8809307" y="387494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F6A4C6B-0095-D28E-8874-B593154E2D4E}"/>
              </a:ext>
            </a:extLst>
          </p:cNvPr>
          <p:cNvSpPr/>
          <p:nvPr/>
        </p:nvSpPr>
        <p:spPr>
          <a:xfrm>
            <a:off x="9111171" y="387471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6D829C-EF6D-83AC-F62F-466D9289A6EB}"/>
              </a:ext>
            </a:extLst>
          </p:cNvPr>
          <p:cNvSpPr/>
          <p:nvPr/>
        </p:nvSpPr>
        <p:spPr>
          <a:xfrm>
            <a:off x="7903716" y="417681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35E2FB-1DC7-D8B3-6D6E-6AEC20815BD0}"/>
              </a:ext>
            </a:extLst>
          </p:cNvPr>
          <p:cNvSpPr/>
          <p:nvPr/>
        </p:nvSpPr>
        <p:spPr>
          <a:xfrm>
            <a:off x="8205580" y="417681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41F70AD-AC17-808C-568E-2853473A3714}"/>
              </a:ext>
            </a:extLst>
          </p:cNvPr>
          <p:cNvSpPr/>
          <p:nvPr/>
        </p:nvSpPr>
        <p:spPr>
          <a:xfrm>
            <a:off x="8507444" y="417681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7B8211-4A76-9C05-0186-C18BB510225E}"/>
              </a:ext>
            </a:extLst>
          </p:cNvPr>
          <p:cNvSpPr/>
          <p:nvPr/>
        </p:nvSpPr>
        <p:spPr>
          <a:xfrm>
            <a:off x="8809307" y="417681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52C6A8-D795-2080-B654-1F9E06371042}"/>
              </a:ext>
            </a:extLst>
          </p:cNvPr>
          <p:cNvSpPr/>
          <p:nvPr/>
        </p:nvSpPr>
        <p:spPr>
          <a:xfrm>
            <a:off x="9111171" y="417680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1F73C6-E550-5875-0F5E-9B88932477CA}"/>
              </a:ext>
            </a:extLst>
          </p:cNvPr>
          <p:cNvSpPr/>
          <p:nvPr/>
        </p:nvSpPr>
        <p:spPr>
          <a:xfrm>
            <a:off x="7903716" y="447867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2C2D864-7D82-9814-E114-76524866F12C}"/>
              </a:ext>
            </a:extLst>
          </p:cNvPr>
          <p:cNvSpPr/>
          <p:nvPr/>
        </p:nvSpPr>
        <p:spPr>
          <a:xfrm>
            <a:off x="8205580" y="447867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5CB967-64C6-2E81-3A43-F981DBDB8FEB}"/>
              </a:ext>
            </a:extLst>
          </p:cNvPr>
          <p:cNvSpPr/>
          <p:nvPr/>
        </p:nvSpPr>
        <p:spPr>
          <a:xfrm>
            <a:off x="8507444" y="447867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AB95C65-907C-AB8E-41C0-698D773E2622}"/>
              </a:ext>
            </a:extLst>
          </p:cNvPr>
          <p:cNvSpPr/>
          <p:nvPr/>
        </p:nvSpPr>
        <p:spPr>
          <a:xfrm>
            <a:off x="8809307" y="447867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D6CC4F2-6F70-3A52-5E1F-852F00B86059}"/>
              </a:ext>
            </a:extLst>
          </p:cNvPr>
          <p:cNvSpPr/>
          <p:nvPr/>
        </p:nvSpPr>
        <p:spPr>
          <a:xfrm>
            <a:off x="9111171" y="447867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F2529CC-AE35-1A79-19C3-5A8D0DB7C24A}"/>
              </a:ext>
            </a:extLst>
          </p:cNvPr>
          <p:cNvSpPr/>
          <p:nvPr/>
        </p:nvSpPr>
        <p:spPr>
          <a:xfrm>
            <a:off x="7903716" y="478053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C0D1918-0EDE-D268-C9B7-3EED8A62764E}"/>
              </a:ext>
            </a:extLst>
          </p:cNvPr>
          <p:cNvSpPr/>
          <p:nvPr/>
        </p:nvSpPr>
        <p:spPr>
          <a:xfrm>
            <a:off x="8205580" y="478053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292DB81-420B-D38E-88DE-970D883119B4}"/>
              </a:ext>
            </a:extLst>
          </p:cNvPr>
          <p:cNvSpPr/>
          <p:nvPr/>
        </p:nvSpPr>
        <p:spPr>
          <a:xfrm>
            <a:off x="8507444" y="478053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73B4089-1D19-A5EE-3DC8-91FC598BB8B3}"/>
              </a:ext>
            </a:extLst>
          </p:cNvPr>
          <p:cNvSpPr/>
          <p:nvPr/>
        </p:nvSpPr>
        <p:spPr>
          <a:xfrm>
            <a:off x="8809307" y="478053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7965A7F-2337-8959-CCE4-FF7E97109C58}"/>
              </a:ext>
            </a:extLst>
          </p:cNvPr>
          <p:cNvSpPr/>
          <p:nvPr/>
        </p:nvSpPr>
        <p:spPr>
          <a:xfrm>
            <a:off x="9111171" y="478053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442E93-F67F-B31C-80C1-6F0137A8FA5A}"/>
              </a:ext>
            </a:extLst>
          </p:cNvPr>
          <p:cNvSpPr/>
          <p:nvPr/>
        </p:nvSpPr>
        <p:spPr>
          <a:xfrm>
            <a:off x="7903716" y="508240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99F55A2-9248-79E7-AD2C-A12C50751A43}"/>
              </a:ext>
            </a:extLst>
          </p:cNvPr>
          <p:cNvSpPr/>
          <p:nvPr/>
        </p:nvSpPr>
        <p:spPr>
          <a:xfrm>
            <a:off x="8205580" y="508240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A41E703-A307-0A4F-A29E-F250563CCAD8}"/>
              </a:ext>
            </a:extLst>
          </p:cNvPr>
          <p:cNvSpPr/>
          <p:nvPr/>
        </p:nvSpPr>
        <p:spPr>
          <a:xfrm>
            <a:off x="8507444" y="508240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4C7C798-4971-571D-7E73-34CE2F670353}"/>
              </a:ext>
            </a:extLst>
          </p:cNvPr>
          <p:cNvSpPr/>
          <p:nvPr/>
        </p:nvSpPr>
        <p:spPr>
          <a:xfrm>
            <a:off x="8809307" y="508240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B0A0019-178C-9670-8306-2D2E72D36884}"/>
              </a:ext>
            </a:extLst>
          </p:cNvPr>
          <p:cNvSpPr/>
          <p:nvPr/>
        </p:nvSpPr>
        <p:spPr>
          <a:xfrm>
            <a:off x="9111171" y="508240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193FB28-5F2D-7129-972E-D418F482922E}"/>
              </a:ext>
            </a:extLst>
          </p:cNvPr>
          <p:cNvSpPr/>
          <p:nvPr/>
        </p:nvSpPr>
        <p:spPr>
          <a:xfrm>
            <a:off x="5467010" y="387494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74D757-C2BE-BB75-D569-ABD1C80CCC59}"/>
              </a:ext>
            </a:extLst>
          </p:cNvPr>
          <p:cNvSpPr/>
          <p:nvPr/>
        </p:nvSpPr>
        <p:spPr>
          <a:xfrm>
            <a:off x="5768874" y="387494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03E96D6-E330-FAB3-0D67-D74F617D2E65}"/>
              </a:ext>
            </a:extLst>
          </p:cNvPr>
          <p:cNvSpPr/>
          <p:nvPr/>
        </p:nvSpPr>
        <p:spPr>
          <a:xfrm>
            <a:off x="6070738" y="387494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57F57C5-67EF-6CC2-9D93-B1287FED3D11}"/>
              </a:ext>
            </a:extLst>
          </p:cNvPr>
          <p:cNvSpPr/>
          <p:nvPr/>
        </p:nvSpPr>
        <p:spPr>
          <a:xfrm>
            <a:off x="6372602" y="387494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85F866E-A41A-95A8-06AF-F8961BB1E99E}"/>
              </a:ext>
            </a:extLst>
          </p:cNvPr>
          <p:cNvSpPr/>
          <p:nvPr/>
        </p:nvSpPr>
        <p:spPr>
          <a:xfrm>
            <a:off x="6674466" y="387471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70610C2-A698-30F3-428F-28F67558F464}"/>
              </a:ext>
            </a:extLst>
          </p:cNvPr>
          <p:cNvSpPr/>
          <p:nvPr/>
        </p:nvSpPr>
        <p:spPr>
          <a:xfrm>
            <a:off x="5467010" y="417681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BC31612-4ED5-2E77-DA94-69D01342793C}"/>
              </a:ext>
            </a:extLst>
          </p:cNvPr>
          <p:cNvSpPr/>
          <p:nvPr/>
        </p:nvSpPr>
        <p:spPr>
          <a:xfrm>
            <a:off x="5768874" y="417681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3BBEDD6-828F-AB7D-18A2-120BC8D9B2B7}"/>
              </a:ext>
            </a:extLst>
          </p:cNvPr>
          <p:cNvSpPr/>
          <p:nvPr/>
        </p:nvSpPr>
        <p:spPr>
          <a:xfrm>
            <a:off x="6070738" y="417681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23DE385-AEDD-CEC8-0B99-87E8A8041C3C}"/>
              </a:ext>
            </a:extLst>
          </p:cNvPr>
          <p:cNvSpPr/>
          <p:nvPr/>
        </p:nvSpPr>
        <p:spPr>
          <a:xfrm>
            <a:off x="6372602" y="417681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0B02B3F-44D3-0ADA-30E5-D7D9FDDF127C}"/>
              </a:ext>
            </a:extLst>
          </p:cNvPr>
          <p:cNvSpPr/>
          <p:nvPr/>
        </p:nvSpPr>
        <p:spPr>
          <a:xfrm>
            <a:off x="6674466" y="417680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2741812-2478-79F8-4AFB-E03854783DE2}"/>
              </a:ext>
            </a:extLst>
          </p:cNvPr>
          <p:cNvSpPr/>
          <p:nvPr/>
        </p:nvSpPr>
        <p:spPr>
          <a:xfrm>
            <a:off x="5467010" y="447867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9CFF334-E566-169E-0BD5-5138C81307F4}"/>
              </a:ext>
            </a:extLst>
          </p:cNvPr>
          <p:cNvSpPr/>
          <p:nvPr/>
        </p:nvSpPr>
        <p:spPr>
          <a:xfrm>
            <a:off x="5768874" y="447867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EBE8A7F-634A-A6B3-A8D5-453A4D54CE79}"/>
              </a:ext>
            </a:extLst>
          </p:cNvPr>
          <p:cNvSpPr/>
          <p:nvPr/>
        </p:nvSpPr>
        <p:spPr>
          <a:xfrm>
            <a:off x="6070738" y="447867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AA03732-A8E7-8578-E3D1-1FA61C471B1D}"/>
              </a:ext>
            </a:extLst>
          </p:cNvPr>
          <p:cNvSpPr/>
          <p:nvPr/>
        </p:nvSpPr>
        <p:spPr>
          <a:xfrm>
            <a:off x="6372602" y="447867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F915C01-2125-A267-5584-BD7A3038E0D6}"/>
              </a:ext>
            </a:extLst>
          </p:cNvPr>
          <p:cNvSpPr/>
          <p:nvPr/>
        </p:nvSpPr>
        <p:spPr>
          <a:xfrm>
            <a:off x="6674466" y="447867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B0EE9D-A8C2-F300-5372-6942AFFA94D0}"/>
              </a:ext>
            </a:extLst>
          </p:cNvPr>
          <p:cNvSpPr/>
          <p:nvPr/>
        </p:nvSpPr>
        <p:spPr>
          <a:xfrm>
            <a:off x="5467010" y="478054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D1FAB4C-7AC7-DEC6-F932-DC8361FFB5CA}"/>
              </a:ext>
            </a:extLst>
          </p:cNvPr>
          <p:cNvSpPr/>
          <p:nvPr/>
        </p:nvSpPr>
        <p:spPr>
          <a:xfrm>
            <a:off x="5768874" y="478053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27A4341-1AF6-A046-FE65-18E5843DFAB4}"/>
              </a:ext>
            </a:extLst>
          </p:cNvPr>
          <p:cNvSpPr/>
          <p:nvPr/>
        </p:nvSpPr>
        <p:spPr>
          <a:xfrm>
            <a:off x="6070738" y="478053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6AF8623-BB28-CDEF-C512-41C1519A2CC1}"/>
              </a:ext>
            </a:extLst>
          </p:cNvPr>
          <p:cNvSpPr/>
          <p:nvPr/>
        </p:nvSpPr>
        <p:spPr>
          <a:xfrm>
            <a:off x="6372602" y="478053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56C7F8F-2890-4B73-8287-A03746B73C9A}"/>
              </a:ext>
            </a:extLst>
          </p:cNvPr>
          <p:cNvSpPr/>
          <p:nvPr/>
        </p:nvSpPr>
        <p:spPr>
          <a:xfrm>
            <a:off x="6674466" y="478053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9635322-386F-5FF1-AF58-AC51A53EF094}"/>
              </a:ext>
            </a:extLst>
          </p:cNvPr>
          <p:cNvSpPr/>
          <p:nvPr/>
        </p:nvSpPr>
        <p:spPr>
          <a:xfrm>
            <a:off x="5467010" y="508240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BCAEBBD-D03C-3D6F-33F4-77AFE253ABED}"/>
              </a:ext>
            </a:extLst>
          </p:cNvPr>
          <p:cNvSpPr/>
          <p:nvPr/>
        </p:nvSpPr>
        <p:spPr>
          <a:xfrm>
            <a:off x="5768874" y="508240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AE10F8C-4F65-3119-9D9B-191B5CCEC6BD}"/>
              </a:ext>
            </a:extLst>
          </p:cNvPr>
          <p:cNvSpPr/>
          <p:nvPr/>
        </p:nvSpPr>
        <p:spPr>
          <a:xfrm>
            <a:off x="6070738" y="508240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BE97B35-5BBB-9D0E-50A7-B7FE8E43C1AA}"/>
              </a:ext>
            </a:extLst>
          </p:cNvPr>
          <p:cNvSpPr/>
          <p:nvPr/>
        </p:nvSpPr>
        <p:spPr>
          <a:xfrm>
            <a:off x="6372602" y="508240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1F3DF33-F651-A6EB-C348-53EABA51E268}"/>
              </a:ext>
            </a:extLst>
          </p:cNvPr>
          <p:cNvSpPr/>
          <p:nvPr/>
        </p:nvSpPr>
        <p:spPr>
          <a:xfrm>
            <a:off x="6674466" y="508240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5AD9AD4-648A-5045-1781-502A11AB7850}"/>
              </a:ext>
            </a:extLst>
          </p:cNvPr>
          <p:cNvSpPr/>
          <p:nvPr/>
        </p:nvSpPr>
        <p:spPr>
          <a:xfrm>
            <a:off x="2907503" y="3875530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A0BC491-D86B-9F6A-8D92-462A7EE81695}"/>
              </a:ext>
            </a:extLst>
          </p:cNvPr>
          <p:cNvSpPr/>
          <p:nvPr/>
        </p:nvSpPr>
        <p:spPr>
          <a:xfrm>
            <a:off x="3209250" y="3875529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099766-1E2C-0CD9-7E89-6ED806AE1D5B}"/>
              </a:ext>
            </a:extLst>
          </p:cNvPr>
          <p:cNvSpPr/>
          <p:nvPr/>
        </p:nvSpPr>
        <p:spPr>
          <a:xfrm>
            <a:off x="3510997" y="387552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B7CDBF1-F799-DE5B-CEB7-ACF1253108A6}"/>
              </a:ext>
            </a:extLst>
          </p:cNvPr>
          <p:cNvSpPr/>
          <p:nvPr/>
        </p:nvSpPr>
        <p:spPr>
          <a:xfrm>
            <a:off x="3812743" y="387552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C07FD6B-4A10-E8D1-7AC1-F6501036E552}"/>
              </a:ext>
            </a:extLst>
          </p:cNvPr>
          <p:cNvSpPr/>
          <p:nvPr/>
        </p:nvSpPr>
        <p:spPr>
          <a:xfrm>
            <a:off x="4114490" y="387529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27F28A1-6532-9472-B7A4-101CC6589BDB}"/>
              </a:ext>
            </a:extLst>
          </p:cNvPr>
          <p:cNvSpPr/>
          <p:nvPr/>
        </p:nvSpPr>
        <p:spPr>
          <a:xfrm>
            <a:off x="2907503" y="417727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A89A99D-0DF2-FBD4-ABF8-0403470B7119}"/>
              </a:ext>
            </a:extLst>
          </p:cNvPr>
          <p:cNvSpPr/>
          <p:nvPr/>
        </p:nvSpPr>
        <p:spPr>
          <a:xfrm>
            <a:off x="3209250" y="417727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D268493-0845-DB18-55AA-DC3F43B81EBD}"/>
              </a:ext>
            </a:extLst>
          </p:cNvPr>
          <p:cNvSpPr/>
          <p:nvPr/>
        </p:nvSpPr>
        <p:spPr>
          <a:xfrm>
            <a:off x="3510997" y="417727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00DCE44-FBCB-AD72-83AC-854466149243}"/>
              </a:ext>
            </a:extLst>
          </p:cNvPr>
          <p:cNvSpPr/>
          <p:nvPr/>
        </p:nvSpPr>
        <p:spPr>
          <a:xfrm>
            <a:off x="3812743" y="417727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F48B04B-F9D0-6318-7970-59CB7D20AF41}"/>
              </a:ext>
            </a:extLst>
          </p:cNvPr>
          <p:cNvSpPr/>
          <p:nvPr/>
        </p:nvSpPr>
        <p:spPr>
          <a:xfrm>
            <a:off x="4114490" y="417727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2FBE767-67A0-2FDF-2C33-7773111AC974}"/>
              </a:ext>
            </a:extLst>
          </p:cNvPr>
          <p:cNvSpPr/>
          <p:nvPr/>
        </p:nvSpPr>
        <p:spPr>
          <a:xfrm>
            <a:off x="2907503" y="447902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A04A235-4462-09EB-31CF-948D9A05294C}"/>
              </a:ext>
            </a:extLst>
          </p:cNvPr>
          <p:cNvSpPr/>
          <p:nvPr/>
        </p:nvSpPr>
        <p:spPr>
          <a:xfrm>
            <a:off x="3209250" y="447902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D1A8D55-AC8E-3C58-1F94-EE2FC0DE8EA1}"/>
              </a:ext>
            </a:extLst>
          </p:cNvPr>
          <p:cNvSpPr/>
          <p:nvPr/>
        </p:nvSpPr>
        <p:spPr>
          <a:xfrm>
            <a:off x="3510997" y="447902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7AAB9AD-B30B-DFEA-0E23-B2C3B711CA17}"/>
              </a:ext>
            </a:extLst>
          </p:cNvPr>
          <p:cNvSpPr/>
          <p:nvPr/>
        </p:nvSpPr>
        <p:spPr>
          <a:xfrm>
            <a:off x="3812743" y="447902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87CACA2-A80E-DAAE-8B77-D623464A1FF2}"/>
              </a:ext>
            </a:extLst>
          </p:cNvPr>
          <p:cNvSpPr/>
          <p:nvPr/>
        </p:nvSpPr>
        <p:spPr>
          <a:xfrm>
            <a:off x="4114490" y="447902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AAEC3C9-6832-3254-DE82-4BC39DEE8762}"/>
              </a:ext>
            </a:extLst>
          </p:cNvPr>
          <p:cNvSpPr/>
          <p:nvPr/>
        </p:nvSpPr>
        <p:spPr>
          <a:xfrm>
            <a:off x="2907503" y="4780770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07BCBE3-D4A2-9F82-5FB3-B4DDF3430BF5}"/>
              </a:ext>
            </a:extLst>
          </p:cNvPr>
          <p:cNvSpPr/>
          <p:nvPr/>
        </p:nvSpPr>
        <p:spPr>
          <a:xfrm>
            <a:off x="3209250" y="4780770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1CAE78D-5ED8-6F98-39D4-E3D13946DB9B}"/>
              </a:ext>
            </a:extLst>
          </p:cNvPr>
          <p:cNvSpPr/>
          <p:nvPr/>
        </p:nvSpPr>
        <p:spPr>
          <a:xfrm>
            <a:off x="3510997" y="4780769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CAB840A-4BB3-C848-0A1F-21B1D8AB56C4}"/>
              </a:ext>
            </a:extLst>
          </p:cNvPr>
          <p:cNvSpPr/>
          <p:nvPr/>
        </p:nvSpPr>
        <p:spPr>
          <a:xfrm>
            <a:off x="3812743" y="478076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19F9DA1-C503-1895-91B4-0C181133B038}"/>
              </a:ext>
            </a:extLst>
          </p:cNvPr>
          <p:cNvSpPr/>
          <p:nvPr/>
        </p:nvSpPr>
        <p:spPr>
          <a:xfrm>
            <a:off x="4114490" y="478076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F2A4F25-B63C-C907-410E-54C762DC5A0D}"/>
              </a:ext>
            </a:extLst>
          </p:cNvPr>
          <p:cNvSpPr/>
          <p:nvPr/>
        </p:nvSpPr>
        <p:spPr>
          <a:xfrm>
            <a:off x="2907503" y="508251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D0E77429-18C2-C051-F6A6-01F7E1CE05C9}"/>
              </a:ext>
            </a:extLst>
          </p:cNvPr>
          <p:cNvSpPr/>
          <p:nvPr/>
        </p:nvSpPr>
        <p:spPr>
          <a:xfrm>
            <a:off x="3209250" y="508251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9F5E1FB-2951-472B-9C16-646979280850}"/>
              </a:ext>
            </a:extLst>
          </p:cNvPr>
          <p:cNvSpPr/>
          <p:nvPr/>
        </p:nvSpPr>
        <p:spPr>
          <a:xfrm>
            <a:off x="3510997" y="508251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4E57DA7-C766-03DC-D1F8-F381B7BDC9D1}"/>
              </a:ext>
            </a:extLst>
          </p:cNvPr>
          <p:cNvSpPr/>
          <p:nvPr/>
        </p:nvSpPr>
        <p:spPr>
          <a:xfrm>
            <a:off x="3812743" y="508251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6EF2CE0-7D0C-31F2-42B9-6AAB6F21B784}"/>
              </a:ext>
            </a:extLst>
          </p:cNvPr>
          <p:cNvSpPr/>
          <p:nvPr/>
        </p:nvSpPr>
        <p:spPr>
          <a:xfrm>
            <a:off x="4114490" y="508251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4C5CA02-134B-9335-BE95-3C68122DF5DC}"/>
              </a:ext>
            </a:extLst>
          </p:cNvPr>
          <p:cNvSpPr txBox="1"/>
          <p:nvPr/>
        </p:nvSpPr>
        <p:spPr>
          <a:xfrm>
            <a:off x="2339087" y="4461106"/>
            <a:ext cx="322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R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85A063C-19DE-3242-5A46-C3D5C9E3E9D9}"/>
              </a:ext>
            </a:extLst>
          </p:cNvPr>
          <p:cNvSpPr txBox="1"/>
          <p:nvPr/>
        </p:nvSpPr>
        <p:spPr>
          <a:xfrm>
            <a:off x="4904677" y="4417526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G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DFF5B8F-34C2-D9BC-C846-19DC610FC68B}"/>
              </a:ext>
            </a:extLst>
          </p:cNvPr>
          <p:cNvSpPr txBox="1"/>
          <p:nvPr/>
        </p:nvSpPr>
        <p:spPr>
          <a:xfrm>
            <a:off x="7377048" y="4479928"/>
            <a:ext cx="319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B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86F397A-DF51-6CCE-F77F-056C935D848B}"/>
              </a:ext>
            </a:extLst>
          </p:cNvPr>
          <p:cNvSpPr txBox="1"/>
          <p:nvPr/>
        </p:nvSpPr>
        <p:spPr>
          <a:xfrm>
            <a:off x="2155319" y="301367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S-Core Dream 4 Regular" panose="020B0503030302020204" pitchFamily="34" charset="-127"/>
              </a:rPr>
              <a:t>(1,5,5,3)</a:t>
            </a:r>
          </a:p>
        </p:txBody>
      </p:sp>
    </p:spTree>
    <p:extLst>
      <p:ext uri="{BB962C8B-B14F-4D97-AF65-F5344CB8AC3E}">
        <p14:creationId xmlns:p14="http://schemas.microsoft.com/office/powerpoint/2010/main" val="3114827180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합성곱 연산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DBA3EAC-5738-94FE-D6AA-9F1D813D309D}"/>
              </a:ext>
            </a:extLst>
          </p:cNvPr>
          <p:cNvSpPr/>
          <p:nvPr/>
        </p:nvSpPr>
        <p:spPr>
          <a:xfrm>
            <a:off x="1361378" y="1311805"/>
            <a:ext cx="8756439" cy="212365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image = tf.constant(  [[ </a:t>
            </a:r>
          </a:p>
          <a:p>
            <a:r>
              <a:rPr lang="fr-FR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[[1,0,1],[1,1,1],[1,1,1],[0,0,1],[0,1,0]], </a:t>
            </a:r>
          </a:p>
          <a:p>
            <a:r>
              <a:rPr lang="fr-FR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[[0,0,1],[1,1,1],[1,1,1],[1,1,1],[0,0,0]], </a:t>
            </a:r>
          </a:p>
          <a:p>
            <a:r>
              <a:rPr lang="fr-FR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[[0,0,0],[0,0,0],[1,1,0],[1,1,1],[1,0,1]], </a:t>
            </a:r>
          </a:p>
          <a:p>
            <a:r>
              <a:rPr lang="fr-FR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[[0,0,0],[0,0,1],[1,1,1],[1,1,1],[0,1,0]], </a:t>
            </a:r>
          </a:p>
          <a:p>
            <a:r>
              <a:rPr lang="fr-FR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[[0,1,0],[1,1,1],[1,1,1],[0,0,0],[0,0,0]] </a:t>
            </a:r>
          </a:p>
          <a:p>
            <a:r>
              <a:rPr lang="fr-FR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      ]],     dtype=np.float32)</a:t>
            </a:r>
          </a:p>
          <a:p>
            <a:endParaRPr lang="fr-FR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maps = np.swapaxes(image, 0, 3)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for i, map in enumerate(maps):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print(map.reshape(5,5))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00918AD-5E00-7138-3AB4-AD3DF28BAB07}"/>
              </a:ext>
            </a:extLst>
          </p:cNvPr>
          <p:cNvSpPr txBox="1"/>
          <p:nvPr/>
        </p:nvSpPr>
        <p:spPr>
          <a:xfrm>
            <a:off x="4483470" y="274296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(1,5,5,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4746C0E-B2C8-AB0B-F308-56F0B25AEBC1}"/>
              </a:ext>
            </a:extLst>
          </p:cNvPr>
          <p:cNvSpPr/>
          <p:nvPr/>
        </p:nvSpPr>
        <p:spPr>
          <a:xfrm>
            <a:off x="7571156" y="398444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CC20D60-E7C0-2226-3BB8-0AE428B80CB3}"/>
              </a:ext>
            </a:extLst>
          </p:cNvPr>
          <p:cNvSpPr/>
          <p:nvPr/>
        </p:nvSpPr>
        <p:spPr>
          <a:xfrm>
            <a:off x="7873020" y="398444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1A874BC-43FE-175B-3B81-9FEF72EB6CDF}"/>
              </a:ext>
            </a:extLst>
          </p:cNvPr>
          <p:cNvSpPr/>
          <p:nvPr/>
        </p:nvSpPr>
        <p:spPr>
          <a:xfrm>
            <a:off x="8174884" y="398444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AAEC4A9D-842F-F36C-2991-215F3F0BFDE1}"/>
              </a:ext>
            </a:extLst>
          </p:cNvPr>
          <p:cNvSpPr/>
          <p:nvPr/>
        </p:nvSpPr>
        <p:spPr>
          <a:xfrm>
            <a:off x="8476747" y="398444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582CC96-8ADE-AA66-C87A-B525B37FC2BE}"/>
              </a:ext>
            </a:extLst>
          </p:cNvPr>
          <p:cNvSpPr/>
          <p:nvPr/>
        </p:nvSpPr>
        <p:spPr>
          <a:xfrm>
            <a:off x="8778611" y="398444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C8E6CBC-B23C-E328-66A7-CC3CAF1C51FD}"/>
              </a:ext>
            </a:extLst>
          </p:cNvPr>
          <p:cNvSpPr/>
          <p:nvPr/>
        </p:nvSpPr>
        <p:spPr>
          <a:xfrm>
            <a:off x="7571156" y="428631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BA0B9D8-F742-3925-22A7-BFC5AE266CE6}"/>
              </a:ext>
            </a:extLst>
          </p:cNvPr>
          <p:cNvSpPr/>
          <p:nvPr/>
        </p:nvSpPr>
        <p:spPr>
          <a:xfrm>
            <a:off x="7873020" y="428631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9FEB0E83-BC3F-068A-8975-86794D51EA00}"/>
              </a:ext>
            </a:extLst>
          </p:cNvPr>
          <p:cNvSpPr/>
          <p:nvPr/>
        </p:nvSpPr>
        <p:spPr>
          <a:xfrm>
            <a:off x="8174884" y="428631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7AD0B26-CAB3-6396-4531-1F379D12043B}"/>
              </a:ext>
            </a:extLst>
          </p:cNvPr>
          <p:cNvSpPr/>
          <p:nvPr/>
        </p:nvSpPr>
        <p:spPr>
          <a:xfrm>
            <a:off x="8476747" y="428631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3C774F0-5DDB-E7D3-1A79-B24D08BD0931}"/>
              </a:ext>
            </a:extLst>
          </p:cNvPr>
          <p:cNvSpPr/>
          <p:nvPr/>
        </p:nvSpPr>
        <p:spPr>
          <a:xfrm>
            <a:off x="8778611" y="428631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5BB7AF6-9CA9-FBB5-1450-28BA5047B69F}"/>
              </a:ext>
            </a:extLst>
          </p:cNvPr>
          <p:cNvSpPr/>
          <p:nvPr/>
        </p:nvSpPr>
        <p:spPr>
          <a:xfrm>
            <a:off x="7571156" y="458817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AE544E2-3A6E-C3BB-F59A-1BE7BFC2022C}"/>
              </a:ext>
            </a:extLst>
          </p:cNvPr>
          <p:cNvSpPr/>
          <p:nvPr/>
        </p:nvSpPr>
        <p:spPr>
          <a:xfrm>
            <a:off x="7873020" y="458817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7FBF441-62BB-CFD7-F559-8E9A02F67DB5}"/>
              </a:ext>
            </a:extLst>
          </p:cNvPr>
          <p:cNvSpPr/>
          <p:nvPr/>
        </p:nvSpPr>
        <p:spPr>
          <a:xfrm>
            <a:off x="8174884" y="458817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FC319EA-20C6-F3A7-CA1D-949E76C46752}"/>
              </a:ext>
            </a:extLst>
          </p:cNvPr>
          <p:cNvSpPr/>
          <p:nvPr/>
        </p:nvSpPr>
        <p:spPr>
          <a:xfrm>
            <a:off x="8476747" y="458817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D3E39CA7-A56A-E0AA-C245-5F5B614AEC0A}"/>
              </a:ext>
            </a:extLst>
          </p:cNvPr>
          <p:cNvSpPr/>
          <p:nvPr/>
        </p:nvSpPr>
        <p:spPr>
          <a:xfrm>
            <a:off x="8778611" y="458817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39E9293-BA49-D9E9-4580-D44C4A309820}"/>
              </a:ext>
            </a:extLst>
          </p:cNvPr>
          <p:cNvSpPr/>
          <p:nvPr/>
        </p:nvSpPr>
        <p:spPr>
          <a:xfrm>
            <a:off x="7571156" y="489004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41CD9FB-B7FF-348A-54D6-F6FF709F57D0}"/>
              </a:ext>
            </a:extLst>
          </p:cNvPr>
          <p:cNvSpPr/>
          <p:nvPr/>
        </p:nvSpPr>
        <p:spPr>
          <a:xfrm>
            <a:off x="7873020" y="489004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AF8BC58-D6FF-BBBB-98C7-D77C4DCA3AE6}"/>
              </a:ext>
            </a:extLst>
          </p:cNvPr>
          <p:cNvSpPr/>
          <p:nvPr/>
        </p:nvSpPr>
        <p:spPr>
          <a:xfrm>
            <a:off x="8174884" y="489003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67DB2E3-93EF-34CD-9D3F-16B6F4F09C4A}"/>
              </a:ext>
            </a:extLst>
          </p:cNvPr>
          <p:cNvSpPr/>
          <p:nvPr/>
        </p:nvSpPr>
        <p:spPr>
          <a:xfrm>
            <a:off x="8476747" y="489003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05ACCB0-3A26-22BF-BC82-99658640B13B}"/>
              </a:ext>
            </a:extLst>
          </p:cNvPr>
          <p:cNvSpPr/>
          <p:nvPr/>
        </p:nvSpPr>
        <p:spPr>
          <a:xfrm>
            <a:off x="8778611" y="489003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E75571-C928-268C-07D5-211989D052BD}"/>
              </a:ext>
            </a:extLst>
          </p:cNvPr>
          <p:cNvSpPr/>
          <p:nvPr/>
        </p:nvSpPr>
        <p:spPr>
          <a:xfrm>
            <a:off x="7571156" y="519190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D5DC26DC-CDB1-1AFE-9D79-15416095C6BC}"/>
              </a:ext>
            </a:extLst>
          </p:cNvPr>
          <p:cNvSpPr/>
          <p:nvPr/>
        </p:nvSpPr>
        <p:spPr>
          <a:xfrm>
            <a:off x="7873020" y="519190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E404F26-6AD9-CD60-B792-066CC5FA3771}"/>
              </a:ext>
            </a:extLst>
          </p:cNvPr>
          <p:cNvSpPr/>
          <p:nvPr/>
        </p:nvSpPr>
        <p:spPr>
          <a:xfrm>
            <a:off x="8174884" y="519190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0E72849-6C31-1E7E-A0FB-64049CA5EF0F}"/>
              </a:ext>
            </a:extLst>
          </p:cNvPr>
          <p:cNvSpPr/>
          <p:nvPr/>
        </p:nvSpPr>
        <p:spPr>
          <a:xfrm>
            <a:off x="8476747" y="519190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68F2DA0-7328-CFB9-1A7C-3EE17455258B}"/>
              </a:ext>
            </a:extLst>
          </p:cNvPr>
          <p:cNvSpPr/>
          <p:nvPr/>
        </p:nvSpPr>
        <p:spPr>
          <a:xfrm>
            <a:off x="8778611" y="519190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9C6F39E-AE8A-4090-84D9-E85828271DD0}"/>
              </a:ext>
            </a:extLst>
          </p:cNvPr>
          <p:cNvSpPr/>
          <p:nvPr/>
        </p:nvSpPr>
        <p:spPr>
          <a:xfrm>
            <a:off x="5134450" y="398444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2DE76E4-0CFF-7562-E905-97C5255B8863}"/>
              </a:ext>
            </a:extLst>
          </p:cNvPr>
          <p:cNvSpPr/>
          <p:nvPr/>
        </p:nvSpPr>
        <p:spPr>
          <a:xfrm>
            <a:off x="5436314" y="398444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91BEAD95-3EDB-3119-D5AD-E2000ABCBA47}"/>
              </a:ext>
            </a:extLst>
          </p:cNvPr>
          <p:cNvSpPr/>
          <p:nvPr/>
        </p:nvSpPr>
        <p:spPr>
          <a:xfrm>
            <a:off x="5738178" y="398444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298AABB0-12F8-7783-986D-CC45F68A46F4}"/>
              </a:ext>
            </a:extLst>
          </p:cNvPr>
          <p:cNvSpPr/>
          <p:nvPr/>
        </p:nvSpPr>
        <p:spPr>
          <a:xfrm>
            <a:off x="6040042" y="398444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9523FF80-419E-9299-6AC8-49C769F56AFE}"/>
              </a:ext>
            </a:extLst>
          </p:cNvPr>
          <p:cNvSpPr/>
          <p:nvPr/>
        </p:nvSpPr>
        <p:spPr>
          <a:xfrm>
            <a:off x="6341906" y="398444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C1BE78E-E83C-391D-FF9A-4976324B1B9E}"/>
              </a:ext>
            </a:extLst>
          </p:cNvPr>
          <p:cNvSpPr/>
          <p:nvPr/>
        </p:nvSpPr>
        <p:spPr>
          <a:xfrm>
            <a:off x="5134450" y="428631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F362F72-0CA9-9A7D-FAE8-A87298C8B413}"/>
              </a:ext>
            </a:extLst>
          </p:cNvPr>
          <p:cNvSpPr/>
          <p:nvPr/>
        </p:nvSpPr>
        <p:spPr>
          <a:xfrm>
            <a:off x="5436314" y="428631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3F8B768-E360-657D-6109-29640C87B0E9}"/>
              </a:ext>
            </a:extLst>
          </p:cNvPr>
          <p:cNvSpPr/>
          <p:nvPr/>
        </p:nvSpPr>
        <p:spPr>
          <a:xfrm>
            <a:off x="5738178" y="428631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833DAC33-BFE6-984A-7E8F-D21BFA1A64C4}"/>
              </a:ext>
            </a:extLst>
          </p:cNvPr>
          <p:cNvSpPr/>
          <p:nvPr/>
        </p:nvSpPr>
        <p:spPr>
          <a:xfrm>
            <a:off x="6040042" y="428631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054EC7A-CFDB-DF03-BD84-91DC7A95BD78}"/>
              </a:ext>
            </a:extLst>
          </p:cNvPr>
          <p:cNvSpPr/>
          <p:nvPr/>
        </p:nvSpPr>
        <p:spPr>
          <a:xfrm>
            <a:off x="6341906" y="428631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C2A2626A-8F95-875D-B005-77F49E1C1042}"/>
              </a:ext>
            </a:extLst>
          </p:cNvPr>
          <p:cNvSpPr/>
          <p:nvPr/>
        </p:nvSpPr>
        <p:spPr>
          <a:xfrm>
            <a:off x="5134450" y="458817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38163A6-792D-ED10-AADC-7A7115E0E72B}"/>
              </a:ext>
            </a:extLst>
          </p:cNvPr>
          <p:cNvSpPr/>
          <p:nvPr/>
        </p:nvSpPr>
        <p:spPr>
          <a:xfrm>
            <a:off x="5436314" y="458817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5D7CA30-3689-9387-04E9-2B5E14DF9118}"/>
              </a:ext>
            </a:extLst>
          </p:cNvPr>
          <p:cNvSpPr/>
          <p:nvPr/>
        </p:nvSpPr>
        <p:spPr>
          <a:xfrm>
            <a:off x="5738178" y="458817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EE5D0FCC-E935-72D1-4371-1E93A455E7FA}"/>
              </a:ext>
            </a:extLst>
          </p:cNvPr>
          <p:cNvSpPr/>
          <p:nvPr/>
        </p:nvSpPr>
        <p:spPr>
          <a:xfrm>
            <a:off x="6040042" y="458817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764505A6-FE2E-9BC8-435C-9DE7D6A544D4}"/>
              </a:ext>
            </a:extLst>
          </p:cNvPr>
          <p:cNvSpPr/>
          <p:nvPr/>
        </p:nvSpPr>
        <p:spPr>
          <a:xfrm>
            <a:off x="6341906" y="458817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F7FA7B19-25C1-DC96-08D8-7023FED6FB95}"/>
              </a:ext>
            </a:extLst>
          </p:cNvPr>
          <p:cNvSpPr/>
          <p:nvPr/>
        </p:nvSpPr>
        <p:spPr>
          <a:xfrm>
            <a:off x="5134450" y="489004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9F4DEFAE-7E80-A4C4-49CF-8FD046686FFF}"/>
              </a:ext>
            </a:extLst>
          </p:cNvPr>
          <p:cNvSpPr/>
          <p:nvPr/>
        </p:nvSpPr>
        <p:spPr>
          <a:xfrm>
            <a:off x="5436314" y="489004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5DC379EB-157D-D97F-19D2-71085FB2BB5D}"/>
              </a:ext>
            </a:extLst>
          </p:cNvPr>
          <p:cNvSpPr/>
          <p:nvPr/>
        </p:nvSpPr>
        <p:spPr>
          <a:xfrm>
            <a:off x="5738178" y="489004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6F3CB8B-C137-41A9-880C-042514D2C0C7}"/>
              </a:ext>
            </a:extLst>
          </p:cNvPr>
          <p:cNvSpPr/>
          <p:nvPr/>
        </p:nvSpPr>
        <p:spPr>
          <a:xfrm>
            <a:off x="6040042" y="489003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1E8DD4B-F4E3-3CD5-FC83-945C04ED6978}"/>
              </a:ext>
            </a:extLst>
          </p:cNvPr>
          <p:cNvSpPr/>
          <p:nvPr/>
        </p:nvSpPr>
        <p:spPr>
          <a:xfrm>
            <a:off x="6341906" y="489003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783A8554-7884-77D5-FF23-83E0ADB83AC6}"/>
              </a:ext>
            </a:extLst>
          </p:cNvPr>
          <p:cNvSpPr/>
          <p:nvPr/>
        </p:nvSpPr>
        <p:spPr>
          <a:xfrm>
            <a:off x="5134450" y="519190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C8EF769F-04FB-C2E9-9EB7-EC47C938D168}"/>
              </a:ext>
            </a:extLst>
          </p:cNvPr>
          <p:cNvSpPr/>
          <p:nvPr/>
        </p:nvSpPr>
        <p:spPr>
          <a:xfrm>
            <a:off x="5436314" y="519190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FBE388EC-12FC-8776-746A-7CC7B8055B15}"/>
              </a:ext>
            </a:extLst>
          </p:cNvPr>
          <p:cNvSpPr/>
          <p:nvPr/>
        </p:nvSpPr>
        <p:spPr>
          <a:xfrm>
            <a:off x="5738178" y="519190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38E68BB6-4DAA-0503-F347-8A30A1E0DFBD}"/>
              </a:ext>
            </a:extLst>
          </p:cNvPr>
          <p:cNvSpPr/>
          <p:nvPr/>
        </p:nvSpPr>
        <p:spPr>
          <a:xfrm>
            <a:off x="6040042" y="519190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D4371540-481E-2D51-50AC-B9E248337E08}"/>
              </a:ext>
            </a:extLst>
          </p:cNvPr>
          <p:cNvSpPr/>
          <p:nvPr/>
        </p:nvSpPr>
        <p:spPr>
          <a:xfrm>
            <a:off x="6341906" y="519190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A65F8F2-8F20-3F49-0F09-0D82E2351EF2}"/>
              </a:ext>
            </a:extLst>
          </p:cNvPr>
          <p:cNvSpPr/>
          <p:nvPr/>
        </p:nvSpPr>
        <p:spPr>
          <a:xfrm>
            <a:off x="2574943" y="398503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345B016C-A279-13D8-33D9-CA98A016511B}"/>
              </a:ext>
            </a:extLst>
          </p:cNvPr>
          <p:cNvSpPr/>
          <p:nvPr/>
        </p:nvSpPr>
        <p:spPr>
          <a:xfrm>
            <a:off x="2876690" y="3985030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46D2C142-0205-1DEA-33BF-4C9F0F95ED2C}"/>
              </a:ext>
            </a:extLst>
          </p:cNvPr>
          <p:cNvSpPr/>
          <p:nvPr/>
        </p:nvSpPr>
        <p:spPr>
          <a:xfrm>
            <a:off x="3178437" y="3985029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97C56B42-CEA1-1050-3DDE-50976FB14EFA}"/>
              </a:ext>
            </a:extLst>
          </p:cNvPr>
          <p:cNvSpPr/>
          <p:nvPr/>
        </p:nvSpPr>
        <p:spPr>
          <a:xfrm>
            <a:off x="3480183" y="3985029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12683E-0FE4-1943-75E4-30356FE99602}"/>
              </a:ext>
            </a:extLst>
          </p:cNvPr>
          <p:cNvSpPr/>
          <p:nvPr/>
        </p:nvSpPr>
        <p:spPr>
          <a:xfrm>
            <a:off x="3781930" y="398502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D2481F73-4CFC-29AF-8F7A-C576238E9A87}"/>
              </a:ext>
            </a:extLst>
          </p:cNvPr>
          <p:cNvSpPr/>
          <p:nvPr/>
        </p:nvSpPr>
        <p:spPr>
          <a:xfrm>
            <a:off x="2574943" y="428677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FF884E1A-9AB6-C668-0882-6A964F709E34}"/>
              </a:ext>
            </a:extLst>
          </p:cNvPr>
          <p:cNvSpPr/>
          <p:nvPr/>
        </p:nvSpPr>
        <p:spPr>
          <a:xfrm>
            <a:off x="2876690" y="428677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CAA5FF4A-6A4A-9BD3-9DE1-FFEB78340596}"/>
              </a:ext>
            </a:extLst>
          </p:cNvPr>
          <p:cNvSpPr/>
          <p:nvPr/>
        </p:nvSpPr>
        <p:spPr>
          <a:xfrm>
            <a:off x="3178437" y="428677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BFEAAB8C-5508-F498-4595-4C7FC4A350B5}"/>
              </a:ext>
            </a:extLst>
          </p:cNvPr>
          <p:cNvSpPr/>
          <p:nvPr/>
        </p:nvSpPr>
        <p:spPr>
          <a:xfrm>
            <a:off x="3480183" y="428677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EE507220-F9E2-0C00-8D4C-5DD129E371D3}"/>
              </a:ext>
            </a:extLst>
          </p:cNvPr>
          <p:cNvSpPr/>
          <p:nvPr/>
        </p:nvSpPr>
        <p:spPr>
          <a:xfrm>
            <a:off x="3781930" y="428677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D91C47ED-3B16-9030-38C6-E9B0CC4DFCA4}"/>
              </a:ext>
            </a:extLst>
          </p:cNvPr>
          <p:cNvSpPr/>
          <p:nvPr/>
        </p:nvSpPr>
        <p:spPr>
          <a:xfrm>
            <a:off x="2574943" y="458852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C10D448B-F2E3-D08C-23A9-86A61A4F7C26}"/>
              </a:ext>
            </a:extLst>
          </p:cNvPr>
          <p:cNvSpPr/>
          <p:nvPr/>
        </p:nvSpPr>
        <p:spPr>
          <a:xfrm>
            <a:off x="2876690" y="458852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6FAC7074-BEA0-375C-0564-FD71D449EA05}"/>
              </a:ext>
            </a:extLst>
          </p:cNvPr>
          <p:cNvSpPr/>
          <p:nvPr/>
        </p:nvSpPr>
        <p:spPr>
          <a:xfrm>
            <a:off x="3178437" y="458852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552B2D28-11DD-D3FD-9EEE-F60639DE4066}"/>
              </a:ext>
            </a:extLst>
          </p:cNvPr>
          <p:cNvSpPr/>
          <p:nvPr/>
        </p:nvSpPr>
        <p:spPr>
          <a:xfrm>
            <a:off x="3480183" y="458852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E3B89BF-3620-3825-9769-E0AA0E52C029}"/>
              </a:ext>
            </a:extLst>
          </p:cNvPr>
          <p:cNvSpPr/>
          <p:nvPr/>
        </p:nvSpPr>
        <p:spPr>
          <a:xfrm>
            <a:off x="3781930" y="458852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A8F76489-A35F-A84A-CD95-8701012A846D}"/>
              </a:ext>
            </a:extLst>
          </p:cNvPr>
          <p:cNvSpPr/>
          <p:nvPr/>
        </p:nvSpPr>
        <p:spPr>
          <a:xfrm>
            <a:off x="2574943" y="489027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F91A398C-9D30-3E06-03B6-D2E342B29E27}"/>
              </a:ext>
            </a:extLst>
          </p:cNvPr>
          <p:cNvSpPr/>
          <p:nvPr/>
        </p:nvSpPr>
        <p:spPr>
          <a:xfrm>
            <a:off x="2876690" y="489027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6EB6EEEA-90FC-1CCC-287E-F6D613D31A92}"/>
              </a:ext>
            </a:extLst>
          </p:cNvPr>
          <p:cNvSpPr/>
          <p:nvPr/>
        </p:nvSpPr>
        <p:spPr>
          <a:xfrm>
            <a:off x="3178437" y="4890270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D94B28D-9161-1FC0-C5FE-6ED8EF5625E6}"/>
              </a:ext>
            </a:extLst>
          </p:cNvPr>
          <p:cNvSpPr/>
          <p:nvPr/>
        </p:nvSpPr>
        <p:spPr>
          <a:xfrm>
            <a:off x="3480183" y="4890269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AC981AA-4AB2-C673-DBDC-E366E093F7C5}"/>
              </a:ext>
            </a:extLst>
          </p:cNvPr>
          <p:cNvSpPr/>
          <p:nvPr/>
        </p:nvSpPr>
        <p:spPr>
          <a:xfrm>
            <a:off x="3781930" y="489026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AF4B6651-0EF3-5158-A280-69862E8D9EA1}"/>
              </a:ext>
            </a:extLst>
          </p:cNvPr>
          <p:cNvSpPr/>
          <p:nvPr/>
        </p:nvSpPr>
        <p:spPr>
          <a:xfrm>
            <a:off x="2574943" y="519201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8D6376A5-9F2F-173E-28AA-8CF662A97394}"/>
              </a:ext>
            </a:extLst>
          </p:cNvPr>
          <p:cNvSpPr/>
          <p:nvPr/>
        </p:nvSpPr>
        <p:spPr>
          <a:xfrm>
            <a:off x="2876690" y="519201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FDE7E7AB-D8A4-334E-7444-D42EDD41E32F}"/>
              </a:ext>
            </a:extLst>
          </p:cNvPr>
          <p:cNvSpPr/>
          <p:nvPr/>
        </p:nvSpPr>
        <p:spPr>
          <a:xfrm>
            <a:off x="3178437" y="519201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B2D2D6D-8F59-56FF-4DB6-C322718B3F19}"/>
              </a:ext>
            </a:extLst>
          </p:cNvPr>
          <p:cNvSpPr/>
          <p:nvPr/>
        </p:nvSpPr>
        <p:spPr>
          <a:xfrm>
            <a:off x="3480183" y="519201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83121073-1304-670B-ADE2-A2EA7780EE6E}"/>
              </a:ext>
            </a:extLst>
          </p:cNvPr>
          <p:cNvSpPr/>
          <p:nvPr/>
        </p:nvSpPr>
        <p:spPr>
          <a:xfrm>
            <a:off x="3781930" y="519201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12BA51E3-735A-4157-98CA-5D4D28DA8687}"/>
              </a:ext>
            </a:extLst>
          </p:cNvPr>
          <p:cNvSpPr txBox="1"/>
          <p:nvPr/>
        </p:nvSpPr>
        <p:spPr>
          <a:xfrm>
            <a:off x="2006527" y="4570607"/>
            <a:ext cx="322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R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8BBE6B6A-C3D2-5DB6-3E90-5F39DD9F6990}"/>
              </a:ext>
            </a:extLst>
          </p:cNvPr>
          <p:cNvSpPr txBox="1"/>
          <p:nvPr/>
        </p:nvSpPr>
        <p:spPr>
          <a:xfrm>
            <a:off x="4572117" y="4527027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G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87499E0B-E1C7-87CD-71B8-2B9A59BF43E5}"/>
              </a:ext>
            </a:extLst>
          </p:cNvPr>
          <p:cNvSpPr txBox="1"/>
          <p:nvPr/>
        </p:nvSpPr>
        <p:spPr>
          <a:xfrm>
            <a:off x="7044488" y="4589429"/>
            <a:ext cx="319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632580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알고리즘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1. </a:t>
            </a:r>
            <a:r>
              <a:rPr lang="ko-KR" altLang="en-US" sz="1200" dirty="0" err="1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딥러닝이란</a:t>
            </a:r>
            <a:r>
              <a:rPr lang="ko-KR" altLang="en-US" sz="1200" dirty="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무엇인가</a:t>
            </a:r>
            <a:r>
              <a:rPr lang="en-US" altLang="ko-KR" sz="1200" dirty="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1.2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왜 딥러닝일까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?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왜 지금일까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C93120-B880-FB3E-F521-B53053E65280}"/>
              </a:ext>
            </a:extLst>
          </p:cNvPr>
          <p:cNvSpPr txBox="1"/>
          <p:nvPr/>
        </p:nvSpPr>
        <p:spPr>
          <a:xfrm>
            <a:off x="2236619" y="1824284"/>
            <a:ext cx="835905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신경망의 층에 더 잘 맞는 활성화 함수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(activation function)</a:t>
            </a:r>
          </a:p>
          <a:p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층별 사전 훈련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(pretraining)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을 불필요하게 만든 가중치 초기화</a:t>
            </a:r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RMSProp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과 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Adam 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같은 더 좋은 최적화 방법 개발</a:t>
            </a:r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배치 정규화 </a:t>
            </a:r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ko-KR" altLang="en-US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잔차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연결</a:t>
            </a:r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ko-KR" altLang="en-US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깊이별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분리 </a:t>
            </a:r>
            <a:r>
              <a:rPr lang="ko-KR" altLang="en-US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합성곱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같은 고급 기술들이 개발 됨</a:t>
            </a:r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97545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합성곱 연산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BE935EF-C911-44DD-7A25-E1D5623B5B15}"/>
              </a:ext>
            </a:extLst>
          </p:cNvPr>
          <p:cNvSpPr/>
          <p:nvPr/>
        </p:nvSpPr>
        <p:spPr>
          <a:xfrm>
            <a:off x="1398207" y="1358400"/>
            <a:ext cx="8756439" cy="229293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weight = np.array( [ 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[[[1],[0],[-1]], [[0],[-1],[0]], [[1],[0],[0]]],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[[[0],[-1],[0]], [[1],[1],[1]], [[0],[-1],[0]]],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[[[1],[1],[0]], [[0],[-1],[0]], [[1],[0],[-1]]]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   ] )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# maps = np.swapaxes(weight, 1, 2)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# maps = np.swapaxes(maps, 0, 1)</a:t>
            </a:r>
          </a:p>
          <a:p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100" b="1">
                <a:solidFill>
                  <a:schemeClr val="tx1"/>
                </a:solidFill>
                <a:latin typeface="Consolas" panose="020B0609020204030204" pitchFamily="49" charset="0"/>
              </a:rPr>
              <a:t>maps = np.transpose(weight,(2,0,1,3))</a:t>
            </a:r>
          </a:p>
          <a:p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for i, map in enumerate(maps):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print(map.reshape(3,3))</a:t>
            </a:r>
          </a:p>
          <a:p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3C2E476-BF8D-A876-E3BB-44EF23CB7422}"/>
              </a:ext>
            </a:extLst>
          </p:cNvPr>
          <p:cNvSpPr txBox="1"/>
          <p:nvPr/>
        </p:nvSpPr>
        <p:spPr>
          <a:xfrm>
            <a:off x="857647" y="393670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76180A6-A60E-E400-2121-D001502D1761}"/>
              </a:ext>
            </a:extLst>
          </p:cNvPr>
          <p:cNvSpPr/>
          <p:nvPr/>
        </p:nvSpPr>
        <p:spPr>
          <a:xfrm>
            <a:off x="10125229" y="4086965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486C89A-24BB-6836-B151-90DEC814192F}"/>
              </a:ext>
            </a:extLst>
          </p:cNvPr>
          <p:cNvSpPr/>
          <p:nvPr/>
        </p:nvSpPr>
        <p:spPr>
          <a:xfrm>
            <a:off x="10444071" y="4086964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B5BBDAF-765F-B87C-273D-2E401121A154}"/>
              </a:ext>
            </a:extLst>
          </p:cNvPr>
          <p:cNvSpPr/>
          <p:nvPr/>
        </p:nvSpPr>
        <p:spPr>
          <a:xfrm>
            <a:off x="10762912" y="408696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531EB59-1D79-ED3E-9708-33A18A428442}"/>
              </a:ext>
            </a:extLst>
          </p:cNvPr>
          <p:cNvSpPr/>
          <p:nvPr/>
        </p:nvSpPr>
        <p:spPr>
          <a:xfrm>
            <a:off x="10125229" y="440580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3064407-1FFE-F29F-3C68-DD6E42C58F14}"/>
              </a:ext>
            </a:extLst>
          </p:cNvPr>
          <p:cNvSpPr/>
          <p:nvPr/>
        </p:nvSpPr>
        <p:spPr>
          <a:xfrm>
            <a:off x="10444071" y="440580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82B093A0-9CCF-929F-3479-6878E50CD724}"/>
              </a:ext>
            </a:extLst>
          </p:cNvPr>
          <p:cNvSpPr/>
          <p:nvPr/>
        </p:nvSpPr>
        <p:spPr>
          <a:xfrm>
            <a:off x="10762912" y="4405805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3453573-ECA5-71E6-9101-35156718D324}"/>
              </a:ext>
            </a:extLst>
          </p:cNvPr>
          <p:cNvSpPr/>
          <p:nvPr/>
        </p:nvSpPr>
        <p:spPr>
          <a:xfrm>
            <a:off x="10125229" y="472464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B84D468-3F25-185F-8F48-0564C21FFEFD}"/>
              </a:ext>
            </a:extLst>
          </p:cNvPr>
          <p:cNvSpPr/>
          <p:nvPr/>
        </p:nvSpPr>
        <p:spPr>
          <a:xfrm>
            <a:off x="10444071" y="472464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B8CAAFB-2015-D650-B2E9-6F3A109BE843}"/>
              </a:ext>
            </a:extLst>
          </p:cNvPr>
          <p:cNvSpPr/>
          <p:nvPr/>
        </p:nvSpPr>
        <p:spPr>
          <a:xfrm>
            <a:off x="10762912" y="472464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DE1A3C8-F638-C1DD-BB7D-92F4DEE745D3}"/>
              </a:ext>
            </a:extLst>
          </p:cNvPr>
          <p:cNvSpPr/>
          <p:nvPr/>
        </p:nvSpPr>
        <p:spPr>
          <a:xfrm>
            <a:off x="8805900" y="409080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6942E1B-1CD1-FB73-3E18-A6EE79AAF123}"/>
              </a:ext>
            </a:extLst>
          </p:cNvPr>
          <p:cNvSpPr/>
          <p:nvPr/>
        </p:nvSpPr>
        <p:spPr>
          <a:xfrm>
            <a:off x="9124742" y="409080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2815C6A-949A-A683-C8F1-942782103DDA}"/>
              </a:ext>
            </a:extLst>
          </p:cNvPr>
          <p:cNvSpPr/>
          <p:nvPr/>
        </p:nvSpPr>
        <p:spPr>
          <a:xfrm>
            <a:off x="9443583" y="409080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F04EBA6-AC9D-7932-5877-807AF1D14251}"/>
              </a:ext>
            </a:extLst>
          </p:cNvPr>
          <p:cNvSpPr/>
          <p:nvPr/>
        </p:nvSpPr>
        <p:spPr>
          <a:xfrm>
            <a:off x="8805900" y="440964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156D70F-F360-A4AC-358F-4B7C1F63B093}"/>
              </a:ext>
            </a:extLst>
          </p:cNvPr>
          <p:cNvSpPr/>
          <p:nvPr/>
        </p:nvSpPr>
        <p:spPr>
          <a:xfrm>
            <a:off x="9124742" y="440964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532EEBA-B69A-69B3-DB60-DF7770A26C52}"/>
              </a:ext>
            </a:extLst>
          </p:cNvPr>
          <p:cNvSpPr/>
          <p:nvPr/>
        </p:nvSpPr>
        <p:spPr>
          <a:xfrm>
            <a:off x="9443583" y="440964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91FFE38-56CA-272C-4824-F3EF9F856517}"/>
              </a:ext>
            </a:extLst>
          </p:cNvPr>
          <p:cNvSpPr/>
          <p:nvPr/>
        </p:nvSpPr>
        <p:spPr>
          <a:xfrm>
            <a:off x="8805900" y="472849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9DB4255-4DFB-CFC8-E617-6885C77873E7}"/>
              </a:ext>
            </a:extLst>
          </p:cNvPr>
          <p:cNvSpPr/>
          <p:nvPr/>
        </p:nvSpPr>
        <p:spPr>
          <a:xfrm>
            <a:off x="9124742" y="472849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42BD19B-C714-C9A9-A535-10DA9C4F95BE}"/>
              </a:ext>
            </a:extLst>
          </p:cNvPr>
          <p:cNvSpPr/>
          <p:nvPr/>
        </p:nvSpPr>
        <p:spPr>
          <a:xfrm>
            <a:off x="9443583" y="472849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B5B73ED-6910-9574-2E5F-71BB91F79B58}"/>
              </a:ext>
            </a:extLst>
          </p:cNvPr>
          <p:cNvSpPr/>
          <p:nvPr/>
        </p:nvSpPr>
        <p:spPr>
          <a:xfrm>
            <a:off x="7482147" y="408696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EC4D7B0-EE83-766D-4C55-B93210071118}"/>
              </a:ext>
            </a:extLst>
          </p:cNvPr>
          <p:cNvSpPr/>
          <p:nvPr/>
        </p:nvSpPr>
        <p:spPr>
          <a:xfrm>
            <a:off x="7800989" y="4086965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640D496-7FF2-6EE9-3C17-24F997D33762}"/>
              </a:ext>
            </a:extLst>
          </p:cNvPr>
          <p:cNvSpPr/>
          <p:nvPr/>
        </p:nvSpPr>
        <p:spPr>
          <a:xfrm>
            <a:off x="8119830" y="4086964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F160757-E3A9-80B1-30F5-089A40ED1B74}"/>
              </a:ext>
            </a:extLst>
          </p:cNvPr>
          <p:cNvSpPr/>
          <p:nvPr/>
        </p:nvSpPr>
        <p:spPr>
          <a:xfrm>
            <a:off x="7482147" y="440580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DDE3AE3-62C5-F5E6-CCA7-F78D761AA6AD}"/>
              </a:ext>
            </a:extLst>
          </p:cNvPr>
          <p:cNvSpPr/>
          <p:nvPr/>
        </p:nvSpPr>
        <p:spPr>
          <a:xfrm>
            <a:off x="7800989" y="440580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17957F74-DF87-543D-A215-6EEB61C191D6}"/>
              </a:ext>
            </a:extLst>
          </p:cNvPr>
          <p:cNvSpPr/>
          <p:nvPr/>
        </p:nvSpPr>
        <p:spPr>
          <a:xfrm>
            <a:off x="8119830" y="440580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E1FAEEF-4476-C3AD-CF63-433D85F2E2C2}"/>
              </a:ext>
            </a:extLst>
          </p:cNvPr>
          <p:cNvSpPr/>
          <p:nvPr/>
        </p:nvSpPr>
        <p:spPr>
          <a:xfrm>
            <a:off x="7482147" y="472464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953586D-573C-F953-B4AE-C743BB5957BA}"/>
              </a:ext>
            </a:extLst>
          </p:cNvPr>
          <p:cNvSpPr/>
          <p:nvPr/>
        </p:nvSpPr>
        <p:spPr>
          <a:xfrm>
            <a:off x="7800989" y="472464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14BC895E-EEFC-505D-F684-C37E5B20539B}"/>
              </a:ext>
            </a:extLst>
          </p:cNvPr>
          <p:cNvSpPr/>
          <p:nvPr/>
        </p:nvSpPr>
        <p:spPr>
          <a:xfrm>
            <a:off x="8119830" y="472464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C1F9171-A4E2-5BC2-F9A1-2F37D00CE993}"/>
              </a:ext>
            </a:extLst>
          </p:cNvPr>
          <p:cNvSpPr txBox="1"/>
          <p:nvPr/>
        </p:nvSpPr>
        <p:spPr>
          <a:xfrm>
            <a:off x="10044995" y="4053161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3AC3311-DA52-4C65-838C-C22AC52F30A9}"/>
              </a:ext>
            </a:extLst>
          </p:cNvPr>
          <p:cNvSpPr txBox="1"/>
          <p:nvPr/>
        </p:nvSpPr>
        <p:spPr>
          <a:xfrm>
            <a:off x="10682328" y="4677182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F130E7E-466A-CFAA-C396-130B8605C6A9}"/>
              </a:ext>
            </a:extLst>
          </p:cNvPr>
          <p:cNvSpPr txBox="1"/>
          <p:nvPr/>
        </p:nvSpPr>
        <p:spPr>
          <a:xfrm>
            <a:off x="9045661" y="4046331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C2CF852-45F4-9C05-C841-D18F2B689A7B}"/>
              </a:ext>
            </a:extLst>
          </p:cNvPr>
          <p:cNvSpPr txBox="1"/>
          <p:nvPr/>
        </p:nvSpPr>
        <p:spPr>
          <a:xfrm>
            <a:off x="9358139" y="4365173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339F7F9-1109-4A43-9D6C-AB3674CB8BD2}"/>
              </a:ext>
            </a:extLst>
          </p:cNvPr>
          <p:cNvSpPr txBox="1"/>
          <p:nvPr/>
        </p:nvSpPr>
        <p:spPr>
          <a:xfrm>
            <a:off x="8739070" y="4365173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125DE3A-F245-FDD3-56C9-1B641D72B86F}"/>
              </a:ext>
            </a:extLst>
          </p:cNvPr>
          <p:cNvSpPr txBox="1"/>
          <p:nvPr/>
        </p:nvSpPr>
        <p:spPr>
          <a:xfrm>
            <a:off x="9055633" y="4701305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0DD57C6-EE1D-FBD9-6BA8-A5CF7D2C3E25}"/>
              </a:ext>
            </a:extLst>
          </p:cNvPr>
          <p:cNvSpPr txBox="1"/>
          <p:nvPr/>
        </p:nvSpPr>
        <p:spPr>
          <a:xfrm>
            <a:off x="5133781" y="4046331"/>
            <a:ext cx="137730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[[1 0 1]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[0 1 0]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[1 0 1]]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[[ 0 -1  0]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[-1  1 -1]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[ 1 -1  0]]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[[-1  0  0]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[ 0  1  0]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[ 0  0 -1]]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EDB6301-C0B3-987E-EDB5-F8DBC85C1C27}"/>
              </a:ext>
            </a:extLst>
          </p:cNvPr>
          <p:cNvSpPr txBox="1"/>
          <p:nvPr/>
        </p:nvSpPr>
        <p:spPr>
          <a:xfrm>
            <a:off x="849702" y="4422404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2F8CFC0-EB22-BD61-32A8-F91E0F95411B}"/>
              </a:ext>
            </a:extLst>
          </p:cNvPr>
          <p:cNvSpPr txBox="1"/>
          <p:nvPr/>
        </p:nvSpPr>
        <p:spPr>
          <a:xfrm>
            <a:off x="849701" y="4908100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,3,3,1)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B60969D-2333-2080-D2E6-C577407E3B2E}"/>
              </a:ext>
            </a:extLst>
          </p:cNvPr>
          <p:cNvSpPr txBox="1"/>
          <p:nvPr/>
        </p:nvSpPr>
        <p:spPr>
          <a:xfrm>
            <a:off x="2956935" y="3932574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0F63458-FD3A-9C5D-E87B-25FCD8959D39}"/>
              </a:ext>
            </a:extLst>
          </p:cNvPr>
          <p:cNvSpPr txBox="1"/>
          <p:nvPr/>
        </p:nvSpPr>
        <p:spPr>
          <a:xfrm>
            <a:off x="2969500" y="430361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,3,3,1)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F6FF64C-34CC-4F9F-DA83-1103477478FD}"/>
              </a:ext>
            </a:extLst>
          </p:cNvPr>
          <p:cNvCxnSpPr/>
          <p:nvPr/>
        </p:nvCxnSpPr>
        <p:spPr>
          <a:xfrm flipH="1">
            <a:off x="3324496" y="4253216"/>
            <a:ext cx="686765" cy="193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F1542AD-6014-63CE-0E20-47AF586A1907}"/>
              </a:ext>
            </a:extLst>
          </p:cNvPr>
          <p:cNvCxnSpPr>
            <a:cxnSpLocks/>
          </p:cNvCxnSpPr>
          <p:nvPr/>
        </p:nvCxnSpPr>
        <p:spPr>
          <a:xfrm>
            <a:off x="3331261" y="4303618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B9419F02-A2A3-3EC8-C210-C91C35E15066}"/>
              </a:ext>
            </a:extLst>
          </p:cNvPr>
          <p:cNvCxnSpPr>
            <a:cxnSpLocks/>
          </p:cNvCxnSpPr>
          <p:nvPr/>
        </p:nvCxnSpPr>
        <p:spPr>
          <a:xfrm>
            <a:off x="3606052" y="4294661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3413224-7AB1-359A-FB58-EB069C23CCA7}"/>
              </a:ext>
            </a:extLst>
          </p:cNvPr>
          <p:cNvCxnSpPr>
            <a:cxnSpLocks/>
          </p:cNvCxnSpPr>
          <p:nvPr/>
        </p:nvCxnSpPr>
        <p:spPr>
          <a:xfrm>
            <a:off x="4287928" y="4285854"/>
            <a:ext cx="0" cy="1674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23166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합성곱 연산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C528DB56-B418-4081-8F21-35A5420EBE1C}"/>
              </a:ext>
            </a:extLst>
          </p:cNvPr>
          <p:cNvGrpSpPr/>
          <p:nvPr/>
        </p:nvGrpSpPr>
        <p:grpSpPr>
          <a:xfrm>
            <a:off x="1604209" y="1139711"/>
            <a:ext cx="8180623" cy="4560299"/>
            <a:chOff x="1191976" y="1139711"/>
            <a:chExt cx="9861099" cy="527893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A975EB3-E9DC-C47A-E182-98FDFD774F0D}"/>
                </a:ext>
              </a:extLst>
            </p:cNvPr>
            <p:cNvSpPr txBox="1"/>
            <p:nvPr/>
          </p:nvSpPr>
          <p:spPr>
            <a:xfrm>
              <a:off x="1191976" y="1139711"/>
              <a:ext cx="54040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maps = np.transpose(weight,(2,0,1,3))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2CA3429-CE54-F93A-0123-38347A7AEDF3}"/>
                </a:ext>
              </a:extLst>
            </p:cNvPr>
            <p:cNvSpPr txBox="1"/>
            <p:nvPr/>
          </p:nvSpPr>
          <p:spPr>
            <a:xfrm>
              <a:off x="8364381" y="1907329"/>
              <a:ext cx="14542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(3,3,</a:t>
              </a:r>
              <a:r>
                <a:rPr lang="en-US" altLang="ko-KR" sz="2000">
                  <a:solidFill>
                    <a:srgbClr val="FF0000"/>
                  </a:solidFill>
                  <a:latin typeface="Consolas" panose="020B0609020204030204" pitchFamily="49" charset="0"/>
                </a:rPr>
                <a:t>3</a:t>
              </a:r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,1)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CA0EA7A-5DD0-5921-1A82-F9AA5419264D}"/>
                </a:ext>
              </a:extLst>
            </p:cNvPr>
            <p:cNvSpPr txBox="1"/>
            <p:nvPr/>
          </p:nvSpPr>
          <p:spPr>
            <a:xfrm>
              <a:off x="8376946" y="2278373"/>
              <a:ext cx="14542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2000">
                  <a:solidFill>
                    <a:srgbClr val="FF0000"/>
                  </a:solidFill>
                  <a:latin typeface="Consolas" panose="020B0609020204030204" pitchFamily="49" charset="0"/>
                </a:rPr>
                <a:t>3</a:t>
              </a:r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,3,3,1)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5E0CD356-77DD-2684-8BDF-8D84A310E12A}"/>
                </a:ext>
              </a:extLst>
            </p:cNvPr>
            <p:cNvCxnSpPr/>
            <p:nvPr/>
          </p:nvCxnSpPr>
          <p:spPr>
            <a:xfrm flipH="1">
              <a:off x="8731942" y="2227971"/>
              <a:ext cx="686765" cy="19322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B08D2839-BF19-7B68-EB92-6B6B4A8C1A7F}"/>
                </a:ext>
              </a:extLst>
            </p:cNvPr>
            <p:cNvCxnSpPr>
              <a:cxnSpLocks/>
            </p:cNvCxnSpPr>
            <p:nvPr/>
          </p:nvCxnSpPr>
          <p:spPr>
            <a:xfrm>
              <a:off x="8738707" y="2278373"/>
              <a:ext cx="316184" cy="14102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924117B8-7322-C023-5670-3EA114A04B04}"/>
                </a:ext>
              </a:extLst>
            </p:cNvPr>
            <p:cNvCxnSpPr>
              <a:cxnSpLocks/>
            </p:cNvCxnSpPr>
            <p:nvPr/>
          </p:nvCxnSpPr>
          <p:spPr>
            <a:xfrm>
              <a:off x="9013498" y="2269416"/>
              <a:ext cx="316184" cy="14102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D9EED5E0-A7B1-59A9-EF17-A2F68134E94E}"/>
                </a:ext>
              </a:extLst>
            </p:cNvPr>
            <p:cNvCxnSpPr>
              <a:cxnSpLocks/>
            </p:cNvCxnSpPr>
            <p:nvPr/>
          </p:nvCxnSpPr>
          <p:spPr>
            <a:xfrm>
              <a:off x="9695374" y="2260609"/>
              <a:ext cx="0" cy="16741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4139819-C6F5-E226-D092-DB1CD13914FF}"/>
                </a:ext>
              </a:extLst>
            </p:cNvPr>
            <p:cNvSpPr/>
            <p:nvPr/>
          </p:nvSpPr>
          <p:spPr>
            <a:xfrm>
              <a:off x="10058036" y="3644781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F64BD67-9473-FF6F-9FA5-19FE85CE27A5}"/>
                </a:ext>
              </a:extLst>
            </p:cNvPr>
            <p:cNvSpPr/>
            <p:nvPr/>
          </p:nvSpPr>
          <p:spPr>
            <a:xfrm>
              <a:off x="10376878" y="3644780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8A240CF-2D7E-0D9D-C3F9-A255FE51E45D}"/>
                </a:ext>
              </a:extLst>
            </p:cNvPr>
            <p:cNvSpPr/>
            <p:nvPr/>
          </p:nvSpPr>
          <p:spPr>
            <a:xfrm>
              <a:off x="10695719" y="3644779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0F04C19-7D7C-F4A8-5420-17A46356CAA6}"/>
                </a:ext>
              </a:extLst>
            </p:cNvPr>
            <p:cNvSpPr/>
            <p:nvPr/>
          </p:nvSpPr>
          <p:spPr>
            <a:xfrm>
              <a:off x="10058036" y="3963622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810183D-BB10-3080-E416-2E9B8508F81C}"/>
                </a:ext>
              </a:extLst>
            </p:cNvPr>
            <p:cNvSpPr/>
            <p:nvPr/>
          </p:nvSpPr>
          <p:spPr>
            <a:xfrm>
              <a:off x="10376878" y="3963622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85618BA-FFC8-C618-80DB-7F98420EBC79}"/>
                </a:ext>
              </a:extLst>
            </p:cNvPr>
            <p:cNvSpPr/>
            <p:nvPr/>
          </p:nvSpPr>
          <p:spPr>
            <a:xfrm>
              <a:off x="10695719" y="3963621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567BC02-2E77-19F4-093F-2CB715E1C322}"/>
                </a:ext>
              </a:extLst>
            </p:cNvPr>
            <p:cNvSpPr/>
            <p:nvPr/>
          </p:nvSpPr>
          <p:spPr>
            <a:xfrm>
              <a:off x="10058036" y="4282464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46D0414-D11E-B693-5C2C-A2517C4E069C}"/>
                </a:ext>
              </a:extLst>
            </p:cNvPr>
            <p:cNvSpPr/>
            <p:nvPr/>
          </p:nvSpPr>
          <p:spPr>
            <a:xfrm>
              <a:off x="10376878" y="4282463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6E9D86E-78C6-5C3D-3508-DA7F9163BECD}"/>
                </a:ext>
              </a:extLst>
            </p:cNvPr>
            <p:cNvSpPr/>
            <p:nvPr/>
          </p:nvSpPr>
          <p:spPr>
            <a:xfrm>
              <a:off x="10695719" y="4282463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74B838E-32B1-680F-9125-B36EF0171F05}"/>
                </a:ext>
              </a:extLst>
            </p:cNvPr>
            <p:cNvSpPr/>
            <p:nvPr/>
          </p:nvSpPr>
          <p:spPr>
            <a:xfrm>
              <a:off x="8738707" y="3648624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A81621A-D3F2-2C39-10A1-B1A855A691B0}"/>
                </a:ext>
              </a:extLst>
            </p:cNvPr>
            <p:cNvSpPr/>
            <p:nvPr/>
          </p:nvSpPr>
          <p:spPr>
            <a:xfrm>
              <a:off x="9057549" y="3648623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33C8093-398D-087F-1EF0-065B86572BF3}"/>
                </a:ext>
              </a:extLst>
            </p:cNvPr>
            <p:cNvSpPr/>
            <p:nvPr/>
          </p:nvSpPr>
          <p:spPr>
            <a:xfrm>
              <a:off x="9376390" y="3648622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8A2E5F5-FF1F-070A-2FC9-78E33E8A1512}"/>
                </a:ext>
              </a:extLst>
            </p:cNvPr>
            <p:cNvSpPr/>
            <p:nvPr/>
          </p:nvSpPr>
          <p:spPr>
            <a:xfrm>
              <a:off x="8738707" y="3967465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C3FF2A0-A19B-3CB6-54FC-C0A3833EC9AB}"/>
                </a:ext>
              </a:extLst>
            </p:cNvPr>
            <p:cNvSpPr/>
            <p:nvPr/>
          </p:nvSpPr>
          <p:spPr>
            <a:xfrm>
              <a:off x="9057549" y="3967465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E8562E2-3718-82AF-F30F-158AE3D202DF}"/>
                </a:ext>
              </a:extLst>
            </p:cNvPr>
            <p:cNvSpPr/>
            <p:nvPr/>
          </p:nvSpPr>
          <p:spPr>
            <a:xfrm>
              <a:off x="9376390" y="3967464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07A11BD-225B-7B36-5FC6-A0ED9FD9DFD7}"/>
                </a:ext>
              </a:extLst>
            </p:cNvPr>
            <p:cNvSpPr/>
            <p:nvPr/>
          </p:nvSpPr>
          <p:spPr>
            <a:xfrm>
              <a:off x="8738707" y="4286307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3D6EC84-4F9F-2C78-DDEC-F2DB69FD64E0}"/>
                </a:ext>
              </a:extLst>
            </p:cNvPr>
            <p:cNvSpPr/>
            <p:nvPr/>
          </p:nvSpPr>
          <p:spPr>
            <a:xfrm>
              <a:off x="9057549" y="4286306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5FB91A7-4474-D1C1-B0FC-4B88DE07973C}"/>
                </a:ext>
              </a:extLst>
            </p:cNvPr>
            <p:cNvSpPr/>
            <p:nvPr/>
          </p:nvSpPr>
          <p:spPr>
            <a:xfrm>
              <a:off x="9376390" y="4286306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D2EB1F2-3FDD-B39E-39C0-3A1C91D71EDB}"/>
                </a:ext>
              </a:extLst>
            </p:cNvPr>
            <p:cNvSpPr/>
            <p:nvPr/>
          </p:nvSpPr>
          <p:spPr>
            <a:xfrm>
              <a:off x="7414954" y="3644782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86F1DC4-7B2B-15E5-EEFF-45F0982C42FC}"/>
                </a:ext>
              </a:extLst>
            </p:cNvPr>
            <p:cNvSpPr/>
            <p:nvPr/>
          </p:nvSpPr>
          <p:spPr>
            <a:xfrm>
              <a:off x="7733796" y="3644781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E5C7147-B330-CDF0-94E1-624AAF07DEE3}"/>
                </a:ext>
              </a:extLst>
            </p:cNvPr>
            <p:cNvSpPr/>
            <p:nvPr/>
          </p:nvSpPr>
          <p:spPr>
            <a:xfrm>
              <a:off x="8052637" y="3644780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F02E75A-A371-D6D0-CDB2-6FA237F0848E}"/>
                </a:ext>
              </a:extLst>
            </p:cNvPr>
            <p:cNvSpPr/>
            <p:nvPr/>
          </p:nvSpPr>
          <p:spPr>
            <a:xfrm>
              <a:off x="7414954" y="3963623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5CD1A62-CA7B-739A-D18B-C7F2D0BD71F3}"/>
                </a:ext>
              </a:extLst>
            </p:cNvPr>
            <p:cNvSpPr/>
            <p:nvPr/>
          </p:nvSpPr>
          <p:spPr>
            <a:xfrm>
              <a:off x="7733796" y="3963623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CD3427F-CCB5-939A-3474-FC8D55D566A2}"/>
                </a:ext>
              </a:extLst>
            </p:cNvPr>
            <p:cNvSpPr/>
            <p:nvPr/>
          </p:nvSpPr>
          <p:spPr>
            <a:xfrm>
              <a:off x="8052637" y="3963622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450CCF2-478F-AD4C-5833-947382D33720}"/>
                </a:ext>
              </a:extLst>
            </p:cNvPr>
            <p:cNvSpPr/>
            <p:nvPr/>
          </p:nvSpPr>
          <p:spPr>
            <a:xfrm>
              <a:off x="7414954" y="4282465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CC9B7DF-E041-E665-C6F9-24C3C77DAA30}"/>
                </a:ext>
              </a:extLst>
            </p:cNvPr>
            <p:cNvSpPr/>
            <p:nvPr/>
          </p:nvSpPr>
          <p:spPr>
            <a:xfrm>
              <a:off x="7733796" y="4282464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837DE4E-D390-F0A5-07C6-DD2D179EBF7A}"/>
                </a:ext>
              </a:extLst>
            </p:cNvPr>
            <p:cNvSpPr/>
            <p:nvPr/>
          </p:nvSpPr>
          <p:spPr>
            <a:xfrm>
              <a:off x="8052637" y="4282464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FB76D9A-D020-25FD-6E0A-BD7B77C1831D}"/>
                </a:ext>
              </a:extLst>
            </p:cNvPr>
            <p:cNvSpPr txBox="1"/>
            <p:nvPr/>
          </p:nvSpPr>
          <p:spPr>
            <a:xfrm>
              <a:off x="9977802" y="3610977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800736E-A2DE-8F50-B7FE-F5DCFEBCEFCE}"/>
                </a:ext>
              </a:extLst>
            </p:cNvPr>
            <p:cNvSpPr txBox="1"/>
            <p:nvPr/>
          </p:nvSpPr>
          <p:spPr>
            <a:xfrm>
              <a:off x="10615135" y="4234998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D703E76-EA09-0965-622B-58AFB9E90B36}"/>
                </a:ext>
              </a:extLst>
            </p:cNvPr>
            <p:cNvSpPr txBox="1"/>
            <p:nvPr/>
          </p:nvSpPr>
          <p:spPr>
            <a:xfrm>
              <a:off x="8978468" y="3604147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5F2087A-2512-4757-1D69-4930F4D4C75F}"/>
                </a:ext>
              </a:extLst>
            </p:cNvPr>
            <p:cNvSpPr txBox="1"/>
            <p:nvPr/>
          </p:nvSpPr>
          <p:spPr>
            <a:xfrm>
              <a:off x="9290946" y="3922989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028830E-011D-D296-F048-CB813D98D2B3}"/>
                </a:ext>
              </a:extLst>
            </p:cNvPr>
            <p:cNvSpPr txBox="1"/>
            <p:nvPr/>
          </p:nvSpPr>
          <p:spPr>
            <a:xfrm>
              <a:off x="8671877" y="3922989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3CBB43-D443-7E1B-43A6-A90F98935FE5}"/>
                </a:ext>
              </a:extLst>
            </p:cNvPr>
            <p:cNvSpPr txBox="1"/>
            <p:nvPr/>
          </p:nvSpPr>
          <p:spPr>
            <a:xfrm>
              <a:off x="8988440" y="4259121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1743DA-6BDA-D8D9-FF92-A2B4284BA521}"/>
                </a:ext>
              </a:extLst>
            </p:cNvPr>
            <p:cNvSpPr/>
            <p:nvPr/>
          </p:nvSpPr>
          <p:spPr>
            <a:xfrm>
              <a:off x="1352279" y="1916143"/>
              <a:ext cx="5650992" cy="7022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221796E-B016-820C-AD03-31101B3E0ACF}"/>
                </a:ext>
              </a:extLst>
            </p:cNvPr>
            <p:cNvSpPr/>
            <p:nvPr/>
          </p:nvSpPr>
          <p:spPr>
            <a:xfrm>
              <a:off x="1352279" y="2618402"/>
              <a:ext cx="5650992" cy="7022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01C6E18-1C5F-3865-EA5E-A8F103D52331}"/>
                </a:ext>
              </a:extLst>
            </p:cNvPr>
            <p:cNvSpPr/>
            <p:nvPr/>
          </p:nvSpPr>
          <p:spPr>
            <a:xfrm>
              <a:off x="1352279" y="3320661"/>
              <a:ext cx="5650992" cy="7022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CB25E9E3-7DCC-6C35-B5DC-8496B9805186}"/>
                </a:ext>
              </a:extLst>
            </p:cNvPr>
            <p:cNvGrpSpPr/>
            <p:nvPr/>
          </p:nvGrpSpPr>
          <p:grpSpPr>
            <a:xfrm>
              <a:off x="1407851" y="1969404"/>
              <a:ext cx="5540555" cy="590475"/>
              <a:chOff x="1240635" y="1940584"/>
              <a:chExt cx="3465282" cy="590475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75A97E29-25CA-C506-7BB6-13FDAAFD64F2}"/>
                  </a:ext>
                </a:extLst>
              </p:cNvPr>
              <p:cNvSpPr/>
              <p:nvPr/>
            </p:nvSpPr>
            <p:spPr>
              <a:xfrm>
                <a:off x="1240635" y="1940584"/>
                <a:ext cx="1155094" cy="59047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FDD1CCF5-920D-1131-5EE7-20291E35C63F}"/>
                  </a:ext>
                </a:extLst>
              </p:cNvPr>
              <p:cNvSpPr/>
              <p:nvPr/>
            </p:nvSpPr>
            <p:spPr>
              <a:xfrm>
                <a:off x="2395729" y="1940584"/>
                <a:ext cx="1155094" cy="59047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E2CB30DE-F59F-23A3-DB37-9F34D3966EB7}"/>
                  </a:ext>
                </a:extLst>
              </p:cNvPr>
              <p:cNvSpPr/>
              <p:nvPr/>
            </p:nvSpPr>
            <p:spPr>
              <a:xfrm>
                <a:off x="3550823" y="1940584"/>
                <a:ext cx="1155094" cy="59047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1845A52-B57E-11A7-4D3D-4872614BAAA7}"/>
                </a:ext>
              </a:extLst>
            </p:cNvPr>
            <p:cNvSpPr/>
            <p:nvPr/>
          </p:nvSpPr>
          <p:spPr>
            <a:xfrm>
              <a:off x="1462717" y="2027928"/>
              <a:ext cx="579041" cy="46977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2D2762C-E61F-B891-1B8E-E4057AF1BC09}"/>
                </a:ext>
              </a:extLst>
            </p:cNvPr>
            <p:cNvSpPr/>
            <p:nvPr/>
          </p:nvSpPr>
          <p:spPr>
            <a:xfrm>
              <a:off x="2041758" y="2027928"/>
              <a:ext cx="579041" cy="46977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5624B69-3CF9-B08C-C8A5-519D9DB99CCA}"/>
                </a:ext>
              </a:extLst>
            </p:cNvPr>
            <p:cNvSpPr/>
            <p:nvPr/>
          </p:nvSpPr>
          <p:spPr>
            <a:xfrm>
              <a:off x="2620798" y="2027928"/>
              <a:ext cx="579041" cy="46977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FEA890EF-DBE4-9A42-5A70-E4E532A7E149}"/>
                </a:ext>
              </a:extLst>
            </p:cNvPr>
            <p:cNvSpPr/>
            <p:nvPr/>
          </p:nvSpPr>
          <p:spPr>
            <a:xfrm>
              <a:off x="1517582" y="2081189"/>
              <a:ext cx="469312" cy="3653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0FC4482-F046-C35F-B392-219ABE380185}"/>
                </a:ext>
              </a:extLst>
            </p:cNvPr>
            <p:cNvSpPr/>
            <p:nvPr/>
          </p:nvSpPr>
          <p:spPr>
            <a:xfrm>
              <a:off x="2096621" y="2080162"/>
              <a:ext cx="469312" cy="3653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E799601-DC4F-04AF-9966-642B8D1943EB}"/>
                </a:ext>
              </a:extLst>
            </p:cNvPr>
            <p:cNvSpPr/>
            <p:nvPr/>
          </p:nvSpPr>
          <p:spPr>
            <a:xfrm>
              <a:off x="2675662" y="2080161"/>
              <a:ext cx="469312" cy="3653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66966CC-1ACD-8450-ED95-900ED5B7B564}"/>
                </a:ext>
              </a:extLst>
            </p:cNvPr>
            <p:cNvSpPr/>
            <p:nvPr/>
          </p:nvSpPr>
          <p:spPr>
            <a:xfrm>
              <a:off x="3309566" y="2027928"/>
              <a:ext cx="579041" cy="46977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9FC289F-3F83-E210-1F9C-840EE93751BE}"/>
                </a:ext>
              </a:extLst>
            </p:cNvPr>
            <p:cNvSpPr/>
            <p:nvPr/>
          </p:nvSpPr>
          <p:spPr>
            <a:xfrm>
              <a:off x="3888607" y="2027928"/>
              <a:ext cx="579041" cy="46977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1BB59AF-1D5A-58DB-0060-45953B0EEFD6}"/>
                </a:ext>
              </a:extLst>
            </p:cNvPr>
            <p:cNvSpPr/>
            <p:nvPr/>
          </p:nvSpPr>
          <p:spPr>
            <a:xfrm>
              <a:off x="4467647" y="2027928"/>
              <a:ext cx="579041" cy="46977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FB7A4F6-E34F-E732-21CB-CB4FA9B78D31}"/>
                </a:ext>
              </a:extLst>
            </p:cNvPr>
            <p:cNvSpPr/>
            <p:nvPr/>
          </p:nvSpPr>
          <p:spPr>
            <a:xfrm>
              <a:off x="3364431" y="2081189"/>
              <a:ext cx="469312" cy="3653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0A3D0C9-9037-08AB-9289-B65872CD3B09}"/>
                </a:ext>
              </a:extLst>
            </p:cNvPr>
            <p:cNvSpPr/>
            <p:nvPr/>
          </p:nvSpPr>
          <p:spPr>
            <a:xfrm>
              <a:off x="3943470" y="2080162"/>
              <a:ext cx="469312" cy="3653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AC9F6C8-EAAD-34C0-D568-EFDC2B2AE73C}"/>
                </a:ext>
              </a:extLst>
            </p:cNvPr>
            <p:cNvSpPr/>
            <p:nvPr/>
          </p:nvSpPr>
          <p:spPr>
            <a:xfrm>
              <a:off x="4522511" y="2080161"/>
              <a:ext cx="469312" cy="3653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57FC4F96-D159-ADB1-0D5D-DB9870A9BAA3}"/>
                </a:ext>
              </a:extLst>
            </p:cNvPr>
            <p:cNvSpPr/>
            <p:nvPr/>
          </p:nvSpPr>
          <p:spPr>
            <a:xfrm>
              <a:off x="5156418" y="2027928"/>
              <a:ext cx="579041" cy="46977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263B6FB-D053-CA3F-832C-AEFEBF01CD3B}"/>
                </a:ext>
              </a:extLst>
            </p:cNvPr>
            <p:cNvSpPr/>
            <p:nvPr/>
          </p:nvSpPr>
          <p:spPr>
            <a:xfrm>
              <a:off x="5735459" y="2027928"/>
              <a:ext cx="579041" cy="46977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888858E-D523-F8C4-E0B1-66232D61FDCD}"/>
                </a:ext>
              </a:extLst>
            </p:cNvPr>
            <p:cNvSpPr/>
            <p:nvPr/>
          </p:nvSpPr>
          <p:spPr>
            <a:xfrm>
              <a:off x="6314499" y="2027928"/>
              <a:ext cx="579041" cy="46977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3A63BF69-559C-69C2-C780-34A07256DC74}"/>
                </a:ext>
              </a:extLst>
            </p:cNvPr>
            <p:cNvSpPr/>
            <p:nvPr/>
          </p:nvSpPr>
          <p:spPr>
            <a:xfrm>
              <a:off x="5211283" y="2081189"/>
              <a:ext cx="469312" cy="3653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0D86385-EED7-6774-E0AA-8EED0B65DFA5}"/>
                </a:ext>
              </a:extLst>
            </p:cNvPr>
            <p:cNvSpPr/>
            <p:nvPr/>
          </p:nvSpPr>
          <p:spPr>
            <a:xfrm>
              <a:off x="5790322" y="2080162"/>
              <a:ext cx="469312" cy="3653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7DE6CAE-DEC4-4B7F-8421-E3EF23117E4A}"/>
                </a:ext>
              </a:extLst>
            </p:cNvPr>
            <p:cNvSpPr/>
            <p:nvPr/>
          </p:nvSpPr>
          <p:spPr>
            <a:xfrm>
              <a:off x="6369363" y="2080161"/>
              <a:ext cx="469312" cy="3653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E7EA8FF4-D8D9-0755-1678-707311226636}"/>
                </a:ext>
              </a:extLst>
            </p:cNvPr>
            <p:cNvGrpSpPr/>
            <p:nvPr/>
          </p:nvGrpSpPr>
          <p:grpSpPr>
            <a:xfrm>
              <a:off x="1407851" y="2670635"/>
              <a:ext cx="5540555" cy="590475"/>
              <a:chOff x="1240635" y="1940584"/>
              <a:chExt cx="3465282" cy="590475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E75705E0-57F7-1949-4695-324FF75DF79E}"/>
                  </a:ext>
                </a:extLst>
              </p:cNvPr>
              <p:cNvSpPr/>
              <p:nvPr/>
            </p:nvSpPr>
            <p:spPr>
              <a:xfrm>
                <a:off x="1240635" y="1940584"/>
                <a:ext cx="1155094" cy="59047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FAECB5A1-E93D-7498-7D08-5A1DD316CA87}"/>
                  </a:ext>
                </a:extLst>
              </p:cNvPr>
              <p:cNvSpPr/>
              <p:nvPr/>
            </p:nvSpPr>
            <p:spPr>
              <a:xfrm>
                <a:off x="2395729" y="1940584"/>
                <a:ext cx="1155094" cy="59047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C5825F1F-A068-EE48-6D36-1DCF079D448B}"/>
                  </a:ext>
                </a:extLst>
              </p:cNvPr>
              <p:cNvSpPr/>
              <p:nvPr/>
            </p:nvSpPr>
            <p:spPr>
              <a:xfrm>
                <a:off x="3550823" y="1940584"/>
                <a:ext cx="1155094" cy="59047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2C2FBF1-6ADD-052A-B835-59D1D8F0D66B}"/>
                </a:ext>
              </a:extLst>
            </p:cNvPr>
            <p:cNvSpPr/>
            <p:nvPr/>
          </p:nvSpPr>
          <p:spPr>
            <a:xfrm>
              <a:off x="1462717" y="2729159"/>
              <a:ext cx="579041" cy="46977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762404B-9FB0-E6EB-7B15-719DB126AF66}"/>
                </a:ext>
              </a:extLst>
            </p:cNvPr>
            <p:cNvSpPr/>
            <p:nvPr/>
          </p:nvSpPr>
          <p:spPr>
            <a:xfrm>
              <a:off x="2041758" y="2729159"/>
              <a:ext cx="579041" cy="46977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0C928AE6-BA60-527E-C88A-D000487E4294}"/>
                </a:ext>
              </a:extLst>
            </p:cNvPr>
            <p:cNvSpPr/>
            <p:nvPr/>
          </p:nvSpPr>
          <p:spPr>
            <a:xfrm>
              <a:off x="2620798" y="2729159"/>
              <a:ext cx="579041" cy="46977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2B16805-329F-7520-9789-93E8738CFEFA}"/>
                </a:ext>
              </a:extLst>
            </p:cNvPr>
            <p:cNvSpPr/>
            <p:nvPr/>
          </p:nvSpPr>
          <p:spPr>
            <a:xfrm>
              <a:off x="1517582" y="2782420"/>
              <a:ext cx="469312" cy="3653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FCAAC89A-BD35-8715-109F-78E14FAB9C23}"/>
                </a:ext>
              </a:extLst>
            </p:cNvPr>
            <p:cNvSpPr/>
            <p:nvPr/>
          </p:nvSpPr>
          <p:spPr>
            <a:xfrm>
              <a:off x="2096621" y="2781393"/>
              <a:ext cx="469312" cy="3653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54CF12E8-C1FA-8537-E550-1F6E545682DA}"/>
                </a:ext>
              </a:extLst>
            </p:cNvPr>
            <p:cNvSpPr/>
            <p:nvPr/>
          </p:nvSpPr>
          <p:spPr>
            <a:xfrm>
              <a:off x="2675662" y="2781392"/>
              <a:ext cx="469312" cy="3653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BD40B699-F3DD-F5FA-080D-D23323CF881D}"/>
                </a:ext>
              </a:extLst>
            </p:cNvPr>
            <p:cNvSpPr/>
            <p:nvPr/>
          </p:nvSpPr>
          <p:spPr>
            <a:xfrm>
              <a:off x="3309566" y="2729159"/>
              <a:ext cx="579041" cy="46977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F43E5B2F-AF4E-3D48-1129-BAFF81FD6A37}"/>
                </a:ext>
              </a:extLst>
            </p:cNvPr>
            <p:cNvSpPr/>
            <p:nvPr/>
          </p:nvSpPr>
          <p:spPr>
            <a:xfrm>
              <a:off x="3888607" y="2729159"/>
              <a:ext cx="579041" cy="46977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F4831361-28F4-4D28-0C91-F7E60E86BAA1}"/>
                </a:ext>
              </a:extLst>
            </p:cNvPr>
            <p:cNvSpPr/>
            <p:nvPr/>
          </p:nvSpPr>
          <p:spPr>
            <a:xfrm>
              <a:off x="4467647" y="2729159"/>
              <a:ext cx="579041" cy="46977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A87170C-3E82-5B1B-2711-89DD3BE86A24}"/>
                </a:ext>
              </a:extLst>
            </p:cNvPr>
            <p:cNvSpPr/>
            <p:nvPr/>
          </p:nvSpPr>
          <p:spPr>
            <a:xfrm>
              <a:off x="3364431" y="2782420"/>
              <a:ext cx="469312" cy="3653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86E4E52-16B7-FF15-CC46-579FC91CDB2D}"/>
                </a:ext>
              </a:extLst>
            </p:cNvPr>
            <p:cNvSpPr/>
            <p:nvPr/>
          </p:nvSpPr>
          <p:spPr>
            <a:xfrm>
              <a:off x="3943470" y="2781393"/>
              <a:ext cx="469312" cy="3653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83662D6-5E7C-4C23-0F2C-608D2FD04532}"/>
                </a:ext>
              </a:extLst>
            </p:cNvPr>
            <p:cNvSpPr/>
            <p:nvPr/>
          </p:nvSpPr>
          <p:spPr>
            <a:xfrm>
              <a:off x="4522511" y="2781392"/>
              <a:ext cx="469312" cy="3653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353BAAB-7380-460C-FB9D-8ABC7A8DC3FF}"/>
                </a:ext>
              </a:extLst>
            </p:cNvPr>
            <p:cNvSpPr/>
            <p:nvPr/>
          </p:nvSpPr>
          <p:spPr>
            <a:xfrm>
              <a:off x="5156418" y="2729159"/>
              <a:ext cx="579041" cy="46977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B4F4D449-0D02-166A-9B9C-2E44636772B7}"/>
                </a:ext>
              </a:extLst>
            </p:cNvPr>
            <p:cNvSpPr/>
            <p:nvPr/>
          </p:nvSpPr>
          <p:spPr>
            <a:xfrm>
              <a:off x="5735459" y="2729159"/>
              <a:ext cx="579041" cy="46977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35767331-52AF-DB1C-94E8-77A4E7301283}"/>
                </a:ext>
              </a:extLst>
            </p:cNvPr>
            <p:cNvSpPr/>
            <p:nvPr/>
          </p:nvSpPr>
          <p:spPr>
            <a:xfrm>
              <a:off x="6314499" y="2729159"/>
              <a:ext cx="579041" cy="46977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09D32092-C1D8-997B-9CA2-D8DEDB8C3A63}"/>
                </a:ext>
              </a:extLst>
            </p:cNvPr>
            <p:cNvSpPr/>
            <p:nvPr/>
          </p:nvSpPr>
          <p:spPr>
            <a:xfrm>
              <a:off x="5211283" y="2782420"/>
              <a:ext cx="469312" cy="3653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77197E30-BDC2-DE82-0B74-B7445FC98AFB}"/>
                </a:ext>
              </a:extLst>
            </p:cNvPr>
            <p:cNvSpPr/>
            <p:nvPr/>
          </p:nvSpPr>
          <p:spPr>
            <a:xfrm>
              <a:off x="5790322" y="2781393"/>
              <a:ext cx="469312" cy="3653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0E0E6A51-37BE-69A6-0A12-26333A1D5111}"/>
                </a:ext>
              </a:extLst>
            </p:cNvPr>
            <p:cNvSpPr/>
            <p:nvPr/>
          </p:nvSpPr>
          <p:spPr>
            <a:xfrm>
              <a:off x="6369363" y="2781392"/>
              <a:ext cx="469312" cy="3653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A8EC71E2-0E3D-B011-0F85-83FDFD6DDFDF}"/>
                </a:ext>
              </a:extLst>
            </p:cNvPr>
            <p:cNvGrpSpPr/>
            <p:nvPr/>
          </p:nvGrpSpPr>
          <p:grpSpPr>
            <a:xfrm>
              <a:off x="1409470" y="3379182"/>
              <a:ext cx="5540555" cy="590475"/>
              <a:chOff x="1240635" y="1940584"/>
              <a:chExt cx="3465282" cy="590475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CCE9D84A-3745-E111-2274-71F98BDDBC8C}"/>
                  </a:ext>
                </a:extLst>
              </p:cNvPr>
              <p:cNvSpPr/>
              <p:nvPr/>
            </p:nvSpPr>
            <p:spPr>
              <a:xfrm>
                <a:off x="1240635" y="1940584"/>
                <a:ext cx="1155094" cy="59047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583740A8-5DAC-049C-F598-1AB272D47274}"/>
                  </a:ext>
                </a:extLst>
              </p:cNvPr>
              <p:cNvSpPr/>
              <p:nvPr/>
            </p:nvSpPr>
            <p:spPr>
              <a:xfrm>
                <a:off x="2395729" y="1940584"/>
                <a:ext cx="1155094" cy="59047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F2F5ECB9-217C-44BA-CEB0-B5E611FC0F5F}"/>
                  </a:ext>
                </a:extLst>
              </p:cNvPr>
              <p:cNvSpPr/>
              <p:nvPr/>
            </p:nvSpPr>
            <p:spPr>
              <a:xfrm>
                <a:off x="3550823" y="1940584"/>
                <a:ext cx="1155094" cy="59047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ACCCA46A-D14D-25A7-B0FF-29D89BC17521}"/>
                </a:ext>
              </a:extLst>
            </p:cNvPr>
            <p:cNvSpPr/>
            <p:nvPr/>
          </p:nvSpPr>
          <p:spPr>
            <a:xfrm>
              <a:off x="1464336" y="3437706"/>
              <a:ext cx="579041" cy="46977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275BA111-0036-DC1E-2112-CADA58799722}"/>
                </a:ext>
              </a:extLst>
            </p:cNvPr>
            <p:cNvSpPr/>
            <p:nvPr/>
          </p:nvSpPr>
          <p:spPr>
            <a:xfrm>
              <a:off x="2043377" y="3437706"/>
              <a:ext cx="579041" cy="46977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04B868A-6840-6CCD-04AF-5CF143618170}"/>
                </a:ext>
              </a:extLst>
            </p:cNvPr>
            <p:cNvSpPr/>
            <p:nvPr/>
          </p:nvSpPr>
          <p:spPr>
            <a:xfrm>
              <a:off x="2622417" y="3437706"/>
              <a:ext cx="579041" cy="46977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2E18C9E0-15D1-B8D9-9C0B-F11984C6F3D8}"/>
                </a:ext>
              </a:extLst>
            </p:cNvPr>
            <p:cNvSpPr/>
            <p:nvPr/>
          </p:nvSpPr>
          <p:spPr>
            <a:xfrm>
              <a:off x="1519201" y="3490967"/>
              <a:ext cx="469312" cy="3653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812F350E-F70C-E2A8-88CD-CA00CC38D9E0}"/>
                </a:ext>
              </a:extLst>
            </p:cNvPr>
            <p:cNvSpPr/>
            <p:nvPr/>
          </p:nvSpPr>
          <p:spPr>
            <a:xfrm>
              <a:off x="2098240" y="3489940"/>
              <a:ext cx="469312" cy="3653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1CDD65AF-C848-9321-9BEF-3639588DA8D7}"/>
                </a:ext>
              </a:extLst>
            </p:cNvPr>
            <p:cNvSpPr/>
            <p:nvPr/>
          </p:nvSpPr>
          <p:spPr>
            <a:xfrm>
              <a:off x="2677281" y="3489939"/>
              <a:ext cx="469312" cy="3653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D228F20-2990-5891-76B2-59BA8E4EFA59}"/>
                </a:ext>
              </a:extLst>
            </p:cNvPr>
            <p:cNvSpPr/>
            <p:nvPr/>
          </p:nvSpPr>
          <p:spPr>
            <a:xfrm>
              <a:off x="3311185" y="3437706"/>
              <a:ext cx="579041" cy="46977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E66583AA-A5DF-7A10-F6E4-EC92D754DEC0}"/>
                </a:ext>
              </a:extLst>
            </p:cNvPr>
            <p:cNvSpPr/>
            <p:nvPr/>
          </p:nvSpPr>
          <p:spPr>
            <a:xfrm>
              <a:off x="3890226" y="3437706"/>
              <a:ext cx="579041" cy="46977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1E0E879-70C0-2660-BAB5-35F7387F1119}"/>
                </a:ext>
              </a:extLst>
            </p:cNvPr>
            <p:cNvSpPr/>
            <p:nvPr/>
          </p:nvSpPr>
          <p:spPr>
            <a:xfrm>
              <a:off x="4469266" y="3437706"/>
              <a:ext cx="579041" cy="46977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03AB53DF-536F-2498-09C0-1CB20D0F56F0}"/>
                </a:ext>
              </a:extLst>
            </p:cNvPr>
            <p:cNvSpPr/>
            <p:nvPr/>
          </p:nvSpPr>
          <p:spPr>
            <a:xfrm>
              <a:off x="3366050" y="3490967"/>
              <a:ext cx="469312" cy="3653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8347ACA0-3CEF-4EF8-EF31-7BBB0DC57C04}"/>
                </a:ext>
              </a:extLst>
            </p:cNvPr>
            <p:cNvSpPr/>
            <p:nvPr/>
          </p:nvSpPr>
          <p:spPr>
            <a:xfrm>
              <a:off x="3945089" y="3489940"/>
              <a:ext cx="469312" cy="3653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1C244801-41AD-880A-4B01-2C3F589700AE}"/>
                </a:ext>
              </a:extLst>
            </p:cNvPr>
            <p:cNvSpPr/>
            <p:nvPr/>
          </p:nvSpPr>
          <p:spPr>
            <a:xfrm>
              <a:off x="4524130" y="3489939"/>
              <a:ext cx="469312" cy="3653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F5B545C-6E7B-9976-DFB8-5C02526E2565}"/>
                </a:ext>
              </a:extLst>
            </p:cNvPr>
            <p:cNvSpPr/>
            <p:nvPr/>
          </p:nvSpPr>
          <p:spPr>
            <a:xfrm>
              <a:off x="5158037" y="3437706"/>
              <a:ext cx="579041" cy="46977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30138DE1-10E7-E31A-6DDA-5918D67F3AA3}"/>
                </a:ext>
              </a:extLst>
            </p:cNvPr>
            <p:cNvSpPr/>
            <p:nvPr/>
          </p:nvSpPr>
          <p:spPr>
            <a:xfrm>
              <a:off x="5737078" y="3437706"/>
              <a:ext cx="579041" cy="46977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A61F1E7C-A546-05EC-6393-7D47DEA1FE0C}"/>
                </a:ext>
              </a:extLst>
            </p:cNvPr>
            <p:cNvSpPr/>
            <p:nvPr/>
          </p:nvSpPr>
          <p:spPr>
            <a:xfrm>
              <a:off x="6316118" y="3437706"/>
              <a:ext cx="579041" cy="46977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3ADD334A-3EC1-A9DB-D257-3D36466DC547}"/>
                </a:ext>
              </a:extLst>
            </p:cNvPr>
            <p:cNvSpPr/>
            <p:nvPr/>
          </p:nvSpPr>
          <p:spPr>
            <a:xfrm>
              <a:off x="5212902" y="3490967"/>
              <a:ext cx="469312" cy="3653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160D6290-F5B1-39ED-0BB4-6FFF9CAA7E6B}"/>
                </a:ext>
              </a:extLst>
            </p:cNvPr>
            <p:cNvSpPr/>
            <p:nvPr/>
          </p:nvSpPr>
          <p:spPr>
            <a:xfrm>
              <a:off x="5791941" y="3489940"/>
              <a:ext cx="469312" cy="3653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58B1D5CC-827F-29BF-A5C6-3DEB9AACDF23}"/>
                </a:ext>
              </a:extLst>
            </p:cNvPr>
            <p:cNvSpPr/>
            <p:nvPr/>
          </p:nvSpPr>
          <p:spPr>
            <a:xfrm>
              <a:off x="6370982" y="3489939"/>
              <a:ext cx="469312" cy="3653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F5931C1C-06DF-8B60-3F58-D26280DFC7B6}"/>
                </a:ext>
              </a:extLst>
            </p:cNvPr>
            <p:cNvSpPr/>
            <p:nvPr/>
          </p:nvSpPr>
          <p:spPr>
            <a:xfrm>
              <a:off x="1357541" y="4311871"/>
              <a:ext cx="5650992" cy="7022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AA1AD56-BC46-CC98-30B7-F23129866839}"/>
                </a:ext>
              </a:extLst>
            </p:cNvPr>
            <p:cNvSpPr/>
            <p:nvPr/>
          </p:nvSpPr>
          <p:spPr>
            <a:xfrm>
              <a:off x="1357541" y="5014130"/>
              <a:ext cx="5650992" cy="7022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86EAB014-B873-03ED-1A1D-DC3C62C69811}"/>
                </a:ext>
              </a:extLst>
            </p:cNvPr>
            <p:cNvSpPr/>
            <p:nvPr/>
          </p:nvSpPr>
          <p:spPr>
            <a:xfrm>
              <a:off x="1357541" y="5716389"/>
              <a:ext cx="5650992" cy="7022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594610C9-082A-405B-75C2-3D158ECA7E23}"/>
                </a:ext>
              </a:extLst>
            </p:cNvPr>
            <p:cNvGrpSpPr/>
            <p:nvPr/>
          </p:nvGrpSpPr>
          <p:grpSpPr>
            <a:xfrm>
              <a:off x="1413113" y="4365132"/>
              <a:ext cx="5540555" cy="590475"/>
              <a:chOff x="1240635" y="1940584"/>
              <a:chExt cx="3465282" cy="590475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B82CABCB-1DFF-73CF-E2BD-69FBD0BD20DD}"/>
                  </a:ext>
                </a:extLst>
              </p:cNvPr>
              <p:cNvSpPr/>
              <p:nvPr/>
            </p:nvSpPr>
            <p:spPr>
              <a:xfrm>
                <a:off x="1240635" y="1940584"/>
                <a:ext cx="1155094" cy="59047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3E1384DD-04AE-00CE-9639-65D650B5346F}"/>
                  </a:ext>
                </a:extLst>
              </p:cNvPr>
              <p:cNvSpPr/>
              <p:nvPr/>
            </p:nvSpPr>
            <p:spPr>
              <a:xfrm>
                <a:off x="2395729" y="1940584"/>
                <a:ext cx="1155094" cy="59047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F59C6F80-A935-8A02-4560-3CCFB2DC3A2C}"/>
                  </a:ext>
                </a:extLst>
              </p:cNvPr>
              <p:cNvSpPr/>
              <p:nvPr/>
            </p:nvSpPr>
            <p:spPr>
              <a:xfrm>
                <a:off x="3550823" y="1940584"/>
                <a:ext cx="1155094" cy="59047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C35A547E-ECCB-E133-3FD8-2EB277A713F7}"/>
                </a:ext>
              </a:extLst>
            </p:cNvPr>
            <p:cNvSpPr/>
            <p:nvPr/>
          </p:nvSpPr>
          <p:spPr>
            <a:xfrm>
              <a:off x="1467979" y="4423656"/>
              <a:ext cx="579041" cy="46977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9E38B201-4C8D-9EEA-05C4-E2F8C3F25F40}"/>
                </a:ext>
              </a:extLst>
            </p:cNvPr>
            <p:cNvSpPr/>
            <p:nvPr/>
          </p:nvSpPr>
          <p:spPr>
            <a:xfrm>
              <a:off x="2047020" y="4423656"/>
              <a:ext cx="579041" cy="46977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D5976A57-7330-B524-49E7-3867D1359D5D}"/>
                </a:ext>
              </a:extLst>
            </p:cNvPr>
            <p:cNvSpPr/>
            <p:nvPr/>
          </p:nvSpPr>
          <p:spPr>
            <a:xfrm>
              <a:off x="2626060" y="4423656"/>
              <a:ext cx="579041" cy="46977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C44F808C-BA07-6886-2659-DFC2AF7A5D1A}"/>
                </a:ext>
              </a:extLst>
            </p:cNvPr>
            <p:cNvSpPr/>
            <p:nvPr/>
          </p:nvSpPr>
          <p:spPr>
            <a:xfrm>
              <a:off x="1522844" y="4476917"/>
              <a:ext cx="469312" cy="3653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1434B7E4-3EEB-87FA-C4B2-2B08D07AB5AD}"/>
                </a:ext>
              </a:extLst>
            </p:cNvPr>
            <p:cNvSpPr/>
            <p:nvPr/>
          </p:nvSpPr>
          <p:spPr>
            <a:xfrm>
              <a:off x="2101883" y="4475890"/>
              <a:ext cx="469312" cy="3653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78A5AE5C-34C5-CCB1-1EB1-41AEB839C2D0}"/>
                </a:ext>
              </a:extLst>
            </p:cNvPr>
            <p:cNvSpPr/>
            <p:nvPr/>
          </p:nvSpPr>
          <p:spPr>
            <a:xfrm>
              <a:off x="2680924" y="4475889"/>
              <a:ext cx="469312" cy="3653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713167CE-A7C6-8CAA-DF66-54AF1ABE57AD}"/>
                </a:ext>
              </a:extLst>
            </p:cNvPr>
            <p:cNvSpPr/>
            <p:nvPr/>
          </p:nvSpPr>
          <p:spPr>
            <a:xfrm>
              <a:off x="3314828" y="4423656"/>
              <a:ext cx="579041" cy="46977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2E8F62E0-A6AA-BCDB-B4DA-F6998CF337AB}"/>
                </a:ext>
              </a:extLst>
            </p:cNvPr>
            <p:cNvSpPr/>
            <p:nvPr/>
          </p:nvSpPr>
          <p:spPr>
            <a:xfrm>
              <a:off x="3893869" y="4423656"/>
              <a:ext cx="579041" cy="46977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7F01D48-94E6-BCEC-C025-A35426F00C85}"/>
                </a:ext>
              </a:extLst>
            </p:cNvPr>
            <p:cNvSpPr/>
            <p:nvPr/>
          </p:nvSpPr>
          <p:spPr>
            <a:xfrm>
              <a:off x="4472909" y="4423656"/>
              <a:ext cx="579041" cy="46977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05DE187E-A6A7-E203-8067-FB3C3AA85551}"/>
                </a:ext>
              </a:extLst>
            </p:cNvPr>
            <p:cNvSpPr/>
            <p:nvPr/>
          </p:nvSpPr>
          <p:spPr>
            <a:xfrm>
              <a:off x="3369693" y="4476917"/>
              <a:ext cx="469312" cy="3653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7690B0C2-6CF3-F973-B098-D9827A71A7F2}"/>
                </a:ext>
              </a:extLst>
            </p:cNvPr>
            <p:cNvSpPr/>
            <p:nvPr/>
          </p:nvSpPr>
          <p:spPr>
            <a:xfrm>
              <a:off x="3948732" y="4475890"/>
              <a:ext cx="469312" cy="3653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17AADC4-BCB9-C269-0E7D-D45AD84E4102}"/>
                </a:ext>
              </a:extLst>
            </p:cNvPr>
            <p:cNvSpPr/>
            <p:nvPr/>
          </p:nvSpPr>
          <p:spPr>
            <a:xfrm>
              <a:off x="4527773" y="4475889"/>
              <a:ext cx="469312" cy="3653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B23D02F-4350-0359-A8B9-3AF3587359B0}"/>
                </a:ext>
              </a:extLst>
            </p:cNvPr>
            <p:cNvSpPr/>
            <p:nvPr/>
          </p:nvSpPr>
          <p:spPr>
            <a:xfrm>
              <a:off x="5161680" y="4423656"/>
              <a:ext cx="579041" cy="46977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A2E0B34-8A76-BAB2-DF3F-AF7C872F40EE}"/>
                </a:ext>
              </a:extLst>
            </p:cNvPr>
            <p:cNvSpPr/>
            <p:nvPr/>
          </p:nvSpPr>
          <p:spPr>
            <a:xfrm>
              <a:off x="5740721" y="4423656"/>
              <a:ext cx="579041" cy="46977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C9505357-49ED-6829-252E-0DAFF0E68FA2}"/>
                </a:ext>
              </a:extLst>
            </p:cNvPr>
            <p:cNvSpPr/>
            <p:nvPr/>
          </p:nvSpPr>
          <p:spPr>
            <a:xfrm>
              <a:off x="6319761" y="4423656"/>
              <a:ext cx="579041" cy="46977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FC96AD12-0B55-74D9-D4A9-E029B04CF921}"/>
                </a:ext>
              </a:extLst>
            </p:cNvPr>
            <p:cNvSpPr/>
            <p:nvPr/>
          </p:nvSpPr>
          <p:spPr>
            <a:xfrm>
              <a:off x="5216545" y="4476917"/>
              <a:ext cx="469312" cy="3653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9D6560D5-BC55-3E5A-3C6F-4D505665D827}"/>
                </a:ext>
              </a:extLst>
            </p:cNvPr>
            <p:cNvSpPr/>
            <p:nvPr/>
          </p:nvSpPr>
          <p:spPr>
            <a:xfrm>
              <a:off x="5795584" y="4475890"/>
              <a:ext cx="469312" cy="3653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4AB95C4B-C5EC-494B-8CEF-9FF9638862C2}"/>
                </a:ext>
              </a:extLst>
            </p:cNvPr>
            <p:cNvSpPr/>
            <p:nvPr/>
          </p:nvSpPr>
          <p:spPr>
            <a:xfrm>
              <a:off x="6374625" y="4475889"/>
              <a:ext cx="469312" cy="3653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0B4E19F5-683E-C0BD-DBFE-038F78A8C344}"/>
                </a:ext>
              </a:extLst>
            </p:cNvPr>
            <p:cNvGrpSpPr/>
            <p:nvPr/>
          </p:nvGrpSpPr>
          <p:grpSpPr>
            <a:xfrm>
              <a:off x="1413113" y="5066363"/>
              <a:ext cx="5540555" cy="590475"/>
              <a:chOff x="1240635" y="1940584"/>
              <a:chExt cx="3465282" cy="590475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EC567280-D1A6-1821-F341-7DD25581BD06}"/>
                  </a:ext>
                </a:extLst>
              </p:cNvPr>
              <p:cNvSpPr/>
              <p:nvPr/>
            </p:nvSpPr>
            <p:spPr>
              <a:xfrm>
                <a:off x="1240635" y="1940584"/>
                <a:ext cx="1155094" cy="59047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0725715B-FCC1-AD83-E55C-0CE2C3C79CE8}"/>
                  </a:ext>
                </a:extLst>
              </p:cNvPr>
              <p:cNvSpPr/>
              <p:nvPr/>
            </p:nvSpPr>
            <p:spPr>
              <a:xfrm>
                <a:off x="2395729" y="1940584"/>
                <a:ext cx="1155094" cy="59047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9F230F-2FA0-E06D-6B09-A5726325C25D}"/>
                  </a:ext>
                </a:extLst>
              </p:cNvPr>
              <p:cNvSpPr/>
              <p:nvPr/>
            </p:nvSpPr>
            <p:spPr>
              <a:xfrm>
                <a:off x="3550823" y="1940584"/>
                <a:ext cx="1155094" cy="59047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2BF3930C-B84A-9F82-7CDF-10515E05F85A}"/>
                </a:ext>
              </a:extLst>
            </p:cNvPr>
            <p:cNvSpPr/>
            <p:nvPr/>
          </p:nvSpPr>
          <p:spPr>
            <a:xfrm>
              <a:off x="1467979" y="5124887"/>
              <a:ext cx="579041" cy="46977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A72CBE69-CFE3-ED3B-F07E-032E9AD100AB}"/>
                </a:ext>
              </a:extLst>
            </p:cNvPr>
            <p:cNvSpPr/>
            <p:nvPr/>
          </p:nvSpPr>
          <p:spPr>
            <a:xfrm>
              <a:off x="2047020" y="5124887"/>
              <a:ext cx="579041" cy="46977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A74C809B-A1C1-3FBA-BB45-7E08A942A7C5}"/>
                </a:ext>
              </a:extLst>
            </p:cNvPr>
            <p:cNvSpPr/>
            <p:nvPr/>
          </p:nvSpPr>
          <p:spPr>
            <a:xfrm>
              <a:off x="2626060" y="5124887"/>
              <a:ext cx="579041" cy="46977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0AB33D41-DE44-9023-5957-C7B97F989868}"/>
                </a:ext>
              </a:extLst>
            </p:cNvPr>
            <p:cNvSpPr/>
            <p:nvPr/>
          </p:nvSpPr>
          <p:spPr>
            <a:xfrm>
              <a:off x="1522844" y="5178148"/>
              <a:ext cx="469312" cy="3653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DBFFB984-2975-77DF-EF1B-8ED6B6B120C1}"/>
                </a:ext>
              </a:extLst>
            </p:cNvPr>
            <p:cNvSpPr/>
            <p:nvPr/>
          </p:nvSpPr>
          <p:spPr>
            <a:xfrm>
              <a:off x="2101883" y="5177121"/>
              <a:ext cx="469312" cy="3653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60B532-36A3-B487-91C8-ED370C4A602F}"/>
                </a:ext>
              </a:extLst>
            </p:cNvPr>
            <p:cNvSpPr/>
            <p:nvPr/>
          </p:nvSpPr>
          <p:spPr>
            <a:xfrm>
              <a:off x="2680924" y="5177120"/>
              <a:ext cx="469312" cy="3653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0D5F9E17-00D8-1399-75D0-E34C6C100F2D}"/>
                </a:ext>
              </a:extLst>
            </p:cNvPr>
            <p:cNvSpPr/>
            <p:nvPr/>
          </p:nvSpPr>
          <p:spPr>
            <a:xfrm>
              <a:off x="3314828" y="5124887"/>
              <a:ext cx="579041" cy="46977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11DEB4B4-003E-BC04-784D-B621E1F2CAA2}"/>
                </a:ext>
              </a:extLst>
            </p:cNvPr>
            <p:cNvSpPr/>
            <p:nvPr/>
          </p:nvSpPr>
          <p:spPr>
            <a:xfrm>
              <a:off x="3893869" y="5124887"/>
              <a:ext cx="579041" cy="46977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11350C9B-E3BF-9AE5-15E4-E45E6D23A044}"/>
                </a:ext>
              </a:extLst>
            </p:cNvPr>
            <p:cNvSpPr/>
            <p:nvPr/>
          </p:nvSpPr>
          <p:spPr>
            <a:xfrm>
              <a:off x="4472909" y="5124887"/>
              <a:ext cx="579041" cy="46977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A7BC62E8-65E2-1D3D-E140-0520ADEDA6EE}"/>
                </a:ext>
              </a:extLst>
            </p:cNvPr>
            <p:cNvSpPr/>
            <p:nvPr/>
          </p:nvSpPr>
          <p:spPr>
            <a:xfrm>
              <a:off x="3369693" y="5178148"/>
              <a:ext cx="469312" cy="3653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4D7EEA79-2C3C-01D9-A92C-F216B9313676}"/>
                </a:ext>
              </a:extLst>
            </p:cNvPr>
            <p:cNvSpPr/>
            <p:nvPr/>
          </p:nvSpPr>
          <p:spPr>
            <a:xfrm>
              <a:off x="3948732" y="5177121"/>
              <a:ext cx="469312" cy="3653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1B4F7C01-E6C9-6327-3A42-D65EDD54794F}"/>
                </a:ext>
              </a:extLst>
            </p:cNvPr>
            <p:cNvSpPr/>
            <p:nvPr/>
          </p:nvSpPr>
          <p:spPr>
            <a:xfrm>
              <a:off x="4527773" y="5177120"/>
              <a:ext cx="469312" cy="3653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03C0AFD5-4A93-2C6B-1F66-6E83567455F2}"/>
                </a:ext>
              </a:extLst>
            </p:cNvPr>
            <p:cNvSpPr/>
            <p:nvPr/>
          </p:nvSpPr>
          <p:spPr>
            <a:xfrm>
              <a:off x="5161680" y="5124887"/>
              <a:ext cx="579041" cy="46977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FCE42354-BF26-C66F-4858-EE7566A21C44}"/>
                </a:ext>
              </a:extLst>
            </p:cNvPr>
            <p:cNvSpPr/>
            <p:nvPr/>
          </p:nvSpPr>
          <p:spPr>
            <a:xfrm>
              <a:off x="5740721" y="5124887"/>
              <a:ext cx="579041" cy="46977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57507ED0-1D37-05B0-E553-5B472510C196}"/>
                </a:ext>
              </a:extLst>
            </p:cNvPr>
            <p:cNvSpPr/>
            <p:nvPr/>
          </p:nvSpPr>
          <p:spPr>
            <a:xfrm>
              <a:off x="6319761" y="5124887"/>
              <a:ext cx="579041" cy="46977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C8CC219F-DEA9-457A-D1D1-3A9B8C3A97BE}"/>
                </a:ext>
              </a:extLst>
            </p:cNvPr>
            <p:cNvSpPr/>
            <p:nvPr/>
          </p:nvSpPr>
          <p:spPr>
            <a:xfrm>
              <a:off x="5216545" y="5178148"/>
              <a:ext cx="469312" cy="3653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1D4D684E-ED66-49FD-5388-E1D6EC9B77CE}"/>
                </a:ext>
              </a:extLst>
            </p:cNvPr>
            <p:cNvSpPr/>
            <p:nvPr/>
          </p:nvSpPr>
          <p:spPr>
            <a:xfrm>
              <a:off x="5795584" y="5177121"/>
              <a:ext cx="469312" cy="3653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17DB275B-4597-67CC-0C5C-9DDF14DB3714}"/>
                </a:ext>
              </a:extLst>
            </p:cNvPr>
            <p:cNvSpPr/>
            <p:nvPr/>
          </p:nvSpPr>
          <p:spPr>
            <a:xfrm>
              <a:off x="6374625" y="5177120"/>
              <a:ext cx="469312" cy="3653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FDE2206B-AC72-77C5-ABB8-B9977937C866}"/>
                </a:ext>
              </a:extLst>
            </p:cNvPr>
            <p:cNvGrpSpPr/>
            <p:nvPr/>
          </p:nvGrpSpPr>
          <p:grpSpPr>
            <a:xfrm>
              <a:off x="1414732" y="5774910"/>
              <a:ext cx="5540555" cy="590475"/>
              <a:chOff x="1240635" y="1940584"/>
              <a:chExt cx="3465282" cy="590475"/>
            </a:xfrm>
          </p:grpSpPr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92EDE76E-65DA-7168-1432-CA3AAB88CEFF}"/>
                  </a:ext>
                </a:extLst>
              </p:cNvPr>
              <p:cNvSpPr/>
              <p:nvPr/>
            </p:nvSpPr>
            <p:spPr>
              <a:xfrm>
                <a:off x="1240635" y="1940584"/>
                <a:ext cx="1155094" cy="59047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92869485-7C35-54E1-06E4-E6C1AAEE81B2}"/>
                  </a:ext>
                </a:extLst>
              </p:cNvPr>
              <p:cNvSpPr/>
              <p:nvPr/>
            </p:nvSpPr>
            <p:spPr>
              <a:xfrm>
                <a:off x="2395729" y="1940584"/>
                <a:ext cx="1155094" cy="59047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B44824DD-A4D8-5C90-ACA7-42A9B57A7342}"/>
                  </a:ext>
                </a:extLst>
              </p:cNvPr>
              <p:cNvSpPr/>
              <p:nvPr/>
            </p:nvSpPr>
            <p:spPr>
              <a:xfrm>
                <a:off x="3550823" y="1940584"/>
                <a:ext cx="1155094" cy="59047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39EB0E83-B287-62F0-2C28-0F1D5CC51444}"/>
                </a:ext>
              </a:extLst>
            </p:cNvPr>
            <p:cNvSpPr/>
            <p:nvPr/>
          </p:nvSpPr>
          <p:spPr>
            <a:xfrm>
              <a:off x="1469598" y="5833434"/>
              <a:ext cx="579041" cy="46977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18AEAA0E-2CE2-9DDC-49E1-59CDD356E302}"/>
                </a:ext>
              </a:extLst>
            </p:cNvPr>
            <p:cNvSpPr/>
            <p:nvPr/>
          </p:nvSpPr>
          <p:spPr>
            <a:xfrm>
              <a:off x="2048639" y="5833434"/>
              <a:ext cx="579041" cy="46977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09338975-5B41-EB35-6B97-2468A52D8752}"/>
                </a:ext>
              </a:extLst>
            </p:cNvPr>
            <p:cNvSpPr/>
            <p:nvPr/>
          </p:nvSpPr>
          <p:spPr>
            <a:xfrm>
              <a:off x="2627679" y="5833434"/>
              <a:ext cx="579041" cy="46977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5E446854-54F0-6EA0-6AC2-E0C6B1F70343}"/>
                </a:ext>
              </a:extLst>
            </p:cNvPr>
            <p:cNvSpPr/>
            <p:nvPr/>
          </p:nvSpPr>
          <p:spPr>
            <a:xfrm>
              <a:off x="1524463" y="5886695"/>
              <a:ext cx="469312" cy="3653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11C09EA1-53E1-F896-AD02-390AAE6A0211}"/>
                </a:ext>
              </a:extLst>
            </p:cNvPr>
            <p:cNvSpPr/>
            <p:nvPr/>
          </p:nvSpPr>
          <p:spPr>
            <a:xfrm>
              <a:off x="2103502" y="5885668"/>
              <a:ext cx="469312" cy="3653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0BBF39A6-2AB0-2212-F6D2-8C4EF46A2592}"/>
                </a:ext>
              </a:extLst>
            </p:cNvPr>
            <p:cNvSpPr/>
            <p:nvPr/>
          </p:nvSpPr>
          <p:spPr>
            <a:xfrm>
              <a:off x="2682543" y="5885667"/>
              <a:ext cx="469312" cy="3653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A63A697B-652F-9D00-CBC7-3B14F6C2FC72}"/>
                </a:ext>
              </a:extLst>
            </p:cNvPr>
            <p:cNvSpPr/>
            <p:nvPr/>
          </p:nvSpPr>
          <p:spPr>
            <a:xfrm>
              <a:off x="3316447" y="5833434"/>
              <a:ext cx="579041" cy="46977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D1DC7F2B-6537-4023-B817-1915CDEB47B9}"/>
                </a:ext>
              </a:extLst>
            </p:cNvPr>
            <p:cNvSpPr/>
            <p:nvPr/>
          </p:nvSpPr>
          <p:spPr>
            <a:xfrm>
              <a:off x="3895488" y="5833434"/>
              <a:ext cx="579041" cy="46977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F1DBE236-28EF-6C6F-8A12-BA0D3B83230D}"/>
                </a:ext>
              </a:extLst>
            </p:cNvPr>
            <p:cNvSpPr/>
            <p:nvPr/>
          </p:nvSpPr>
          <p:spPr>
            <a:xfrm>
              <a:off x="4474528" y="5833434"/>
              <a:ext cx="579041" cy="46977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15B5F5B2-E684-D9E1-0C22-F594B0B5B9D4}"/>
                </a:ext>
              </a:extLst>
            </p:cNvPr>
            <p:cNvSpPr/>
            <p:nvPr/>
          </p:nvSpPr>
          <p:spPr>
            <a:xfrm>
              <a:off x="3371312" y="5886695"/>
              <a:ext cx="469312" cy="3653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D35500C7-4C69-7689-C119-49F66D87926F}"/>
                </a:ext>
              </a:extLst>
            </p:cNvPr>
            <p:cNvSpPr/>
            <p:nvPr/>
          </p:nvSpPr>
          <p:spPr>
            <a:xfrm>
              <a:off x="3950351" y="5885668"/>
              <a:ext cx="469312" cy="3653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A1BD2ADD-0686-798F-0895-1EB6CB5C8C6F}"/>
                </a:ext>
              </a:extLst>
            </p:cNvPr>
            <p:cNvSpPr/>
            <p:nvPr/>
          </p:nvSpPr>
          <p:spPr>
            <a:xfrm>
              <a:off x="4529392" y="5885667"/>
              <a:ext cx="469312" cy="3653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BE206B90-35A1-57E6-0433-23DFA14027E4}"/>
                </a:ext>
              </a:extLst>
            </p:cNvPr>
            <p:cNvSpPr/>
            <p:nvPr/>
          </p:nvSpPr>
          <p:spPr>
            <a:xfrm>
              <a:off x="5163299" y="5833434"/>
              <a:ext cx="579041" cy="46977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85E7CE3F-4A10-C0BE-0BC6-E34688649670}"/>
                </a:ext>
              </a:extLst>
            </p:cNvPr>
            <p:cNvSpPr/>
            <p:nvPr/>
          </p:nvSpPr>
          <p:spPr>
            <a:xfrm>
              <a:off x="5742340" y="5833434"/>
              <a:ext cx="579041" cy="46977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A7C58381-E3FB-231C-C4D8-F93EA8626C9B}"/>
                </a:ext>
              </a:extLst>
            </p:cNvPr>
            <p:cNvSpPr/>
            <p:nvPr/>
          </p:nvSpPr>
          <p:spPr>
            <a:xfrm>
              <a:off x="6321380" y="5833434"/>
              <a:ext cx="579041" cy="46977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146D71BD-780A-0C49-BF82-86A89C40B8C1}"/>
                </a:ext>
              </a:extLst>
            </p:cNvPr>
            <p:cNvSpPr/>
            <p:nvPr/>
          </p:nvSpPr>
          <p:spPr>
            <a:xfrm>
              <a:off x="5218164" y="5886695"/>
              <a:ext cx="469312" cy="3653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D2621BB0-2DE4-F84E-E992-DD0552CE76C8}"/>
                </a:ext>
              </a:extLst>
            </p:cNvPr>
            <p:cNvSpPr/>
            <p:nvPr/>
          </p:nvSpPr>
          <p:spPr>
            <a:xfrm>
              <a:off x="5797203" y="5885668"/>
              <a:ext cx="469312" cy="3653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125EDB0B-7654-9495-CBFD-53E159D5E507}"/>
                </a:ext>
              </a:extLst>
            </p:cNvPr>
            <p:cNvSpPr/>
            <p:nvPr/>
          </p:nvSpPr>
          <p:spPr>
            <a:xfrm>
              <a:off x="6376244" y="5885667"/>
              <a:ext cx="469312" cy="3653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179070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합성곱 연산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2691495-D9EE-EC5F-2686-4E2B27582FE8}"/>
              </a:ext>
            </a:extLst>
          </p:cNvPr>
          <p:cNvSpPr/>
          <p:nvPr/>
        </p:nvSpPr>
        <p:spPr>
          <a:xfrm>
            <a:off x="1510632" y="1583147"/>
            <a:ext cx="875643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tf.keras.layers.Conv2D(filters=1, kernel_size=3, padding='valid', kernel_initializer=weight_init)(image)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feature_maps = np.swapaxes(conv2d, 0, 3)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for i, feature_map in enumerate(feature_maps):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print(feature_map.reshape(3,3))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9F4E423-BE53-3967-0122-5A556B064496}"/>
              </a:ext>
            </a:extLst>
          </p:cNvPr>
          <p:cNvSpPr txBox="1"/>
          <p:nvPr/>
        </p:nvSpPr>
        <p:spPr>
          <a:xfrm>
            <a:off x="1441929" y="330233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E977012-80F5-512B-ECB4-84A5D3DE296A}"/>
              </a:ext>
            </a:extLst>
          </p:cNvPr>
          <p:cNvSpPr/>
          <p:nvPr/>
        </p:nvSpPr>
        <p:spPr>
          <a:xfrm>
            <a:off x="6133344" y="445543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7B61420-97EC-62A9-FA54-F312D0CAAE25}"/>
              </a:ext>
            </a:extLst>
          </p:cNvPr>
          <p:cNvSpPr/>
          <p:nvPr/>
        </p:nvSpPr>
        <p:spPr>
          <a:xfrm>
            <a:off x="6132178" y="362138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1E6DD95-C7E4-28ED-474B-20673E378C7E}"/>
              </a:ext>
            </a:extLst>
          </p:cNvPr>
          <p:cNvSpPr/>
          <p:nvPr/>
        </p:nvSpPr>
        <p:spPr>
          <a:xfrm>
            <a:off x="6548867" y="362138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AE60AB6-202D-4CD4-49FA-B839A8E3C17E}"/>
              </a:ext>
            </a:extLst>
          </p:cNvPr>
          <p:cNvSpPr/>
          <p:nvPr/>
        </p:nvSpPr>
        <p:spPr>
          <a:xfrm>
            <a:off x="6965556" y="362138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67E2FE6-C3DC-FBFD-404B-48C74FF24375}"/>
              </a:ext>
            </a:extLst>
          </p:cNvPr>
          <p:cNvSpPr/>
          <p:nvPr/>
        </p:nvSpPr>
        <p:spPr>
          <a:xfrm>
            <a:off x="6132178" y="403807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2BB88FA8-A63F-B3F1-60D0-3949AFF223D0}"/>
              </a:ext>
            </a:extLst>
          </p:cNvPr>
          <p:cNvSpPr/>
          <p:nvPr/>
        </p:nvSpPr>
        <p:spPr>
          <a:xfrm>
            <a:off x="6548867" y="403807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BC8A6B6-2AE3-A932-9562-9B3AEDBBFCF6}"/>
              </a:ext>
            </a:extLst>
          </p:cNvPr>
          <p:cNvSpPr/>
          <p:nvPr/>
        </p:nvSpPr>
        <p:spPr>
          <a:xfrm>
            <a:off x="6965556" y="403807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08A115C-9ACA-8B1D-EDBF-1520DDDC2E30}"/>
              </a:ext>
            </a:extLst>
          </p:cNvPr>
          <p:cNvSpPr/>
          <p:nvPr/>
        </p:nvSpPr>
        <p:spPr>
          <a:xfrm>
            <a:off x="6548867" y="445476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CB6BEE3-3146-48B7-EC81-8E4FD6F9C382}"/>
              </a:ext>
            </a:extLst>
          </p:cNvPr>
          <p:cNvSpPr/>
          <p:nvPr/>
        </p:nvSpPr>
        <p:spPr>
          <a:xfrm>
            <a:off x="6965556" y="445476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233FACA-5640-301C-8F0A-0EEDEBD6CFA9}"/>
              </a:ext>
            </a:extLst>
          </p:cNvPr>
          <p:cNvSpPr txBox="1"/>
          <p:nvPr/>
        </p:nvSpPr>
        <p:spPr>
          <a:xfrm>
            <a:off x="6110756" y="406874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5A46474-72D8-00E2-ECD5-CD4F64D0B3D4}"/>
              </a:ext>
            </a:extLst>
          </p:cNvPr>
          <p:cNvSpPr txBox="1"/>
          <p:nvPr/>
        </p:nvSpPr>
        <p:spPr>
          <a:xfrm>
            <a:off x="6550886" y="363114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81A29C2-3C2C-D67B-455E-A39A0CD85BE9}"/>
              </a:ext>
            </a:extLst>
          </p:cNvPr>
          <p:cNvSpPr txBox="1"/>
          <p:nvPr/>
        </p:nvSpPr>
        <p:spPr>
          <a:xfrm>
            <a:off x="1441929" y="4193275"/>
            <a:ext cx="23006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85546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합성곱 연산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2D44BEA8-C0DF-732B-3822-A1FD6407C091}"/>
              </a:ext>
            </a:extLst>
          </p:cNvPr>
          <p:cNvSpPr/>
          <p:nvPr/>
        </p:nvSpPr>
        <p:spPr>
          <a:xfrm>
            <a:off x="1270787" y="1287090"/>
            <a:ext cx="8756439" cy="229293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weight = np.array( [ 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[[[1,1],[0,1],[-1,-1]], [[0,0],[-1,0],[0,0]], [[1,1],[0,1],[0,0]]],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[[[0,0],[-1,0],[0,0]], [[1,1],[1,1],[1,1]], [[0,0],[-1,0],[0,0]]],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[[[1,1],[1,1],[0,0]], [[0,0],[-1,0],[0,0]], [[1,1],[0,1],[-1,-1]]]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   ] )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maps = np.swapaxes(weight, 1, 2)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maps = np.swapaxes(maps, 0, 1)</a:t>
            </a:r>
          </a:p>
          <a:p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for map in maps: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map = np.swapaxes(map, 1, 2)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map = np.swapaxes(map, 0, 1)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for filter in map: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print(filter)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927271E-2DE5-2917-0A4D-086D15DEE866}"/>
              </a:ext>
            </a:extLst>
          </p:cNvPr>
          <p:cNvSpPr txBox="1"/>
          <p:nvPr/>
        </p:nvSpPr>
        <p:spPr>
          <a:xfrm>
            <a:off x="1678312" y="3819404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9B536BD8-CC7A-78C7-1950-4F117B60F625}"/>
              </a:ext>
            </a:extLst>
          </p:cNvPr>
          <p:cNvGrpSpPr/>
          <p:nvPr/>
        </p:nvGrpSpPr>
        <p:grpSpPr>
          <a:xfrm>
            <a:off x="8015775" y="4252448"/>
            <a:ext cx="956525" cy="956527"/>
            <a:chOff x="5356462" y="2037079"/>
            <a:chExt cx="1250067" cy="1250069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E9D240A3-69AC-B322-9B6B-71BC0E64CE7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87D1E7E-DE17-3DF2-88C4-CB5C054E274E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8A1D5C6C-6691-F356-AA4A-A28121BB352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AE506BB-0595-3960-79E9-E9D37FD7A46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EA3C652-C434-FE43-C6FA-4F4E31385081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3C011D3F-9BFB-4540-3115-CEDBF1746E6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F6374A1-CB29-E3A7-D39D-C56B4A35798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9DFBC087-B06D-6364-990C-5E2B2D584665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839DF577-C9FE-62E5-AD00-550E4A0F0D27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23E7EB31-ADB4-1EC9-83C5-9A92662CB0A6}"/>
              </a:ext>
            </a:extLst>
          </p:cNvPr>
          <p:cNvGrpSpPr/>
          <p:nvPr/>
        </p:nvGrpSpPr>
        <p:grpSpPr>
          <a:xfrm>
            <a:off x="6696446" y="4256291"/>
            <a:ext cx="956525" cy="956527"/>
            <a:chOff x="5356462" y="2037079"/>
            <a:chExt cx="1250067" cy="1250069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6DB60888-95D7-7C45-C6B5-9593163867F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E58B22D1-8364-715F-F6E3-BB2E1280026E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E7D42A7-DCEF-2A6D-5B5F-DD139FCC478E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82837DC0-ABB2-D2A7-D2FB-A38CEA0634F1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6A729D6-4AB3-3231-6489-ADCB224472A7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E302AE0-2DC7-A601-26B6-FFD0FD5F7BF8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387CB328-7AD0-7AA7-8EF3-4C6EB494A58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4E2B8EE3-0BDE-3C7F-27CC-69360D8650E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165985E-1F5E-E168-C69D-1AF4DE44DE2B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6DC0579C-2526-3D36-8F85-7AC7CA383EF1}"/>
              </a:ext>
            </a:extLst>
          </p:cNvPr>
          <p:cNvGrpSpPr/>
          <p:nvPr/>
        </p:nvGrpSpPr>
        <p:grpSpPr>
          <a:xfrm>
            <a:off x="5372693" y="4252449"/>
            <a:ext cx="956525" cy="956527"/>
            <a:chOff x="5356462" y="2037079"/>
            <a:chExt cx="1250067" cy="1250069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76C78E8E-9E79-5E78-FDB0-342272FD79D2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26693CCC-3A74-5702-570D-166BF253FA57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27827D24-BCDF-0317-CDFD-76A813B0AD45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46A928AE-F373-1050-2895-A7484B0C141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AEDFA170-DF90-0910-9DEE-F0715CAF8CE0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1C21047A-79E1-01A5-44B3-80F8FCA3B748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EE3FCF3B-20F7-EC86-37D2-1143D3B1BD6C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996BBCA0-6E24-3CFE-0DCE-B4481315F1DC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1C3123D4-63EB-81FE-B24C-774C1DD34505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5091F920-4754-6BB2-656D-0B5D90952904}"/>
              </a:ext>
            </a:extLst>
          </p:cNvPr>
          <p:cNvSpPr txBox="1"/>
          <p:nvPr/>
        </p:nvSpPr>
        <p:spPr>
          <a:xfrm>
            <a:off x="7935541" y="4218646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88F6D06-0BAE-75CE-EC81-C6A4F157F005}"/>
              </a:ext>
            </a:extLst>
          </p:cNvPr>
          <p:cNvSpPr txBox="1"/>
          <p:nvPr/>
        </p:nvSpPr>
        <p:spPr>
          <a:xfrm>
            <a:off x="8572874" y="4842667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26DDD22-7A08-2860-D2D0-785E6FC30C5B}"/>
              </a:ext>
            </a:extLst>
          </p:cNvPr>
          <p:cNvSpPr txBox="1"/>
          <p:nvPr/>
        </p:nvSpPr>
        <p:spPr>
          <a:xfrm>
            <a:off x="6936207" y="4211816"/>
            <a:ext cx="466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A9FDC5E-DE3B-E492-DDE0-7FE3DC210690}"/>
              </a:ext>
            </a:extLst>
          </p:cNvPr>
          <p:cNvSpPr txBox="1"/>
          <p:nvPr/>
        </p:nvSpPr>
        <p:spPr>
          <a:xfrm>
            <a:off x="7248685" y="4530658"/>
            <a:ext cx="466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C618DFD-7FA7-3AE6-707B-A1EB2A8AE005}"/>
              </a:ext>
            </a:extLst>
          </p:cNvPr>
          <p:cNvSpPr txBox="1"/>
          <p:nvPr/>
        </p:nvSpPr>
        <p:spPr>
          <a:xfrm>
            <a:off x="6629616" y="4530658"/>
            <a:ext cx="466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6A5CEE0-2D2A-DCA0-A268-D44623FF925C}"/>
              </a:ext>
            </a:extLst>
          </p:cNvPr>
          <p:cNvSpPr txBox="1"/>
          <p:nvPr/>
        </p:nvSpPr>
        <p:spPr>
          <a:xfrm>
            <a:off x="6946179" y="4866790"/>
            <a:ext cx="466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F0FBEA13-456A-467C-1FDA-1319477285BD}"/>
              </a:ext>
            </a:extLst>
          </p:cNvPr>
          <p:cNvGrpSpPr/>
          <p:nvPr/>
        </p:nvGrpSpPr>
        <p:grpSpPr>
          <a:xfrm>
            <a:off x="5446834" y="5406647"/>
            <a:ext cx="808243" cy="808244"/>
            <a:chOff x="5356462" y="2037079"/>
            <a:chExt cx="1250067" cy="1250069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427B7A2-031F-7EF9-50EB-7C65EAFA9EBB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B6273C2-5694-9588-4E0E-FBE0C71E0002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4A93C9A7-50F7-2670-0431-72E383E95B52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B24D09AC-6C1C-97B4-EF40-B78F6C68EB06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55C9B005-7DC1-59E5-2FA1-5B20701F974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6BE26D0E-C483-366C-7FC9-AC22F1F03A92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C0D00E22-0569-B35E-C718-3C40DCDF00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5E0AA595-C92F-3D11-20A9-5AA8274FD08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FE5F91B5-A311-AB35-DAC9-FAA9D113D328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C77B6C90-57A0-8C3B-A110-7E08B21D24DB}"/>
              </a:ext>
            </a:extLst>
          </p:cNvPr>
          <p:cNvGrpSpPr/>
          <p:nvPr/>
        </p:nvGrpSpPr>
        <p:grpSpPr>
          <a:xfrm>
            <a:off x="6775454" y="5406647"/>
            <a:ext cx="808243" cy="808244"/>
            <a:chOff x="5356462" y="2037079"/>
            <a:chExt cx="1250067" cy="1250069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CF42E732-4F7F-7E6E-10E3-FFE2023D2D15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0B7F3C3E-DD19-4EB8-9559-CE332FFE5FB2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EAB97620-DB6E-4C28-52EC-A7E781AC171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696EA1BE-1074-6AFE-E6BB-863B5ACED581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7C999D1C-A752-31E7-4A17-91B26D2EBAF5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8C8EB786-919A-EBBE-DBCA-84E8088B76C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ED165603-A7E6-3CBB-CD3E-4D30A04837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7441BF9C-5A49-0DB5-1493-6E1DD049349E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F47271B-5E6A-DFCA-4CE0-C5A9BD1461F6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4B1EDA3D-2E84-3630-375A-145FAEC1327E}"/>
              </a:ext>
            </a:extLst>
          </p:cNvPr>
          <p:cNvGrpSpPr/>
          <p:nvPr/>
        </p:nvGrpSpPr>
        <p:grpSpPr>
          <a:xfrm>
            <a:off x="8015775" y="5388895"/>
            <a:ext cx="921971" cy="836806"/>
            <a:chOff x="5067881" y="4730840"/>
            <a:chExt cx="921971" cy="836806"/>
          </a:xfrm>
        </p:grpSpPr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7B9A6DFF-1A79-5AFE-D4BE-9D4D2169CF18}"/>
                </a:ext>
              </a:extLst>
            </p:cNvPr>
            <p:cNvGrpSpPr/>
            <p:nvPr/>
          </p:nvGrpSpPr>
          <p:grpSpPr>
            <a:xfrm>
              <a:off x="5135677" y="4759402"/>
              <a:ext cx="808243" cy="808244"/>
              <a:chOff x="5356462" y="2037079"/>
              <a:chExt cx="1250067" cy="1250069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20C9E518-91BD-832D-CB92-B0D833412849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99F5CD93-9116-9C8D-3B2F-35351BFA435E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85B1CFD7-A0C6-CFFF-ADB9-CF5F3329CF59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B1084228-6EC4-434E-5DFC-672A22EFE5C5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5A2FFD0F-0504-E502-F637-38E51B2B7330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392688A9-523D-1843-46CE-5CF6EBC492DD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8E94D497-0262-508C-6A1F-B6DA27C69DCA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C8FDC12D-17A6-98B1-6246-017D9A336DB8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F3002AC4-8A9D-76FF-8FED-A1BFADB59D1C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E002AA0-5468-8613-4DEE-2FF094F85227}"/>
                </a:ext>
              </a:extLst>
            </p:cNvPr>
            <p:cNvSpPr txBox="1"/>
            <p:nvPr/>
          </p:nvSpPr>
          <p:spPr>
            <a:xfrm>
              <a:off x="5067881" y="4730840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DCCBC534-4834-3B98-E9E3-2D88DBC83D25}"/>
                </a:ext>
              </a:extLst>
            </p:cNvPr>
            <p:cNvSpPr txBox="1"/>
            <p:nvPr/>
          </p:nvSpPr>
          <p:spPr>
            <a:xfrm>
              <a:off x="5606414" y="5258124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DF9EE781-4DFF-A68C-2B17-E97575CE3320}"/>
              </a:ext>
            </a:extLst>
          </p:cNvPr>
          <p:cNvSpPr txBox="1"/>
          <p:nvPr/>
        </p:nvSpPr>
        <p:spPr>
          <a:xfrm>
            <a:off x="1667498" y="501194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E9F37A5-76EA-E372-9112-FB9C0BE746D4}"/>
              </a:ext>
            </a:extLst>
          </p:cNvPr>
          <p:cNvSpPr txBox="1"/>
          <p:nvPr/>
        </p:nvSpPr>
        <p:spPr>
          <a:xfrm>
            <a:off x="1678312" y="568534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8A64879-31B3-3946-06B6-594861ED4C40}"/>
              </a:ext>
            </a:extLst>
          </p:cNvPr>
          <p:cNvSpPr txBox="1"/>
          <p:nvPr/>
        </p:nvSpPr>
        <p:spPr>
          <a:xfrm>
            <a:off x="1678312" y="4179349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6BAE8D3-7068-F590-1EDA-DE73F8FF0D27}"/>
              </a:ext>
            </a:extLst>
          </p:cNvPr>
          <p:cNvSpPr txBox="1"/>
          <p:nvPr/>
        </p:nvSpPr>
        <p:spPr>
          <a:xfrm>
            <a:off x="1667498" y="449987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6787175-3DD0-66E1-A046-B00278C8AE22}"/>
              </a:ext>
            </a:extLst>
          </p:cNvPr>
          <p:cNvSpPr txBox="1"/>
          <p:nvPr/>
        </p:nvSpPr>
        <p:spPr>
          <a:xfrm>
            <a:off x="1667498" y="536481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2168755-357A-4524-3D3C-E69596660886}"/>
              </a:ext>
            </a:extLst>
          </p:cNvPr>
          <p:cNvSpPr txBox="1"/>
          <p:nvPr/>
        </p:nvSpPr>
        <p:spPr>
          <a:xfrm>
            <a:off x="3554264" y="3763850"/>
            <a:ext cx="41104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,2) =&gt; transpose(2,3,0,1)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737AEF1F-D0CE-1F3B-36DA-26663A4C8D31}"/>
              </a:ext>
            </a:extLst>
          </p:cNvPr>
          <p:cNvCxnSpPr>
            <a:cxnSpLocks/>
          </p:cNvCxnSpPr>
          <p:nvPr/>
        </p:nvCxnSpPr>
        <p:spPr>
          <a:xfrm flipH="1">
            <a:off x="3802805" y="4033052"/>
            <a:ext cx="494630" cy="3819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F789B892-6F80-3109-863A-1BE92AC21914}"/>
              </a:ext>
            </a:extLst>
          </p:cNvPr>
          <p:cNvCxnSpPr>
            <a:cxnSpLocks/>
          </p:cNvCxnSpPr>
          <p:nvPr/>
        </p:nvCxnSpPr>
        <p:spPr>
          <a:xfrm flipH="1">
            <a:off x="4081442" y="4024108"/>
            <a:ext cx="483829" cy="3909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2785411E-CE9B-EC6D-5A89-4EA9F66FE0A1}"/>
              </a:ext>
            </a:extLst>
          </p:cNvPr>
          <p:cNvCxnSpPr>
            <a:cxnSpLocks/>
          </p:cNvCxnSpPr>
          <p:nvPr/>
        </p:nvCxnSpPr>
        <p:spPr>
          <a:xfrm>
            <a:off x="3860137" y="4033052"/>
            <a:ext cx="437298" cy="3819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D31D0FB-065D-5332-A82B-A560520C067B}"/>
              </a:ext>
            </a:extLst>
          </p:cNvPr>
          <p:cNvCxnSpPr>
            <a:cxnSpLocks/>
          </p:cNvCxnSpPr>
          <p:nvPr/>
        </p:nvCxnSpPr>
        <p:spPr>
          <a:xfrm>
            <a:off x="4092938" y="4061463"/>
            <a:ext cx="437298" cy="3819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53629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합성곱 연산</a:t>
            </a:r>
            <a:endParaRPr lang="en-US" altLang="ko-KR" sz="28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675039-94B8-C8EE-AA7A-45C844949A5F}"/>
              </a:ext>
            </a:extLst>
          </p:cNvPr>
          <p:cNvSpPr txBox="1"/>
          <p:nvPr/>
        </p:nvSpPr>
        <p:spPr>
          <a:xfrm>
            <a:off x="7986799" y="1294839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A9F17D54-89A9-1F87-725E-979F6D26320A}"/>
              </a:ext>
            </a:extLst>
          </p:cNvPr>
          <p:cNvGrpSpPr/>
          <p:nvPr/>
        </p:nvGrpSpPr>
        <p:grpSpPr>
          <a:xfrm>
            <a:off x="1528897" y="1425679"/>
            <a:ext cx="3024163" cy="4900909"/>
            <a:chOff x="1544028" y="1876578"/>
            <a:chExt cx="2448837" cy="419069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3FE20EC-4515-DA78-F338-AB4BAEB2F034}"/>
                </a:ext>
              </a:extLst>
            </p:cNvPr>
            <p:cNvSpPr/>
            <p:nvPr/>
          </p:nvSpPr>
          <p:spPr>
            <a:xfrm>
              <a:off x="1544030" y="1876578"/>
              <a:ext cx="2448835" cy="139689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40D1653-8A32-98B7-D509-CE8DCE0048EF}"/>
                </a:ext>
              </a:extLst>
            </p:cNvPr>
            <p:cNvSpPr/>
            <p:nvPr/>
          </p:nvSpPr>
          <p:spPr>
            <a:xfrm>
              <a:off x="1544029" y="3273476"/>
              <a:ext cx="2448835" cy="139689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89FCE0E-B3FC-F18F-0181-EC49813C28DD}"/>
                </a:ext>
              </a:extLst>
            </p:cNvPr>
            <p:cNvSpPr/>
            <p:nvPr/>
          </p:nvSpPr>
          <p:spPr>
            <a:xfrm>
              <a:off x="1544028" y="4670374"/>
              <a:ext cx="2448835" cy="139689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45D169D-70C1-186E-F000-16A18D047959}"/>
                </a:ext>
              </a:extLst>
            </p:cNvPr>
            <p:cNvSpPr/>
            <p:nvPr/>
          </p:nvSpPr>
          <p:spPr>
            <a:xfrm>
              <a:off x="1585699" y="1917023"/>
              <a:ext cx="2352677" cy="436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27BDDB4-904F-838C-CB46-DA142D72B396}"/>
                </a:ext>
              </a:extLst>
            </p:cNvPr>
            <p:cNvSpPr/>
            <p:nvPr/>
          </p:nvSpPr>
          <p:spPr>
            <a:xfrm>
              <a:off x="1585698" y="2353099"/>
              <a:ext cx="2352677" cy="436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1D54559-57CB-E4AE-396E-2DA505AB1AFF}"/>
                </a:ext>
              </a:extLst>
            </p:cNvPr>
            <p:cNvSpPr/>
            <p:nvPr/>
          </p:nvSpPr>
          <p:spPr>
            <a:xfrm>
              <a:off x="1585697" y="2789176"/>
              <a:ext cx="2352677" cy="436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3E83DA1-72AA-776C-DD34-E8D9F2C33263}"/>
                </a:ext>
              </a:extLst>
            </p:cNvPr>
            <p:cNvSpPr/>
            <p:nvPr/>
          </p:nvSpPr>
          <p:spPr>
            <a:xfrm>
              <a:off x="1627366" y="1951837"/>
              <a:ext cx="757515" cy="3634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035C98-BC99-5ABC-106D-DB96AFB635AB}"/>
                </a:ext>
              </a:extLst>
            </p:cNvPr>
            <p:cNvSpPr/>
            <p:nvPr/>
          </p:nvSpPr>
          <p:spPr>
            <a:xfrm>
              <a:off x="2384880" y="1951837"/>
              <a:ext cx="757515" cy="3634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87D4FA8-A8B2-ED20-E232-FEE5A362A6FB}"/>
                </a:ext>
              </a:extLst>
            </p:cNvPr>
            <p:cNvSpPr/>
            <p:nvPr/>
          </p:nvSpPr>
          <p:spPr>
            <a:xfrm>
              <a:off x="3142396" y="1951837"/>
              <a:ext cx="757515" cy="3634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4ECCEE8-4D66-86F6-8B9B-AF7F5EAEFC51}"/>
                </a:ext>
              </a:extLst>
            </p:cNvPr>
            <p:cNvSpPr/>
            <p:nvPr/>
          </p:nvSpPr>
          <p:spPr>
            <a:xfrm>
              <a:off x="1669032" y="1995241"/>
              <a:ext cx="338692" cy="2764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C52DF34-4131-1B95-C714-2204F3A52D60}"/>
                </a:ext>
              </a:extLst>
            </p:cNvPr>
            <p:cNvSpPr/>
            <p:nvPr/>
          </p:nvSpPr>
          <p:spPr>
            <a:xfrm>
              <a:off x="2007724" y="1995241"/>
              <a:ext cx="338692" cy="2764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3CBE14C-9C0C-0686-BAE8-63E1FA788780}"/>
                </a:ext>
              </a:extLst>
            </p:cNvPr>
            <p:cNvSpPr/>
            <p:nvPr/>
          </p:nvSpPr>
          <p:spPr>
            <a:xfrm>
              <a:off x="2426549" y="1996835"/>
              <a:ext cx="338692" cy="2764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A2196DB-B176-D826-A78B-050C5123FE0B}"/>
                </a:ext>
              </a:extLst>
            </p:cNvPr>
            <p:cNvSpPr/>
            <p:nvPr/>
          </p:nvSpPr>
          <p:spPr>
            <a:xfrm>
              <a:off x="2765241" y="1996835"/>
              <a:ext cx="338692" cy="2764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3B4CD-2522-2E5F-CEE7-35B998A08889}"/>
                </a:ext>
              </a:extLst>
            </p:cNvPr>
            <p:cNvSpPr/>
            <p:nvPr/>
          </p:nvSpPr>
          <p:spPr>
            <a:xfrm>
              <a:off x="3184067" y="1998429"/>
              <a:ext cx="338692" cy="2764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0680C1C-21A4-2189-E42C-645670A58950}"/>
                </a:ext>
              </a:extLst>
            </p:cNvPr>
            <p:cNvSpPr/>
            <p:nvPr/>
          </p:nvSpPr>
          <p:spPr>
            <a:xfrm>
              <a:off x="3522759" y="1998429"/>
              <a:ext cx="338692" cy="2764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D4E588D-04EA-82D1-4696-AFDB841D59EC}"/>
                </a:ext>
              </a:extLst>
            </p:cNvPr>
            <p:cNvSpPr/>
            <p:nvPr/>
          </p:nvSpPr>
          <p:spPr>
            <a:xfrm>
              <a:off x="1627366" y="2387914"/>
              <a:ext cx="757515" cy="3634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455DC54-869A-27E5-8163-54451918443F}"/>
                </a:ext>
              </a:extLst>
            </p:cNvPr>
            <p:cNvSpPr/>
            <p:nvPr/>
          </p:nvSpPr>
          <p:spPr>
            <a:xfrm>
              <a:off x="2384880" y="2387914"/>
              <a:ext cx="757515" cy="3634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B11538E-B320-F373-DC41-709676944850}"/>
                </a:ext>
              </a:extLst>
            </p:cNvPr>
            <p:cNvSpPr/>
            <p:nvPr/>
          </p:nvSpPr>
          <p:spPr>
            <a:xfrm>
              <a:off x="3142396" y="2387914"/>
              <a:ext cx="757515" cy="3634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4DBBB4C-4C5B-6B48-2212-526705DDE8F9}"/>
                </a:ext>
              </a:extLst>
            </p:cNvPr>
            <p:cNvSpPr/>
            <p:nvPr/>
          </p:nvSpPr>
          <p:spPr>
            <a:xfrm>
              <a:off x="1669032" y="2431318"/>
              <a:ext cx="338692" cy="2764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4459BF5-C4CC-396F-F78A-F66A676D1102}"/>
                </a:ext>
              </a:extLst>
            </p:cNvPr>
            <p:cNvSpPr/>
            <p:nvPr/>
          </p:nvSpPr>
          <p:spPr>
            <a:xfrm>
              <a:off x="2007724" y="2431318"/>
              <a:ext cx="338692" cy="2764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EA857DE-9842-24D9-4781-149D2F22994A}"/>
                </a:ext>
              </a:extLst>
            </p:cNvPr>
            <p:cNvSpPr/>
            <p:nvPr/>
          </p:nvSpPr>
          <p:spPr>
            <a:xfrm>
              <a:off x="2426549" y="2432912"/>
              <a:ext cx="338692" cy="2764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9BD9A64-77A7-9B94-12E9-2D5FF666B43E}"/>
                </a:ext>
              </a:extLst>
            </p:cNvPr>
            <p:cNvSpPr/>
            <p:nvPr/>
          </p:nvSpPr>
          <p:spPr>
            <a:xfrm>
              <a:off x="2765241" y="2432912"/>
              <a:ext cx="338692" cy="2764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C9831B1-0FFA-0D1E-4180-9B48F7A57468}"/>
                </a:ext>
              </a:extLst>
            </p:cNvPr>
            <p:cNvSpPr/>
            <p:nvPr/>
          </p:nvSpPr>
          <p:spPr>
            <a:xfrm>
              <a:off x="3184067" y="2434506"/>
              <a:ext cx="338692" cy="2764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8BB987A-BB20-8AFC-3B2B-0DFF331123CD}"/>
                </a:ext>
              </a:extLst>
            </p:cNvPr>
            <p:cNvSpPr/>
            <p:nvPr/>
          </p:nvSpPr>
          <p:spPr>
            <a:xfrm>
              <a:off x="3522759" y="2434506"/>
              <a:ext cx="338692" cy="2764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60D42A5-2FAA-06C7-AFA7-8C99657256E2}"/>
                </a:ext>
              </a:extLst>
            </p:cNvPr>
            <p:cNvSpPr/>
            <p:nvPr/>
          </p:nvSpPr>
          <p:spPr>
            <a:xfrm>
              <a:off x="1627366" y="2823991"/>
              <a:ext cx="757515" cy="3634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EC6686F-2046-50F3-7281-7DD1F45E6299}"/>
                </a:ext>
              </a:extLst>
            </p:cNvPr>
            <p:cNvSpPr/>
            <p:nvPr/>
          </p:nvSpPr>
          <p:spPr>
            <a:xfrm>
              <a:off x="2384880" y="2823991"/>
              <a:ext cx="757515" cy="3634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EF3DA3B-562A-6E5D-523D-396E118E6D2F}"/>
                </a:ext>
              </a:extLst>
            </p:cNvPr>
            <p:cNvSpPr/>
            <p:nvPr/>
          </p:nvSpPr>
          <p:spPr>
            <a:xfrm>
              <a:off x="3142396" y="2823991"/>
              <a:ext cx="757515" cy="3634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EC16DD2-0AFE-EC4F-6B07-523240B18A3A}"/>
                </a:ext>
              </a:extLst>
            </p:cNvPr>
            <p:cNvSpPr/>
            <p:nvPr/>
          </p:nvSpPr>
          <p:spPr>
            <a:xfrm>
              <a:off x="1669032" y="2867395"/>
              <a:ext cx="338692" cy="2764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B151AD7-B3AA-F761-EB62-04A3F03F26DF}"/>
                </a:ext>
              </a:extLst>
            </p:cNvPr>
            <p:cNvSpPr/>
            <p:nvPr/>
          </p:nvSpPr>
          <p:spPr>
            <a:xfrm>
              <a:off x="2007724" y="2867395"/>
              <a:ext cx="338692" cy="2764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AC5BF90-9302-47A3-A6ED-E42A20184D91}"/>
                </a:ext>
              </a:extLst>
            </p:cNvPr>
            <p:cNvSpPr/>
            <p:nvPr/>
          </p:nvSpPr>
          <p:spPr>
            <a:xfrm>
              <a:off x="2426549" y="2868989"/>
              <a:ext cx="338692" cy="2764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86AD4E5-3CBB-427F-3E42-E1901427EDAE}"/>
                </a:ext>
              </a:extLst>
            </p:cNvPr>
            <p:cNvSpPr/>
            <p:nvPr/>
          </p:nvSpPr>
          <p:spPr>
            <a:xfrm>
              <a:off x="2765241" y="2868989"/>
              <a:ext cx="338692" cy="2764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8FAC309-0675-0428-D327-9A9DBDA5184B}"/>
                </a:ext>
              </a:extLst>
            </p:cNvPr>
            <p:cNvSpPr/>
            <p:nvPr/>
          </p:nvSpPr>
          <p:spPr>
            <a:xfrm>
              <a:off x="3184067" y="2870583"/>
              <a:ext cx="338692" cy="2764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CAF1B8C-21E3-583F-96BC-B81EABD7C028}"/>
                </a:ext>
              </a:extLst>
            </p:cNvPr>
            <p:cNvSpPr/>
            <p:nvPr/>
          </p:nvSpPr>
          <p:spPr>
            <a:xfrm>
              <a:off x="3522759" y="2870583"/>
              <a:ext cx="338692" cy="2764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7DAED92-ED7E-15B6-7E91-798AEC659837}"/>
                </a:ext>
              </a:extLst>
            </p:cNvPr>
            <p:cNvSpPr/>
            <p:nvPr/>
          </p:nvSpPr>
          <p:spPr>
            <a:xfrm>
              <a:off x="1588902" y="3321701"/>
              <a:ext cx="2352677" cy="436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2C7EB34-B5E5-E1B4-A1F2-04FF4E4889EB}"/>
                </a:ext>
              </a:extLst>
            </p:cNvPr>
            <p:cNvSpPr/>
            <p:nvPr/>
          </p:nvSpPr>
          <p:spPr>
            <a:xfrm>
              <a:off x="1588902" y="3757777"/>
              <a:ext cx="2352677" cy="436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493C611-269B-C9FA-65D1-7BC5E4AC3C58}"/>
                </a:ext>
              </a:extLst>
            </p:cNvPr>
            <p:cNvSpPr/>
            <p:nvPr/>
          </p:nvSpPr>
          <p:spPr>
            <a:xfrm>
              <a:off x="1588901" y="4193854"/>
              <a:ext cx="2352677" cy="436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8DD9993-EBC1-C0DA-2B46-FB5743B9CF1C}"/>
                </a:ext>
              </a:extLst>
            </p:cNvPr>
            <p:cNvSpPr/>
            <p:nvPr/>
          </p:nvSpPr>
          <p:spPr>
            <a:xfrm>
              <a:off x="1630570" y="3356514"/>
              <a:ext cx="757515" cy="3634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A8A3CE7-F46A-E2AF-EF8D-C1AD0A3A1CE3}"/>
                </a:ext>
              </a:extLst>
            </p:cNvPr>
            <p:cNvSpPr/>
            <p:nvPr/>
          </p:nvSpPr>
          <p:spPr>
            <a:xfrm>
              <a:off x="2388084" y="3356514"/>
              <a:ext cx="757515" cy="3634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BDE2F13F-B69A-7E4F-07F5-CCC4BC1E9B41}"/>
                </a:ext>
              </a:extLst>
            </p:cNvPr>
            <p:cNvSpPr/>
            <p:nvPr/>
          </p:nvSpPr>
          <p:spPr>
            <a:xfrm>
              <a:off x="3145600" y="3356514"/>
              <a:ext cx="757515" cy="3634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1C85410-1CD1-7D89-57BD-A6279251EEA9}"/>
                </a:ext>
              </a:extLst>
            </p:cNvPr>
            <p:cNvSpPr/>
            <p:nvPr/>
          </p:nvSpPr>
          <p:spPr>
            <a:xfrm>
              <a:off x="1672236" y="3399919"/>
              <a:ext cx="338692" cy="2764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CF25F3E-A4B3-BA98-C7AA-B48DE7306800}"/>
                </a:ext>
              </a:extLst>
            </p:cNvPr>
            <p:cNvSpPr/>
            <p:nvPr/>
          </p:nvSpPr>
          <p:spPr>
            <a:xfrm>
              <a:off x="2010928" y="3399919"/>
              <a:ext cx="338692" cy="2764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A03BCBD-A9F4-445C-6C39-1DC8B73DC400}"/>
                </a:ext>
              </a:extLst>
            </p:cNvPr>
            <p:cNvSpPr/>
            <p:nvPr/>
          </p:nvSpPr>
          <p:spPr>
            <a:xfrm>
              <a:off x="2429753" y="3401513"/>
              <a:ext cx="338692" cy="2764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A5286EA-EDCD-45DA-AA5C-307E3ADEF3FF}"/>
                </a:ext>
              </a:extLst>
            </p:cNvPr>
            <p:cNvSpPr/>
            <p:nvPr/>
          </p:nvSpPr>
          <p:spPr>
            <a:xfrm>
              <a:off x="2768445" y="3401513"/>
              <a:ext cx="338692" cy="2764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AE64D6E-D02D-476E-ADF3-439745D68431}"/>
                </a:ext>
              </a:extLst>
            </p:cNvPr>
            <p:cNvSpPr/>
            <p:nvPr/>
          </p:nvSpPr>
          <p:spPr>
            <a:xfrm>
              <a:off x="3187271" y="3403107"/>
              <a:ext cx="338692" cy="2764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B4D8299-B83E-E1BC-C2D8-D282B89BC23F}"/>
                </a:ext>
              </a:extLst>
            </p:cNvPr>
            <p:cNvSpPr/>
            <p:nvPr/>
          </p:nvSpPr>
          <p:spPr>
            <a:xfrm>
              <a:off x="3525962" y="3403107"/>
              <a:ext cx="338692" cy="2764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44F97E-30C0-3E84-13F2-61F4F60A2D02}"/>
                </a:ext>
              </a:extLst>
            </p:cNvPr>
            <p:cNvSpPr/>
            <p:nvPr/>
          </p:nvSpPr>
          <p:spPr>
            <a:xfrm>
              <a:off x="1630570" y="3792592"/>
              <a:ext cx="757515" cy="3634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6F3AFA8-3C5C-CC9A-3E92-C8DA693471B1}"/>
                </a:ext>
              </a:extLst>
            </p:cNvPr>
            <p:cNvSpPr/>
            <p:nvPr/>
          </p:nvSpPr>
          <p:spPr>
            <a:xfrm>
              <a:off x="2388084" y="3792592"/>
              <a:ext cx="757515" cy="3634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31A5C02-7182-02BA-4C9A-047206B13A4E}"/>
                </a:ext>
              </a:extLst>
            </p:cNvPr>
            <p:cNvSpPr/>
            <p:nvPr/>
          </p:nvSpPr>
          <p:spPr>
            <a:xfrm>
              <a:off x="3145600" y="3792592"/>
              <a:ext cx="757515" cy="3634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EC6D361-1FE3-DEC8-135E-D6D94C2F4B90}"/>
                </a:ext>
              </a:extLst>
            </p:cNvPr>
            <p:cNvSpPr/>
            <p:nvPr/>
          </p:nvSpPr>
          <p:spPr>
            <a:xfrm>
              <a:off x="1672236" y="3835996"/>
              <a:ext cx="338692" cy="2764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126B53E-4A5B-3002-2BC4-26AE559A628B}"/>
                </a:ext>
              </a:extLst>
            </p:cNvPr>
            <p:cNvSpPr/>
            <p:nvPr/>
          </p:nvSpPr>
          <p:spPr>
            <a:xfrm>
              <a:off x="2010928" y="3835996"/>
              <a:ext cx="338692" cy="2764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2655F7A-7B07-30B8-F0AE-7995C23E2118}"/>
                </a:ext>
              </a:extLst>
            </p:cNvPr>
            <p:cNvSpPr/>
            <p:nvPr/>
          </p:nvSpPr>
          <p:spPr>
            <a:xfrm>
              <a:off x="2429753" y="3837590"/>
              <a:ext cx="338692" cy="2764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5B4A0EDB-1CF6-1202-B34A-523BEFBE66E6}"/>
                </a:ext>
              </a:extLst>
            </p:cNvPr>
            <p:cNvSpPr/>
            <p:nvPr/>
          </p:nvSpPr>
          <p:spPr>
            <a:xfrm>
              <a:off x="2768445" y="3837590"/>
              <a:ext cx="338692" cy="2764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5B2EDA8-9389-E06E-87D5-053087F12D5C}"/>
                </a:ext>
              </a:extLst>
            </p:cNvPr>
            <p:cNvSpPr/>
            <p:nvPr/>
          </p:nvSpPr>
          <p:spPr>
            <a:xfrm>
              <a:off x="3187271" y="3839184"/>
              <a:ext cx="338692" cy="2764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DF10940-6DBF-F565-AEAD-2F3A21FE8731}"/>
                </a:ext>
              </a:extLst>
            </p:cNvPr>
            <p:cNvSpPr/>
            <p:nvPr/>
          </p:nvSpPr>
          <p:spPr>
            <a:xfrm>
              <a:off x="3525962" y="3839184"/>
              <a:ext cx="338692" cy="2764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61EACF7-29F9-EC64-05D1-E44E8C4B04C2}"/>
                </a:ext>
              </a:extLst>
            </p:cNvPr>
            <p:cNvSpPr/>
            <p:nvPr/>
          </p:nvSpPr>
          <p:spPr>
            <a:xfrm>
              <a:off x="1630570" y="4228669"/>
              <a:ext cx="757515" cy="3634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91F7E63-C248-B860-E854-40D7ED604BCB}"/>
                </a:ext>
              </a:extLst>
            </p:cNvPr>
            <p:cNvSpPr/>
            <p:nvPr/>
          </p:nvSpPr>
          <p:spPr>
            <a:xfrm>
              <a:off x="2388084" y="4228669"/>
              <a:ext cx="757515" cy="3634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E7958ED7-857F-0441-EF78-7A87F958DC90}"/>
                </a:ext>
              </a:extLst>
            </p:cNvPr>
            <p:cNvSpPr/>
            <p:nvPr/>
          </p:nvSpPr>
          <p:spPr>
            <a:xfrm>
              <a:off x="3145600" y="4228669"/>
              <a:ext cx="757515" cy="3634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106B9A8-3027-255E-4C5E-C332BAD3E899}"/>
                </a:ext>
              </a:extLst>
            </p:cNvPr>
            <p:cNvSpPr/>
            <p:nvPr/>
          </p:nvSpPr>
          <p:spPr>
            <a:xfrm>
              <a:off x="1672236" y="4272073"/>
              <a:ext cx="338692" cy="2764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E049676D-4144-989D-DF08-87D94F60DD3A}"/>
                </a:ext>
              </a:extLst>
            </p:cNvPr>
            <p:cNvSpPr/>
            <p:nvPr/>
          </p:nvSpPr>
          <p:spPr>
            <a:xfrm>
              <a:off x="2010928" y="4272073"/>
              <a:ext cx="338692" cy="2764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C5EA25B-C15B-6508-15D7-C5458E0297C0}"/>
                </a:ext>
              </a:extLst>
            </p:cNvPr>
            <p:cNvSpPr/>
            <p:nvPr/>
          </p:nvSpPr>
          <p:spPr>
            <a:xfrm>
              <a:off x="2429753" y="4273667"/>
              <a:ext cx="338692" cy="2764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89EA0A6-25D6-6BCF-9A30-47A948292E14}"/>
                </a:ext>
              </a:extLst>
            </p:cNvPr>
            <p:cNvSpPr/>
            <p:nvPr/>
          </p:nvSpPr>
          <p:spPr>
            <a:xfrm>
              <a:off x="2768445" y="4273667"/>
              <a:ext cx="338692" cy="2764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EC1891F7-2E65-5FBF-B7EE-C7C094C4139E}"/>
                </a:ext>
              </a:extLst>
            </p:cNvPr>
            <p:cNvSpPr/>
            <p:nvPr/>
          </p:nvSpPr>
          <p:spPr>
            <a:xfrm>
              <a:off x="3187271" y="4275261"/>
              <a:ext cx="338692" cy="2764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8E56B1C-D61B-38CA-F613-D818B2BB55D2}"/>
                </a:ext>
              </a:extLst>
            </p:cNvPr>
            <p:cNvSpPr/>
            <p:nvPr/>
          </p:nvSpPr>
          <p:spPr>
            <a:xfrm>
              <a:off x="3525962" y="4275261"/>
              <a:ext cx="338692" cy="2764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74C6019-8040-ECF0-C858-82EE4AE9E85C}"/>
                </a:ext>
              </a:extLst>
            </p:cNvPr>
            <p:cNvSpPr/>
            <p:nvPr/>
          </p:nvSpPr>
          <p:spPr>
            <a:xfrm>
              <a:off x="1592106" y="4710821"/>
              <a:ext cx="2352677" cy="436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CBE8BAF-65BC-4E69-887D-5115B3D44C28}"/>
                </a:ext>
              </a:extLst>
            </p:cNvPr>
            <p:cNvSpPr/>
            <p:nvPr/>
          </p:nvSpPr>
          <p:spPr>
            <a:xfrm>
              <a:off x="1592105" y="5146897"/>
              <a:ext cx="2352677" cy="436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A7D3E56-3A74-1683-E330-6457A329C6A7}"/>
                </a:ext>
              </a:extLst>
            </p:cNvPr>
            <p:cNvSpPr/>
            <p:nvPr/>
          </p:nvSpPr>
          <p:spPr>
            <a:xfrm>
              <a:off x="1592105" y="5582975"/>
              <a:ext cx="2352677" cy="436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0B4EAEB-CD7F-3583-9EE4-175DD4659E4E}"/>
                </a:ext>
              </a:extLst>
            </p:cNvPr>
            <p:cNvSpPr/>
            <p:nvPr/>
          </p:nvSpPr>
          <p:spPr>
            <a:xfrm>
              <a:off x="1633773" y="4745635"/>
              <a:ext cx="757515" cy="3634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0CE9A37C-C9E6-1DA0-D5BF-BBD92D1DAF11}"/>
                </a:ext>
              </a:extLst>
            </p:cNvPr>
            <p:cNvSpPr/>
            <p:nvPr/>
          </p:nvSpPr>
          <p:spPr>
            <a:xfrm>
              <a:off x="2391288" y="4745635"/>
              <a:ext cx="757515" cy="3634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12DF5E1-6220-BC58-5BA4-FD26B7DC59D2}"/>
                </a:ext>
              </a:extLst>
            </p:cNvPr>
            <p:cNvSpPr/>
            <p:nvPr/>
          </p:nvSpPr>
          <p:spPr>
            <a:xfrm>
              <a:off x="3148804" y="4745635"/>
              <a:ext cx="757515" cy="3634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D1CEBD6-E56D-DA0E-4074-8D5929B03147}"/>
                </a:ext>
              </a:extLst>
            </p:cNvPr>
            <p:cNvSpPr/>
            <p:nvPr/>
          </p:nvSpPr>
          <p:spPr>
            <a:xfrm>
              <a:off x="1675440" y="4789039"/>
              <a:ext cx="338692" cy="2764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2495515A-C5AA-09B1-1467-54D68247DCD8}"/>
                </a:ext>
              </a:extLst>
            </p:cNvPr>
            <p:cNvSpPr/>
            <p:nvPr/>
          </p:nvSpPr>
          <p:spPr>
            <a:xfrm>
              <a:off x="2014131" y="4789039"/>
              <a:ext cx="338692" cy="2764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B31B72E-0267-C0D4-F557-6C4D9D40E719}"/>
                </a:ext>
              </a:extLst>
            </p:cNvPr>
            <p:cNvSpPr/>
            <p:nvPr/>
          </p:nvSpPr>
          <p:spPr>
            <a:xfrm>
              <a:off x="2432957" y="4790633"/>
              <a:ext cx="338692" cy="2764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8956F9B8-2E92-B429-C80B-F1371A86B33D}"/>
                </a:ext>
              </a:extLst>
            </p:cNvPr>
            <p:cNvSpPr/>
            <p:nvPr/>
          </p:nvSpPr>
          <p:spPr>
            <a:xfrm>
              <a:off x="2771649" y="4790633"/>
              <a:ext cx="338692" cy="2764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E61BADA-C6DE-22F5-7717-810BC07CD263}"/>
                </a:ext>
              </a:extLst>
            </p:cNvPr>
            <p:cNvSpPr/>
            <p:nvPr/>
          </p:nvSpPr>
          <p:spPr>
            <a:xfrm>
              <a:off x="3190474" y="4792227"/>
              <a:ext cx="338692" cy="2764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E6F2AC4-44BB-B82E-C3A5-0C46D26A0AAA}"/>
                </a:ext>
              </a:extLst>
            </p:cNvPr>
            <p:cNvSpPr/>
            <p:nvPr/>
          </p:nvSpPr>
          <p:spPr>
            <a:xfrm>
              <a:off x="3529166" y="4792227"/>
              <a:ext cx="338692" cy="2764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D38E7E7-506B-8B1E-5FFF-5937AF338CAD}"/>
                </a:ext>
              </a:extLst>
            </p:cNvPr>
            <p:cNvSpPr/>
            <p:nvPr/>
          </p:nvSpPr>
          <p:spPr>
            <a:xfrm>
              <a:off x="1633773" y="5181712"/>
              <a:ext cx="757515" cy="3634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A624F2B-0747-D19A-D8C1-BE0C6B207B93}"/>
                </a:ext>
              </a:extLst>
            </p:cNvPr>
            <p:cNvSpPr/>
            <p:nvPr/>
          </p:nvSpPr>
          <p:spPr>
            <a:xfrm>
              <a:off x="2391288" y="5181712"/>
              <a:ext cx="757515" cy="3634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44D6CC55-93B4-1836-CFD3-A3B6D2DD8638}"/>
                </a:ext>
              </a:extLst>
            </p:cNvPr>
            <p:cNvSpPr/>
            <p:nvPr/>
          </p:nvSpPr>
          <p:spPr>
            <a:xfrm>
              <a:off x="3148804" y="5181712"/>
              <a:ext cx="757515" cy="3634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F0BF751F-D6F6-F20B-ABDA-760A3329B370}"/>
                </a:ext>
              </a:extLst>
            </p:cNvPr>
            <p:cNvSpPr/>
            <p:nvPr/>
          </p:nvSpPr>
          <p:spPr>
            <a:xfrm>
              <a:off x="1675440" y="5225116"/>
              <a:ext cx="338692" cy="2764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33EF841A-EBF6-FBBE-ED9A-1C9897A70208}"/>
                </a:ext>
              </a:extLst>
            </p:cNvPr>
            <p:cNvSpPr/>
            <p:nvPr/>
          </p:nvSpPr>
          <p:spPr>
            <a:xfrm>
              <a:off x="2014131" y="5225116"/>
              <a:ext cx="338692" cy="2764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B35F17F-CAD5-5557-D58A-986CCA0610D2}"/>
                </a:ext>
              </a:extLst>
            </p:cNvPr>
            <p:cNvSpPr/>
            <p:nvPr/>
          </p:nvSpPr>
          <p:spPr>
            <a:xfrm>
              <a:off x="2432957" y="5226710"/>
              <a:ext cx="338692" cy="2764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434434C7-A331-109D-E183-FCEA731853F1}"/>
                </a:ext>
              </a:extLst>
            </p:cNvPr>
            <p:cNvSpPr/>
            <p:nvPr/>
          </p:nvSpPr>
          <p:spPr>
            <a:xfrm>
              <a:off x="2771649" y="5226710"/>
              <a:ext cx="338692" cy="2764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C6FF7C38-5C79-E05B-A501-F11CE402B508}"/>
                </a:ext>
              </a:extLst>
            </p:cNvPr>
            <p:cNvSpPr/>
            <p:nvPr/>
          </p:nvSpPr>
          <p:spPr>
            <a:xfrm>
              <a:off x="3190474" y="5228304"/>
              <a:ext cx="338692" cy="2764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B3CFF48-E764-6787-12AC-5D03A0667C56}"/>
                </a:ext>
              </a:extLst>
            </p:cNvPr>
            <p:cNvSpPr/>
            <p:nvPr/>
          </p:nvSpPr>
          <p:spPr>
            <a:xfrm>
              <a:off x="3529166" y="5228304"/>
              <a:ext cx="338692" cy="2764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AAA7D2C-E58A-280D-DB30-38617D61ACA1}"/>
                </a:ext>
              </a:extLst>
            </p:cNvPr>
            <p:cNvSpPr/>
            <p:nvPr/>
          </p:nvSpPr>
          <p:spPr>
            <a:xfrm>
              <a:off x="1633773" y="5617789"/>
              <a:ext cx="757515" cy="3634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3839716-EDC7-E10F-D42B-EC603A775D13}"/>
                </a:ext>
              </a:extLst>
            </p:cNvPr>
            <p:cNvSpPr/>
            <p:nvPr/>
          </p:nvSpPr>
          <p:spPr>
            <a:xfrm>
              <a:off x="2391288" y="5617789"/>
              <a:ext cx="757515" cy="3634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AECED167-CD98-DB30-E173-2FEE99334064}"/>
                </a:ext>
              </a:extLst>
            </p:cNvPr>
            <p:cNvSpPr/>
            <p:nvPr/>
          </p:nvSpPr>
          <p:spPr>
            <a:xfrm>
              <a:off x="3148804" y="5617789"/>
              <a:ext cx="757515" cy="3634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CB14FAF-4E81-E4E2-F261-5CCC8145F925}"/>
                </a:ext>
              </a:extLst>
            </p:cNvPr>
            <p:cNvSpPr/>
            <p:nvPr/>
          </p:nvSpPr>
          <p:spPr>
            <a:xfrm>
              <a:off x="1675440" y="5661194"/>
              <a:ext cx="338692" cy="2764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F43A9AA3-A982-B5C5-5E46-404084FAD2EF}"/>
                </a:ext>
              </a:extLst>
            </p:cNvPr>
            <p:cNvSpPr/>
            <p:nvPr/>
          </p:nvSpPr>
          <p:spPr>
            <a:xfrm>
              <a:off x="2014131" y="5661194"/>
              <a:ext cx="338692" cy="2764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60D8C56B-7DF6-1B39-3C75-E0B4BC75E457}"/>
                </a:ext>
              </a:extLst>
            </p:cNvPr>
            <p:cNvSpPr/>
            <p:nvPr/>
          </p:nvSpPr>
          <p:spPr>
            <a:xfrm>
              <a:off x="2432957" y="5662788"/>
              <a:ext cx="338692" cy="2764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00146125-5C80-F999-8F21-FC3EF28C73F5}"/>
                </a:ext>
              </a:extLst>
            </p:cNvPr>
            <p:cNvSpPr/>
            <p:nvPr/>
          </p:nvSpPr>
          <p:spPr>
            <a:xfrm>
              <a:off x="2771649" y="5662788"/>
              <a:ext cx="338692" cy="2764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433C745-3E58-6BEC-564C-41F021A1239B}"/>
                </a:ext>
              </a:extLst>
            </p:cNvPr>
            <p:cNvSpPr/>
            <p:nvPr/>
          </p:nvSpPr>
          <p:spPr>
            <a:xfrm>
              <a:off x="3190474" y="5664382"/>
              <a:ext cx="338692" cy="2764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84EF289C-F02C-1757-87F9-5ECE82654A29}"/>
                </a:ext>
              </a:extLst>
            </p:cNvPr>
            <p:cNvSpPr/>
            <p:nvPr/>
          </p:nvSpPr>
          <p:spPr>
            <a:xfrm>
              <a:off x="3529166" y="5664382"/>
              <a:ext cx="338692" cy="2764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F83A08BD-426F-5A5B-DBFE-20315DAAA29A}"/>
              </a:ext>
            </a:extLst>
          </p:cNvPr>
          <p:cNvSpPr txBox="1"/>
          <p:nvPr/>
        </p:nvSpPr>
        <p:spPr>
          <a:xfrm>
            <a:off x="7986799" y="1726672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EFC3AB4-A4D9-B55F-A627-B190383C5AE7}"/>
              </a:ext>
            </a:extLst>
          </p:cNvPr>
          <p:cNvCxnSpPr/>
          <p:nvPr/>
        </p:nvCxnSpPr>
        <p:spPr>
          <a:xfrm flipH="1">
            <a:off x="8307327" y="1602569"/>
            <a:ext cx="576950" cy="2302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8730687-8723-B804-222E-EE169449EB08}"/>
              </a:ext>
            </a:extLst>
          </p:cNvPr>
          <p:cNvCxnSpPr>
            <a:cxnSpLocks/>
          </p:cNvCxnSpPr>
          <p:nvPr/>
        </p:nvCxnSpPr>
        <p:spPr>
          <a:xfrm flipH="1">
            <a:off x="8609576" y="1602569"/>
            <a:ext cx="526617" cy="2302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15A1E3D6-60DD-DF62-2B73-97A566197A9B}"/>
              </a:ext>
            </a:extLst>
          </p:cNvPr>
          <p:cNvCxnSpPr>
            <a:cxnSpLocks/>
          </p:cNvCxnSpPr>
          <p:nvPr/>
        </p:nvCxnSpPr>
        <p:spPr>
          <a:xfrm>
            <a:off x="8609576" y="1611560"/>
            <a:ext cx="526617" cy="221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2BABDBAC-25DD-AFE0-03E2-1A63E5EBC494}"/>
              </a:ext>
            </a:extLst>
          </p:cNvPr>
          <p:cNvCxnSpPr>
            <a:cxnSpLocks/>
          </p:cNvCxnSpPr>
          <p:nvPr/>
        </p:nvCxnSpPr>
        <p:spPr>
          <a:xfrm>
            <a:off x="8302820" y="1611560"/>
            <a:ext cx="517352" cy="221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34B02131-E35D-A0CA-CEFF-5DB85BAC99E0}"/>
              </a:ext>
            </a:extLst>
          </p:cNvPr>
          <p:cNvGrpSpPr/>
          <p:nvPr/>
        </p:nvGrpSpPr>
        <p:grpSpPr>
          <a:xfrm>
            <a:off x="5664934" y="2400625"/>
            <a:ext cx="3437844" cy="3139098"/>
            <a:chOff x="5114045" y="2434506"/>
            <a:chExt cx="3069737" cy="2802979"/>
          </a:xfrm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3ECC1E5A-861D-F879-8335-3192B95E3BB6}"/>
                </a:ext>
              </a:extLst>
            </p:cNvPr>
            <p:cNvSpPr/>
            <p:nvPr/>
          </p:nvSpPr>
          <p:spPr>
            <a:xfrm>
              <a:off x="5114045" y="2434506"/>
              <a:ext cx="3068547" cy="93750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A8AC796F-B418-EF6B-5661-DC9C5BDFB848}"/>
                </a:ext>
              </a:extLst>
            </p:cNvPr>
            <p:cNvSpPr/>
            <p:nvPr/>
          </p:nvSpPr>
          <p:spPr>
            <a:xfrm>
              <a:off x="5158339" y="2469294"/>
              <a:ext cx="2983332" cy="43483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D28A7530-34BF-0081-4231-B9536EC76BB5}"/>
                </a:ext>
              </a:extLst>
            </p:cNvPr>
            <p:cNvSpPr/>
            <p:nvPr/>
          </p:nvSpPr>
          <p:spPr>
            <a:xfrm>
              <a:off x="5196772" y="2512698"/>
              <a:ext cx="966868" cy="35469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0DFE2B97-D1DA-23AC-70EE-36AB998A0F61}"/>
                </a:ext>
              </a:extLst>
            </p:cNvPr>
            <p:cNvSpPr/>
            <p:nvPr/>
          </p:nvSpPr>
          <p:spPr>
            <a:xfrm>
              <a:off x="5238854" y="2547250"/>
              <a:ext cx="294235" cy="28559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B4053FE-82C2-FC3A-6950-09E1A3B36C7C}"/>
                </a:ext>
              </a:extLst>
            </p:cNvPr>
            <p:cNvSpPr/>
            <p:nvPr/>
          </p:nvSpPr>
          <p:spPr>
            <a:xfrm>
              <a:off x="5533089" y="2547250"/>
              <a:ext cx="294235" cy="28559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CD630BC-9C6F-4215-503A-1B713857D4DF}"/>
                </a:ext>
              </a:extLst>
            </p:cNvPr>
            <p:cNvSpPr/>
            <p:nvPr/>
          </p:nvSpPr>
          <p:spPr>
            <a:xfrm>
              <a:off x="5827323" y="2547250"/>
              <a:ext cx="294235" cy="28559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A153CF00-3377-346A-ED97-E03A3CA80964}"/>
                </a:ext>
              </a:extLst>
            </p:cNvPr>
            <p:cNvSpPr/>
            <p:nvPr/>
          </p:nvSpPr>
          <p:spPr>
            <a:xfrm>
              <a:off x="6163640" y="2512698"/>
              <a:ext cx="966868" cy="35469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0EC82D61-0A3D-81AE-323A-B5141AEFE77C}"/>
                </a:ext>
              </a:extLst>
            </p:cNvPr>
            <p:cNvSpPr/>
            <p:nvPr/>
          </p:nvSpPr>
          <p:spPr>
            <a:xfrm>
              <a:off x="6205723" y="2547250"/>
              <a:ext cx="294235" cy="28559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7C958C85-8038-1714-C24E-F7F66D753F94}"/>
                </a:ext>
              </a:extLst>
            </p:cNvPr>
            <p:cNvSpPr/>
            <p:nvPr/>
          </p:nvSpPr>
          <p:spPr>
            <a:xfrm>
              <a:off x="6499957" y="2547250"/>
              <a:ext cx="294235" cy="28559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5CA9714F-FB11-A603-CFC5-5AB1196B3983}"/>
                </a:ext>
              </a:extLst>
            </p:cNvPr>
            <p:cNvSpPr/>
            <p:nvPr/>
          </p:nvSpPr>
          <p:spPr>
            <a:xfrm>
              <a:off x="6794192" y="2547250"/>
              <a:ext cx="294235" cy="28559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350B2704-791A-DB63-EED2-9AC98BAF2D24}"/>
                </a:ext>
              </a:extLst>
            </p:cNvPr>
            <p:cNvSpPr/>
            <p:nvPr/>
          </p:nvSpPr>
          <p:spPr>
            <a:xfrm>
              <a:off x="7130509" y="2512698"/>
              <a:ext cx="966868" cy="35469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FFBAE608-F058-03DA-C70F-A898373BBBD7}"/>
                </a:ext>
              </a:extLst>
            </p:cNvPr>
            <p:cNvSpPr/>
            <p:nvPr/>
          </p:nvSpPr>
          <p:spPr>
            <a:xfrm>
              <a:off x="7172591" y="2547250"/>
              <a:ext cx="294235" cy="28559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A31CBB0A-6E28-509B-098E-E7DD4C37F205}"/>
                </a:ext>
              </a:extLst>
            </p:cNvPr>
            <p:cNvSpPr/>
            <p:nvPr/>
          </p:nvSpPr>
          <p:spPr>
            <a:xfrm>
              <a:off x="7466826" y="2547250"/>
              <a:ext cx="294235" cy="28559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0B77856A-38E8-73AC-4EFE-EE367CCC6453}"/>
                </a:ext>
              </a:extLst>
            </p:cNvPr>
            <p:cNvSpPr/>
            <p:nvPr/>
          </p:nvSpPr>
          <p:spPr>
            <a:xfrm>
              <a:off x="7761060" y="2547250"/>
              <a:ext cx="294235" cy="28559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ABC5BBF3-7768-B12D-29DE-D77F36116009}"/>
                </a:ext>
              </a:extLst>
            </p:cNvPr>
            <p:cNvSpPr/>
            <p:nvPr/>
          </p:nvSpPr>
          <p:spPr>
            <a:xfrm>
              <a:off x="5158339" y="2902182"/>
              <a:ext cx="2983332" cy="43483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6A3AD5BE-7E17-D238-14EC-AD4E67AF5243}"/>
                </a:ext>
              </a:extLst>
            </p:cNvPr>
            <p:cNvSpPr/>
            <p:nvPr/>
          </p:nvSpPr>
          <p:spPr>
            <a:xfrm>
              <a:off x="5196772" y="2945585"/>
              <a:ext cx="966868" cy="35469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ABE47B8-5821-9157-5BBA-A4E8B3FB6131}"/>
                </a:ext>
              </a:extLst>
            </p:cNvPr>
            <p:cNvSpPr/>
            <p:nvPr/>
          </p:nvSpPr>
          <p:spPr>
            <a:xfrm>
              <a:off x="5238854" y="2980137"/>
              <a:ext cx="294235" cy="28559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92DDA885-4D2B-6CDA-D62B-5E87CFEAF602}"/>
                </a:ext>
              </a:extLst>
            </p:cNvPr>
            <p:cNvSpPr/>
            <p:nvPr/>
          </p:nvSpPr>
          <p:spPr>
            <a:xfrm>
              <a:off x="5533089" y="2980137"/>
              <a:ext cx="294235" cy="28559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303F7E15-4702-8AF6-E977-B6545EB70411}"/>
                </a:ext>
              </a:extLst>
            </p:cNvPr>
            <p:cNvSpPr/>
            <p:nvPr/>
          </p:nvSpPr>
          <p:spPr>
            <a:xfrm>
              <a:off x="5827323" y="2980137"/>
              <a:ext cx="294235" cy="28559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3676067-8025-53A5-A8AC-7C7F3F874DC3}"/>
                </a:ext>
              </a:extLst>
            </p:cNvPr>
            <p:cNvSpPr/>
            <p:nvPr/>
          </p:nvSpPr>
          <p:spPr>
            <a:xfrm>
              <a:off x="6163640" y="2945585"/>
              <a:ext cx="966868" cy="35469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A8B7BFE8-39F7-778F-AAF5-7FA3382BCE56}"/>
                </a:ext>
              </a:extLst>
            </p:cNvPr>
            <p:cNvSpPr/>
            <p:nvPr/>
          </p:nvSpPr>
          <p:spPr>
            <a:xfrm>
              <a:off x="6205723" y="2980137"/>
              <a:ext cx="294235" cy="28559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DB46B80F-6515-80E0-58CE-1AF222213125}"/>
                </a:ext>
              </a:extLst>
            </p:cNvPr>
            <p:cNvSpPr/>
            <p:nvPr/>
          </p:nvSpPr>
          <p:spPr>
            <a:xfrm>
              <a:off x="6499957" y="2980137"/>
              <a:ext cx="294235" cy="28559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5AB6D9F0-7391-2236-3E67-9EAE24BC6EEE}"/>
                </a:ext>
              </a:extLst>
            </p:cNvPr>
            <p:cNvSpPr/>
            <p:nvPr/>
          </p:nvSpPr>
          <p:spPr>
            <a:xfrm>
              <a:off x="6794192" y="2980137"/>
              <a:ext cx="294235" cy="28559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1940143-63E7-9B80-141B-2B9A0B11D637}"/>
                </a:ext>
              </a:extLst>
            </p:cNvPr>
            <p:cNvSpPr/>
            <p:nvPr/>
          </p:nvSpPr>
          <p:spPr>
            <a:xfrm>
              <a:off x="7130509" y="2945585"/>
              <a:ext cx="966868" cy="35469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1F5AC319-5A68-1EE1-8C9E-6F86774F3E93}"/>
                </a:ext>
              </a:extLst>
            </p:cNvPr>
            <p:cNvSpPr/>
            <p:nvPr/>
          </p:nvSpPr>
          <p:spPr>
            <a:xfrm>
              <a:off x="7172591" y="2980137"/>
              <a:ext cx="294235" cy="28559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F2E30CB7-1DD5-3A78-4FC3-18A6E44BA6F1}"/>
                </a:ext>
              </a:extLst>
            </p:cNvPr>
            <p:cNvSpPr/>
            <p:nvPr/>
          </p:nvSpPr>
          <p:spPr>
            <a:xfrm>
              <a:off x="7466826" y="2980137"/>
              <a:ext cx="294235" cy="28559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4A4B458E-5C4E-DC54-3C9C-AF6D5E3C5BDC}"/>
                </a:ext>
              </a:extLst>
            </p:cNvPr>
            <p:cNvSpPr/>
            <p:nvPr/>
          </p:nvSpPr>
          <p:spPr>
            <a:xfrm>
              <a:off x="7761060" y="2980137"/>
              <a:ext cx="294235" cy="28559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A4D40613-82FA-2079-4822-96D4369A8B87}"/>
                </a:ext>
              </a:extLst>
            </p:cNvPr>
            <p:cNvSpPr/>
            <p:nvPr/>
          </p:nvSpPr>
          <p:spPr>
            <a:xfrm>
              <a:off x="5114640" y="3367242"/>
              <a:ext cx="3068547" cy="93750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4391FA2C-11CA-A077-EC03-BA71A493A048}"/>
                </a:ext>
              </a:extLst>
            </p:cNvPr>
            <p:cNvSpPr/>
            <p:nvPr/>
          </p:nvSpPr>
          <p:spPr>
            <a:xfrm>
              <a:off x="5158934" y="3402031"/>
              <a:ext cx="2983332" cy="43483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1FCAFF3E-50C0-3468-A8DA-69E7BAAF69C7}"/>
                </a:ext>
              </a:extLst>
            </p:cNvPr>
            <p:cNvSpPr/>
            <p:nvPr/>
          </p:nvSpPr>
          <p:spPr>
            <a:xfrm>
              <a:off x="5197367" y="3445434"/>
              <a:ext cx="966868" cy="35469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F2054E22-8205-08A8-138F-8BB74E65CA64}"/>
                </a:ext>
              </a:extLst>
            </p:cNvPr>
            <p:cNvSpPr/>
            <p:nvPr/>
          </p:nvSpPr>
          <p:spPr>
            <a:xfrm>
              <a:off x="5239449" y="3479986"/>
              <a:ext cx="294235" cy="28559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046FD91-30F5-3633-44F6-1E6709EC6EC3}"/>
                </a:ext>
              </a:extLst>
            </p:cNvPr>
            <p:cNvSpPr/>
            <p:nvPr/>
          </p:nvSpPr>
          <p:spPr>
            <a:xfrm>
              <a:off x="5533684" y="3479986"/>
              <a:ext cx="294235" cy="28559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F2404B76-0A8D-FC89-1516-F5ADA1DB5AC7}"/>
                </a:ext>
              </a:extLst>
            </p:cNvPr>
            <p:cNvSpPr/>
            <p:nvPr/>
          </p:nvSpPr>
          <p:spPr>
            <a:xfrm>
              <a:off x="5827918" y="3479986"/>
              <a:ext cx="294235" cy="28559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A901890-B59F-1D2D-6EB3-F4C75F54DF7C}"/>
                </a:ext>
              </a:extLst>
            </p:cNvPr>
            <p:cNvSpPr/>
            <p:nvPr/>
          </p:nvSpPr>
          <p:spPr>
            <a:xfrm>
              <a:off x="6164235" y="3445434"/>
              <a:ext cx="966868" cy="35469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DF270BE2-E9E0-ADB7-DF0B-2BB26994B58F}"/>
                </a:ext>
              </a:extLst>
            </p:cNvPr>
            <p:cNvSpPr/>
            <p:nvPr/>
          </p:nvSpPr>
          <p:spPr>
            <a:xfrm>
              <a:off x="6206318" y="3479986"/>
              <a:ext cx="294235" cy="28559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C89A889-73B5-E2F2-2FAC-E48B2849DE23}"/>
                </a:ext>
              </a:extLst>
            </p:cNvPr>
            <p:cNvSpPr/>
            <p:nvPr/>
          </p:nvSpPr>
          <p:spPr>
            <a:xfrm>
              <a:off x="6500552" y="3479986"/>
              <a:ext cx="294235" cy="28559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BAC1C955-403C-A30D-FDCF-2D4461CA1E66}"/>
                </a:ext>
              </a:extLst>
            </p:cNvPr>
            <p:cNvSpPr/>
            <p:nvPr/>
          </p:nvSpPr>
          <p:spPr>
            <a:xfrm>
              <a:off x="6794787" y="3479986"/>
              <a:ext cx="294235" cy="28559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F7FA6BD-3974-393F-3669-287481DB0699}"/>
                </a:ext>
              </a:extLst>
            </p:cNvPr>
            <p:cNvSpPr/>
            <p:nvPr/>
          </p:nvSpPr>
          <p:spPr>
            <a:xfrm>
              <a:off x="7131104" y="3445434"/>
              <a:ext cx="966868" cy="35469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2E4C6ED9-4D52-7C76-262E-C030F165464F}"/>
                </a:ext>
              </a:extLst>
            </p:cNvPr>
            <p:cNvSpPr/>
            <p:nvPr/>
          </p:nvSpPr>
          <p:spPr>
            <a:xfrm>
              <a:off x="7173186" y="3479986"/>
              <a:ext cx="294235" cy="28559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772D282A-56C6-0585-C802-BD9CDF93AA09}"/>
                </a:ext>
              </a:extLst>
            </p:cNvPr>
            <p:cNvSpPr/>
            <p:nvPr/>
          </p:nvSpPr>
          <p:spPr>
            <a:xfrm>
              <a:off x="7467421" y="3479986"/>
              <a:ext cx="294235" cy="28559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7F2772CD-8D03-F248-3658-5F7E57A77B3B}"/>
                </a:ext>
              </a:extLst>
            </p:cNvPr>
            <p:cNvSpPr/>
            <p:nvPr/>
          </p:nvSpPr>
          <p:spPr>
            <a:xfrm>
              <a:off x="7761655" y="3479986"/>
              <a:ext cx="294235" cy="28559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126733CD-C15C-6660-7764-26A4F995A4E8}"/>
                </a:ext>
              </a:extLst>
            </p:cNvPr>
            <p:cNvSpPr/>
            <p:nvPr/>
          </p:nvSpPr>
          <p:spPr>
            <a:xfrm>
              <a:off x="5158934" y="3834918"/>
              <a:ext cx="2983332" cy="43483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D3375378-178D-EB5C-4E7A-B8B516ADC0E3}"/>
                </a:ext>
              </a:extLst>
            </p:cNvPr>
            <p:cNvSpPr/>
            <p:nvPr/>
          </p:nvSpPr>
          <p:spPr>
            <a:xfrm>
              <a:off x="5197367" y="3878321"/>
              <a:ext cx="966868" cy="35469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989D41BE-4A42-2EB2-0909-31781EF7DC3E}"/>
                </a:ext>
              </a:extLst>
            </p:cNvPr>
            <p:cNvSpPr/>
            <p:nvPr/>
          </p:nvSpPr>
          <p:spPr>
            <a:xfrm>
              <a:off x="5239449" y="3912873"/>
              <a:ext cx="294235" cy="28559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A254C75F-5B5C-96C8-AADA-E3B9B8629345}"/>
                </a:ext>
              </a:extLst>
            </p:cNvPr>
            <p:cNvSpPr/>
            <p:nvPr/>
          </p:nvSpPr>
          <p:spPr>
            <a:xfrm>
              <a:off x="5533684" y="3912873"/>
              <a:ext cx="294235" cy="28559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0B4532BD-566A-15C8-0240-B36DCF1D2771}"/>
                </a:ext>
              </a:extLst>
            </p:cNvPr>
            <p:cNvSpPr/>
            <p:nvPr/>
          </p:nvSpPr>
          <p:spPr>
            <a:xfrm>
              <a:off x="5827918" y="3912873"/>
              <a:ext cx="294235" cy="28559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C316ECA6-5F5B-F86B-8CEC-61FBE27AA5A6}"/>
                </a:ext>
              </a:extLst>
            </p:cNvPr>
            <p:cNvSpPr/>
            <p:nvPr/>
          </p:nvSpPr>
          <p:spPr>
            <a:xfrm>
              <a:off x="6164235" y="3878321"/>
              <a:ext cx="966868" cy="35469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988DCCCC-5D13-139A-CC38-D628A9407E6B}"/>
                </a:ext>
              </a:extLst>
            </p:cNvPr>
            <p:cNvSpPr/>
            <p:nvPr/>
          </p:nvSpPr>
          <p:spPr>
            <a:xfrm>
              <a:off x="6206318" y="3912873"/>
              <a:ext cx="294235" cy="28559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1C3FBCA2-2EF8-968E-779D-A08AAC27CBE4}"/>
                </a:ext>
              </a:extLst>
            </p:cNvPr>
            <p:cNvSpPr/>
            <p:nvPr/>
          </p:nvSpPr>
          <p:spPr>
            <a:xfrm>
              <a:off x="6500552" y="3912873"/>
              <a:ext cx="294235" cy="28559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5E66B9A6-6455-3CEE-F0D1-5DE0DA343FC1}"/>
                </a:ext>
              </a:extLst>
            </p:cNvPr>
            <p:cNvSpPr/>
            <p:nvPr/>
          </p:nvSpPr>
          <p:spPr>
            <a:xfrm>
              <a:off x="6794787" y="3912873"/>
              <a:ext cx="294235" cy="28559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7B904FF4-472E-AF12-07CF-C38CC0879AD1}"/>
                </a:ext>
              </a:extLst>
            </p:cNvPr>
            <p:cNvSpPr/>
            <p:nvPr/>
          </p:nvSpPr>
          <p:spPr>
            <a:xfrm>
              <a:off x="7131104" y="3878321"/>
              <a:ext cx="966868" cy="35469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553132F-4FE8-EB7A-651F-F3C7AAB81C22}"/>
                </a:ext>
              </a:extLst>
            </p:cNvPr>
            <p:cNvSpPr/>
            <p:nvPr/>
          </p:nvSpPr>
          <p:spPr>
            <a:xfrm>
              <a:off x="7173186" y="3912873"/>
              <a:ext cx="294235" cy="28559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39205084-836A-6ABB-24AE-D3C3D57E74D1}"/>
                </a:ext>
              </a:extLst>
            </p:cNvPr>
            <p:cNvSpPr/>
            <p:nvPr/>
          </p:nvSpPr>
          <p:spPr>
            <a:xfrm>
              <a:off x="7467421" y="3912873"/>
              <a:ext cx="294235" cy="28559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885E5DE6-DBA9-B36E-1A5E-29B1BDD2B594}"/>
                </a:ext>
              </a:extLst>
            </p:cNvPr>
            <p:cNvSpPr/>
            <p:nvPr/>
          </p:nvSpPr>
          <p:spPr>
            <a:xfrm>
              <a:off x="7761655" y="3912873"/>
              <a:ext cx="294235" cy="28559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32607F4F-6189-1590-6457-BE02CF865E12}"/>
                </a:ext>
              </a:extLst>
            </p:cNvPr>
            <p:cNvSpPr/>
            <p:nvPr/>
          </p:nvSpPr>
          <p:spPr>
            <a:xfrm>
              <a:off x="5115235" y="4299978"/>
              <a:ext cx="3068547" cy="93750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64D98CD9-E84C-94F8-7DC9-4275DBA6A225}"/>
                </a:ext>
              </a:extLst>
            </p:cNvPr>
            <p:cNvSpPr/>
            <p:nvPr/>
          </p:nvSpPr>
          <p:spPr>
            <a:xfrm>
              <a:off x="5159529" y="4334767"/>
              <a:ext cx="2983332" cy="43483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C95EB57B-69B5-0539-DB30-FEE8D9A6D016}"/>
                </a:ext>
              </a:extLst>
            </p:cNvPr>
            <p:cNvSpPr/>
            <p:nvPr/>
          </p:nvSpPr>
          <p:spPr>
            <a:xfrm>
              <a:off x="5197962" y="4378170"/>
              <a:ext cx="966868" cy="35469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BAB3FCB1-8574-8A5E-2E0A-53190509EECB}"/>
                </a:ext>
              </a:extLst>
            </p:cNvPr>
            <p:cNvSpPr/>
            <p:nvPr/>
          </p:nvSpPr>
          <p:spPr>
            <a:xfrm>
              <a:off x="5240044" y="4412722"/>
              <a:ext cx="294235" cy="28559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5DBB50BA-741F-8212-A727-6E63E1CFCB8C}"/>
                </a:ext>
              </a:extLst>
            </p:cNvPr>
            <p:cNvSpPr/>
            <p:nvPr/>
          </p:nvSpPr>
          <p:spPr>
            <a:xfrm>
              <a:off x="5534279" y="4412722"/>
              <a:ext cx="294235" cy="28559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BA1718CD-3CF0-BB57-E740-F4F567919F43}"/>
                </a:ext>
              </a:extLst>
            </p:cNvPr>
            <p:cNvSpPr/>
            <p:nvPr/>
          </p:nvSpPr>
          <p:spPr>
            <a:xfrm>
              <a:off x="5828513" y="4412722"/>
              <a:ext cx="294235" cy="28559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C1EF72F1-4D61-07AE-9293-1F39F29F78DB}"/>
                </a:ext>
              </a:extLst>
            </p:cNvPr>
            <p:cNvSpPr/>
            <p:nvPr/>
          </p:nvSpPr>
          <p:spPr>
            <a:xfrm>
              <a:off x="6164830" y="4378170"/>
              <a:ext cx="966868" cy="35469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3A6147B7-103D-B81C-40CF-259CB26C7BD6}"/>
                </a:ext>
              </a:extLst>
            </p:cNvPr>
            <p:cNvSpPr/>
            <p:nvPr/>
          </p:nvSpPr>
          <p:spPr>
            <a:xfrm>
              <a:off x="6206913" y="4412722"/>
              <a:ext cx="294235" cy="28559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2766016-5E35-5EBA-21F3-7AB7D176B7AF}"/>
                </a:ext>
              </a:extLst>
            </p:cNvPr>
            <p:cNvSpPr/>
            <p:nvPr/>
          </p:nvSpPr>
          <p:spPr>
            <a:xfrm>
              <a:off x="6501147" y="4412722"/>
              <a:ext cx="294235" cy="28559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DC2197EF-ECEA-1D02-4E2B-867311EEF3DB}"/>
                </a:ext>
              </a:extLst>
            </p:cNvPr>
            <p:cNvSpPr/>
            <p:nvPr/>
          </p:nvSpPr>
          <p:spPr>
            <a:xfrm>
              <a:off x="6795382" y="4412722"/>
              <a:ext cx="294235" cy="28559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831C3FB0-9693-D472-9182-B32A2E6D9876}"/>
                </a:ext>
              </a:extLst>
            </p:cNvPr>
            <p:cNvSpPr/>
            <p:nvPr/>
          </p:nvSpPr>
          <p:spPr>
            <a:xfrm>
              <a:off x="7131699" y="4378170"/>
              <a:ext cx="966868" cy="35469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D09EE7FE-F07D-705E-3344-266CB6ECF984}"/>
                </a:ext>
              </a:extLst>
            </p:cNvPr>
            <p:cNvSpPr/>
            <p:nvPr/>
          </p:nvSpPr>
          <p:spPr>
            <a:xfrm>
              <a:off x="7173781" y="4412722"/>
              <a:ext cx="294235" cy="28559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B46F3302-6BDE-ED61-31B8-3A7CBA01CA83}"/>
                </a:ext>
              </a:extLst>
            </p:cNvPr>
            <p:cNvSpPr/>
            <p:nvPr/>
          </p:nvSpPr>
          <p:spPr>
            <a:xfrm>
              <a:off x="7468016" y="4412722"/>
              <a:ext cx="294235" cy="28559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FF8FE5CD-C507-F9DB-8967-B2FE919A6DFB}"/>
                </a:ext>
              </a:extLst>
            </p:cNvPr>
            <p:cNvSpPr/>
            <p:nvPr/>
          </p:nvSpPr>
          <p:spPr>
            <a:xfrm>
              <a:off x="7762250" y="4412722"/>
              <a:ext cx="294235" cy="28559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06A54BD5-15F7-B057-A46E-478DA47AC3CB}"/>
                </a:ext>
              </a:extLst>
            </p:cNvPr>
            <p:cNvSpPr/>
            <p:nvPr/>
          </p:nvSpPr>
          <p:spPr>
            <a:xfrm>
              <a:off x="5159529" y="4767654"/>
              <a:ext cx="2983332" cy="43483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E2897523-7C4C-604B-F25F-2D40F70C6BCE}"/>
                </a:ext>
              </a:extLst>
            </p:cNvPr>
            <p:cNvSpPr/>
            <p:nvPr/>
          </p:nvSpPr>
          <p:spPr>
            <a:xfrm>
              <a:off x="5197962" y="4811058"/>
              <a:ext cx="966868" cy="35469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A00FB21D-55B6-B951-E9C7-AB2578DD9761}"/>
                </a:ext>
              </a:extLst>
            </p:cNvPr>
            <p:cNvSpPr/>
            <p:nvPr/>
          </p:nvSpPr>
          <p:spPr>
            <a:xfrm>
              <a:off x="5240044" y="4845610"/>
              <a:ext cx="294235" cy="28559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DE9C8FBF-C96E-1606-BC55-B91613B36A44}"/>
                </a:ext>
              </a:extLst>
            </p:cNvPr>
            <p:cNvSpPr/>
            <p:nvPr/>
          </p:nvSpPr>
          <p:spPr>
            <a:xfrm>
              <a:off x="5534279" y="4845610"/>
              <a:ext cx="294235" cy="28559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773DFCA9-CFE1-52CC-6A56-5F8D23EF61AC}"/>
                </a:ext>
              </a:extLst>
            </p:cNvPr>
            <p:cNvSpPr/>
            <p:nvPr/>
          </p:nvSpPr>
          <p:spPr>
            <a:xfrm>
              <a:off x="5828513" y="4845610"/>
              <a:ext cx="294235" cy="28559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272C9A86-2630-A873-3613-8C8C3A6527F2}"/>
                </a:ext>
              </a:extLst>
            </p:cNvPr>
            <p:cNvSpPr/>
            <p:nvPr/>
          </p:nvSpPr>
          <p:spPr>
            <a:xfrm>
              <a:off x="6164830" y="4811058"/>
              <a:ext cx="966868" cy="35469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5E3357A8-66CB-1BCB-F692-C6715BED8430}"/>
                </a:ext>
              </a:extLst>
            </p:cNvPr>
            <p:cNvSpPr/>
            <p:nvPr/>
          </p:nvSpPr>
          <p:spPr>
            <a:xfrm>
              <a:off x="6206913" y="4845610"/>
              <a:ext cx="294235" cy="28559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B19ADA9E-6EBB-9D90-AF3B-B451036789EF}"/>
                </a:ext>
              </a:extLst>
            </p:cNvPr>
            <p:cNvSpPr/>
            <p:nvPr/>
          </p:nvSpPr>
          <p:spPr>
            <a:xfrm>
              <a:off x="6501147" y="4845610"/>
              <a:ext cx="294235" cy="28559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05E39070-7E44-634D-3C8B-823A060323C5}"/>
                </a:ext>
              </a:extLst>
            </p:cNvPr>
            <p:cNvSpPr/>
            <p:nvPr/>
          </p:nvSpPr>
          <p:spPr>
            <a:xfrm>
              <a:off x="6795382" y="4845610"/>
              <a:ext cx="294235" cy="28559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AD8D3196-EFB8-2FA0-E592-8D53D4B2EB4F}"/>
                </a:ext>
              </a:extLst>
            </p:cNvPr>
            <p:cNvSpPr/>
            <p:nvPr/>
          </p:nvSpPr>
          <p:spPr>
            <a:xfrm>
              <a:off x="7131699" y="4811058"/>
              <a:ext cx="966868" cy="35469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CE4FEAF3-F9EE-7954-86C5-31B44FA92D7F}"/>
                </a:ext>
              </a:extLst>
            </p:cNvPr>
            <p:cNvSpPr/>
            <p:nvPr/>
          </p:nvSpPr>
          <p:spPr>
            <a:xfrm>
              <a:off x="7173781" y="4845610"/>
              <a:ext cx="294235" cy="28559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D0490907-058D-1B21-90DE-0B6A1B119D1A}"/>
                </a:ext>
              </a:extLst>
            </p:cNvPr>
            <p:cNvSpPr/>
            <p:nvPr/>
          </p:nvSpPr>
          <p:spPr>
            <a:xfrm>
              <a:off x="7468016" y="4845610"/>
              <a:ext cx="294235" cy="28559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07FF10F6-0CCB-76CC-0312-D99C9E9A7390}"/>
                </a:ext>
              </a:extLst>
            </p:cNvPr>
            <p:cNvSpPr/>
            <p:nvPr/>
          </p:nvSpPr>
          <p:spPr>
            <a:xfrm>
              <a:off x="7762250" y="4845610"/>
              <a:ext cx="294235" cy="28559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5" name="화살표: 오른쪽 184">
            <a:extLst>
              <a:ext uri="{FF2B5EF4-FFF2-40B4-BE49-F238E27FC236}">
                <a16:creationId xmlns:a16="http://schemas.microsoft.com/office/drawing/2014/main" id="{D7808B95-E4BB-672A-7D32-ACB1550D56DB}"/>
              </a:ext>
            </a:extLst>
          </p:cNvPr>
          <p:cNvSpPr/>
          <p:nvPr/>
        </p:nvSpPr>
        <p:spPr>
          <a:xfrm>
            <a:off x="4935987" y="3707813"/>
            <a:ext cx="264262" cy="343376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79915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ea typeface="-2002" pitchFamily="18" charset="-127"/>
              </a:rPr>
              <a:t>합성곱 연산</a:t>
            </a:r>
            <a:endParaRPr lang="en-US" altLang="ko-KR" sz="28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688EB0-0E28-E64E-9ADD-96AC7D35CABB}"/>
              </a:ext>
            </a:extLst>
          </p:cNvPr>
          <p:cNvSpPr/>
          <p:nvPr/>
        </p:nvSpPr>
        <p:spPr>
          <a:xfrm>
            <a:off x="1345746" y="1275837"/>
            <a:ext cx="8756439" cy="212365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# (3,3,3,2) =&gt; (3,2,3,3)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weight = np.array( [ 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[[[1,1],[0,1],[-1,-1]], [[0,0],[-1,0],[0,0]], [[1,1],[0,1],[0,0]]],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[[[0,0],[-1,0],[0,0]], [[1,1],[1,1],[1,1]], [[0,0],[-1,0],[0,0]]],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[[[1,1],[1,1],[0,0]], [[0,0],[-1,0],[0,0]], [[1,1],[0,1],[-1,-1]]]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   ] )</a:t>
            </a:r>
          </a:p>
          <a:p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maps = np.transpose(weight, (2,3,0,1) )</a:t>
            </a:r>
          </a:p>
          <a:p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for map in maps: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for filter in map: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print(filter)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C84F0BB-FC2E-4711-9FD7-ABFDA648711B}"/>
              </a:ext>
            </a:extLst>
          </p:cNvPr>
          <p:cNvGrpSpPr/>
          <p:nvPr/>
        </p:nvGrpSpPr>
        <p:grpSpPr>
          <a:xfrm>
            <a:off x="8113220" y="4177494"/>
            <a:ext cx="956525" cy="956527"/>
            <a:chOff x="5356462" y="2037079"/>
            <a:chExt cx="1250067" cy="125006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1AB1050-B829-12E5-9295-A51DD76C19CF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0D7C981-2B8A-7570-6498-8B6CCABF5033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FECA552-C332-6E0C-6D1A-9ECED7D1B908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550DFE4-AB8D-68D6-67B2-24E8E7A6BFCA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B677D3A-0A44-06D9-505D-82449DDD55C7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641B0CF-4CAB-14CB-2875-CDEFC0F39BB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9F17518-6FB3-E374-A9AF-E624C085DC2C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AB668D9-7524-AAC2-CF2F-7C05559A2635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5783D1C-CB4A-1ECE-D462-504ED6199528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1520446-861B-BAE0-96B9-9683D2412D26}"/>
              </a:ext>
            </a:extLst>
          </p:cNvPr>
          <p:cNvGrpSpPr/>
          <p:nvPr/>
        </p:nvGrpSpPr>
        <p:grpSpPr>
          <a:xfrm>
            <a:off x="6793891" y="4181337"/>
            <a:ext cx="956525" cy="956527"/>
            <a:chOff x="5356462" y="2037079"/>
            <a:chExt cx="1250067" cy="125006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01E75C8-E52E-8181-7AE3-80D639F7091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563A31-D0C3-671B-AB3D-78C03B602902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500AED1-4B36-AA6D-B2B9-10B3D654A64A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83C03FC-3C17-873A-4FF6-3ADD0BA3842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CF92C1C-62A8-83F5-42F2-427AD8620C4C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45CC657-AAFF-C8E0-FE35-4A6A8B72C32E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643BB02-65FB-5ADD-E231-0088E42BD069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43E9BCD-2F5D-E6B4-CCA2-58CE0751A879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62F7692-F3A6-8DA5-03AD-3932CC00EB7A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3E8EAE1-BBD0-B565-92C7-B3867A70C0FE}"/>
              </a:ext>
            </a:extLst>
          </p:cNvPr>
          <p:cNvGrpSpPr/>
          <p:nvPr/>
        </p:nvGrpSpPr>
        <p:grpSpPr>
          <a:xfrm>
            <a:off x="5470138" y="4177495"/>
            <a:ext cx="956525" cy="956527"/>
            <a:chOff x="5356462" y="2037079"/>
            <a:chExt cx="1250067" cy="1250069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41F656C-CF82-6C25-5CC7-F3915BD9C6DF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326B998-22B7-4FD5-682C-4F3AFE73B29E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BEDA8AD-6EB5-4FA9-6554-5749AC943F1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AE2878E-ACC7-A492-BEB3-8D7F46BDA21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E004024-1F5B-12A0-0A81-014C0DED803E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739D387-00AF-28D2-3E2B-CB16BE556B43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12B8E80-293E-1170-FE2F-DF381958E5AD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E870DB3-1D9A-46AE-512B-36516D0D28D5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1615D3E-EFEF-4DD8-999D-A3E119B34741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3B01B66-E450-5866-8C72-55EB2155238F}"/>
              </a:ext>
            </a:extLst>
          </p:cNvPr>
          <p:cNvSpPr txBox="1"/>
          <p:nvPr/>
        </p:nvSpPr>
        <p:spPr>
          <a:xfrm>
            <a:off x="8032986" y="414369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9F232F-4D9E-F2B8-C577-20ABA614329A}"/>
              </a:ext>
            </a:extLst>
          </p:cNvPr>
          <p:cNvSpPr txBox="1"/>
          <p:nvPr/>
        </p:nvSpPr>
        <p:spPr>
          <a:xfrm>
            <a:off x="8670319" y="476771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F4AED0-CADA-8F53-441F-F4FAC23F28B2}"/>
              </a:ext>
            </a:extLst>
          </p:cNvPr>
          <p:cNvSpPr txBox="1"/>
          <p:nvPr/>
        </p:nvSpPr>
        <p:spPr>
          <a:xfrm>
            <a:off x="7033652" y="4136862"/>
            <a:ext cx="466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6EBCAE-9AED-EAAD-53E3-16B43F3AAEAD}"/>
              </a:ext>
            </a:extLst>
          </p:cNvPr>
          <p:cNvSpPr txBox="1"/>
          <p:nvPr/>
        </p:nvSpPr>
        <p:spPr>
          <a:xfrm>
            <a:off x="7346130" y="4455704"/>
            <a:ext cx="466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A9AFF2-4D49-EE1E-6725-5783BF4E6DD9}"/>
              </a:ext>
            </a:extLst>
          </p:cNvPr>
          <p:cNvSpPr txBox="1"/>
          <p:nvPr/>
        </p:nvSpPr>
        <p:spPr>
          <a:xfrm>
            <a:off x="6727061" y="4455704"/>
            <a:ext cx="466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9C77A5-60C9-ACB9-A751-7020A480B80F}"/>
              </a:ext>
            </a:extLst>
          </p:cNvPr>
          <p:cNvSpPr txBox="1"/>
          <p:nvPr/>
        </p:nvSpPr>
        <p:spPr>
          <a:xfrm>
            <a:off x="7043624" y="4791836"/>
            <a:ext cx="466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0A7C945-BA58-89C0-42D4-665E5F9E1F8F}"/>
              </a:ext>
            </a:extLst>
          </p:cNvPr>
          <p:cNvGrpSpPr/>
          <p:nvPr/>
        </p:nvGrpSpPr>
        <p:grpSpPr>
          <a:xfrm>
            <a:off x="5544279" y="5331693"/>
            <a:ext cx="808243" cy="808244"/>
            <a:chOff x="5356462" y="2037079"/>
            <a:chExt cx="1250067" cy="125006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B4C9819-2EAB-B7AC-A710-87ED695C588F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9BB1D8C-455D-BFE6-6B4E-D45CC739BBFD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24E3386-4CE3-D2E3-E860-EAE0D524FAC6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CBA034C-09CC-E184-903C-1E116F40CDDD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D170178-EB95-6FC6-8DA6-915AEE25A4C8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AD47255A-12CC-8E80-F2E0-EA3708E4E4B8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4993CBE-E879-0BE7-E26A-902876421123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C24BB75-24EB-967D-46DA-B7968D7F8A1B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394A907-4146-FA7F-5BC6-636FF2A83609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C5066C7-8E10-BC19-66C5-BD2B0475F895}"/>
              </a:ext>
            </a:extLst>
          </p:cNvPr>
          <p:cNvGrpSpPr/>
          <p:nvPr/>
        </p:nvGrpSpPr>
        <p:grpSpPr>
          <a:xfrm>
            <a:off x="6872899" y="5331693"/>
            <a:ext cx="808243" cy="808244"/>
            <a:chOff x="5356462" y="2037079"/>
            <a:chExt cx="1250067" cy="1250069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9C1E31A-4B82-24C3-1C6B-30410F9015EB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35E476A-3663-A88B-A759-8136BA5D5809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C3CA382-5428-734A-E916-989BF96EBAAE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35ACF8-20DF-D14C-120C-D4C79B9252CE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A62FDC4E-DBF6-9A68-AA81-BF92662A9049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A84AB5F-AED1-D8C6-3401-17CDFE8CB9D5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12A2DCD-00E4-EAAE-28E6-68D535517F8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9E88EC2-785B-150A-699B-F56E7A2B2693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49F981-079A-964E-1470-305845F59DF1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E77AA19-45AD-C632-CE82-473ED120D46F}"/>
              </a:ext>
            </a:extLst>
          </p:cNvPr>
          <p:cNvGrpSpPr/>
          <p:nvPr/>
        </p:nvGrpSpPr>
        <p:grpSpPr>
          <a:xfrm>
            <a:off x="8113220" y="5313941"/>
            <a:ext cx="893117" cy="836806"/>
            <a:chOff x="5067881" y="4730840"/>
            <a:chExt cx="893117" cy="836806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AE81CF48-7413-ABF0-FFFB-10864FD9BD48}"/>
                </a:ext>
              </a:extLst>
            </p:cNvPr>
            <p:cNvGrpSpPr/>
            <p:nvPr/>
          </p:nvGrpSpPr>
          <p:grpSpPr>
            <a:xfrm>
              <a:off x="5135677" y="4759402"/>
              <a:ext cx="808243" cy="808244"/>
              <a:chOff x="5356462" y="2037079"/>
              <a:chExt cx="1250067" cy="1250069"/>
            </a:xfrm>
          </p:grpSpPr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7D8AB013-70E3-130A-490D-E5F968805D9D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50A8565-F0A0-A39C-3A9C-D87773BBB284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6C1B1811-E519-27B9-FCDF-E22258A4610B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1179C8E-99DB-FDCC-8F49-390C78F49DC6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89FB001C-7F79-257B-DFCA-2415A047EABA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CB962508-F8D2-D358-5C3B-0E1F222E6259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2E4A0464-61FC-E507-157A-3A8EC65B8B6F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D339524B-8175-5437-F028-C3B02A866C09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983CA53F-AC07-7A90-3D6C-29B37E1525EE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C372C8B-9568-28FD-B592-8AD34E230F0B}"/>
                </a:ext>
              </a:extLst>
            </p:cNvPr>
            <p:cNvSpPr txBox="1"/>
            <p:nvPr/>
          </p:nvSpPr>
          <p:spPr>
            <a:xfrm>
              <a:off x="5067881" y="4730840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044530E-9DFA-95B1-1F54-A0F93C384E97}"/>
                </a:ext>
              </a:extLst>
            </p:cNvPr>
            <p:cNvSpPr txBox="1"/>
            <p:nvPr/>
          </p:nvSpPr>
          <p:spPr>
            <a:xfrm>
              <a:off x="5606414" y="5258124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15E1AEF-0EE8-328C-EB56-6B3DE549190B}"/>
              </a:ext>
            </a:extLst>
          </p:cNvPr>
          <p:cNvSpPr txBox="1"/>
          <p:nvPr/>
        </p:nvSpPr>
        <p:spPr>
          <a:xfrm>
            <a:off x="1407319" y="3634734"/>
            <a:ext cx="2653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16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,2) =&gt; (</a:t>
            </a:r>
            <a:r>
              <a:rPr lang="en-US" altLang="ko-KR" sz="16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,2,3,3)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98275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ea typeface="-2002" pitchFamily="18" charset="-127"/>
              </a:rPr>
              <a:t>합성곱 연산</a:t>
            </a:r>
            <a:endParaRPr lang="en-US" altLang="ko-KR" sz="28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650BB31-7ECD-3C5E-4C91-A921E568BA06}"/>
              </a:ext>
            </a:extLst>
          </p:cNvPr>
          <p:cNvSpPr/>
          <p:nvPr/>
        </p:nvSpPr>
        <p:spPr>
          <a:xfrm>
            <a:off x="1214581" y="1287090"/>
            <a:ext cx="8756439" cy="110799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tf.keras.layers.Conv2D(filters=2, kernel_size=3, padding='valid', kernel_initializer=weight_init)(image)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  # ( 1,3,3,2)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feature_maps = np.swapaxes(conv2d, 0, 3)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for feature_map in feature_maps: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print(feature_map.reshape(3,3))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20AD33D-AD01-4203-960A-CEAE65B771DC}"/>
              </a:ext>
            </a:extLst>
          </p:cNvPr>
          <p:cNvSpPr/>
          <p:nvPr/>
        </p:nvSpPr>
        <p:spPr>
          <a:xfrm>
            <a:off x="5837293" y="378461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9892A5-F4B3-33CC-952F-FFA64BD6B168}"/>
              </a:ext>
            </a:extLst>
          </p:cNvPr>
          <p:cNvSpPr/>
          <p:nvPr/>
        </p:nvSpPr>
        <p:spPr>
          <a:xfrm>
            <a:off x="5836127" y="295057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EF48A6-D2E2-E72D-326E-6B5A3E9175D6}"/>
              </a:ext>
            </a:extLst>
          </p:cNvPr>
          <p:cNvSpPr/>
          <p:nvPr/>
        </p:nvSpPr>
        <p:spPr>
          <a:xfrm>
            <a:off x="6252816" y="295057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7C0D17-2D00-E90C-A8B8-4DDAAC0016E6}"/>
              </a:ext>
            </a:extLst>
          </p:cNvPr>
          <p:cNvSpPr/>
          <p:nvPr/>
        </p:nvSpPr>
        <p:spPr>
          <a:xfrm>
            <a:off x="6669505" y="295057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3C1EB1-A5D9-29BF-2B33-9881D99C2688}"/>
              </a:ext>
            </a:extLst>
          </p:cNvPr>
          <p:cNvSpPr/>
          <p:nvPr/>
        </p:nvSpPr>
        <p:spPr>
          <a:xfrm>
            <a:off x="5836127" y="336726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544AB97-7D55-0A4F-2BA1-29560F17072A}"/>
              </a:ext>
            </a:extLst>
          </p:cNvPr>
          <p:cNvSpPr/>
          <p:nvPr/>
        </p:nvSpPr>
        <p:spPr>
          <a:xfrm>
            <a:off x="6252816" y="336726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49CA848-97B1-ED11-4C7B-E5C075D8A18F}"/>
              </a:ext>
            </a:extLst>
          </p:cNvPr>
          <p:cNvSpPr/>
          <p:nvPr/>
        </p:nvSpPr>
        <p:spPr>
          <a:xfrm>
            <a:off x="6669505" y="3367263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A06A126-83DE-888E-7A63-8C2C991D771C}"/>
              </a:ext>
            </a:extLst>
          </p:cNvPr>
          <p:cNvSpPr/>
          <p:nvPr/>
        </p:nvSpPr>
        <p:spPr>
          <a:xfrm>
            <a:off x="6252816" y="3783953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F187D2-CFCC-46DC-B04E-7D943C1F274E}"/>
              </a:ext>
            </a:extLst>
          </p:cNvPr>
          <p:cNvSpPr/>
          <p:nvPr/>
        </p:nvSpPr>
        <p:spPr>
          <a:xfrm>
            <a:off x="6669505" y="378395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A003AC-7DD5-3001-0903-63E7865B9F40}"/>
              </a:ext>
            </a:extLst>
          </p:cNvPr>
          <p:cNvSpPr txBox="1"/>
          <p:nvPr/>
        </p:nvSpPr>
        <p:spPr>
          <a:xfrm>
            <a:off x="5814705" y="3397928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6B3F6A-0E71-3F2A-415A-A9BBCF92D24B}"/>
              </a:ext>
            </a:extLst>
          </p:cNvPr>
          <p:cNvSpPr txBox="1"/>
          <p:nvPr/>
        </p:nvSpPr>
        <p:spPr>
          <a:xfrm>
            <a:off x="6254835" y="2960328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E8D3839-C5C6-7BEB-EFC6-C3BCCE99F67C}"/>
              </a:ext>
            </a:extLst>
          </p:cNvPr>
          <p:cNvSpPr/>
          <p:nvPr/>
        </p:nvSpPr>
        <p:spPr>
          <a:xfrm>
            <a:off x="7671702" y="378395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1F3D47-2773-25DC-98FF-AB6FB3358C14}"/>
              </a:ext>
            </a:extLst>
          </p:cNvPr>
          <p:cNvSpPr/>
          <p:nvPr/>
        </p:nvSpPr>
        <p:spPr>
          <a:xfrm>
            <a:off x="7670536" y="294991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0281793-B93D-7017-F84F-9B4F4B0FA155}"/>
              </a:ext>
            </a:extLst>
          </p:cNvPr>
          <p:cNvSpPr/>
          <p:nvPr/>
        </p:nvSpPr>
        <p:spPr>
          <a:xfrm>
            <a:off x="8087225" y="294990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1243DD7-B186-0B1D-17D7-23A0D913E646}"/>
              </a:ext>
            </a:extLst>
          </p:cNvPr>
          <p:cNvSpPr/>
          <p:nvPr/>
        </p:nvSpPr>
        <p:spPr>
          <a:xfrm>
            <a:off x="8503914" y="294990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3C5536A-0EF4-4596-4F76-D7B9C343C77F}"/>
              </a:ext>
            </a:extLst>
          </p:cNvPr>
          <p:cNvSpPr/>
          <p:nvPr/>
        </p:nvSpPr>
        <p:spPr>
          <a:xfrm>
            <a:off x="7670536" y="336659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50F8E7-4F83-7CEA-6652-476834228FBB}"/>
              </a:ext>
            </a:extLst>
          </p:cNvPr>
          <p:cNvSpPr/>
          <p:nvPr/>
        </p:nvSpPr>
        <p:spPr>
          <a:xfrm>
            <a:off x="8087225" y="336659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05CD5C-B6D3-4A33-4E8F-293CF013A043}"/>
              </a:ext>
            </a:extLst>
          </p:cNvPr>
          <p:cNvSpPr/>
          <p:nvPr/>
        </p:nvSpPr>
        <p:spPr>
          <a:xfrm>
            <a:off x="8503914" y="336659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71DA21-CA74-E547-C8C9-788ADDD9E878}"/>
              </a:ext>
            </a:extLst>
          </p:cNvPr>
          <p:cNvSpPr/>
          <p:nvPr/>
        </p:nvSpPr>
        <p:spPr>
          <a:xfrm>
            <a:off x="8087225" y="378328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34CAC3E-8606-381C-9406-2403A40045B9}"/>
              </a:ext>
            </a:extLst>
          </p:cNvPr>
          <p:cNvSpPr/>
          <p:nvPr/>
        </p:nvSpPr>
        <p:spPr>
          <a:xfrm>
            <a:off x="8503914" y="378328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8B7B97-10AE-C619-6898-9EE7ADF801D3}"/>
              </a:ext>
            </a:extLst>
          </p:cNvPr>
          <p:cNvSpPr txBox="1"/>
          <p:nvPr/>
        </p:nvSpPr>
        <p:spPr>
          <a:xfrm>
            <a:off x="2481566" y="3285855"/>
            <a:ext cx="208422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[[7. 5. 7.]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[2. 6. 7.]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[5. 7. 8.]]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05133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고차원 텐서의 전치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8200A5C-73B7-AAB0-73CB-680E05F8744E}"/>
              </a:ext>
            </a:extLst>
          </p:cNvPr>
          <p:cNvSpPr/>
          <p:nvPr/>
        </p:nvSpPr>
        <p:spPr>
          <a:xfrm>
            <a:off x="5327015" y="3138496"/>
            <a:ext cx="2625329" cy="5482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873DE8-C5C0-6A8F-5153-40B781CBE386}"/>
              </a:ext>
            </a:extLst>
          </p:cNvPr>
          <p:cNvSpPr txBox="1"/>
          <p:nvPr/>
        </p:nvSpPr>
        <p:spPr>
          <a:xfrm>
            <a:off x="1660259" y="1482186"/>
            <a:ext cx="46987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np.arange(12).reshape(3,2,2)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 = np.swapaxes(a, 0, 1)#(2,3,2)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51EF558-C800-3598-6878-03FE13DAEF49}"/>
              </a:ext>
            </a:extLst>
          </p:cNvPr>
          <p:cNvCxnSpPr/>
          <p:nvPr/>
        </p:nvCxnSpPr>
        <p:spPr>
          <a:xfrm flipH="1">
            <a:off x="5421670" y="1754105"/>
            <a:ext cx="312215" cy="1761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6C39B0C-0D83-E4C0-214E-A2202C95C119}"/>
              </a:ext>
            </a:extLst>
          </p:cNvPr>
          <p:cNvCxnSpPr>
            <a:cxnSpLocks/>
          </p:cNvCxnSpPr>
          <p:nvPr/>
        </p:nvCxnSpPr>
        <p:spPr>
          <a:xfrm>
            <a:off x="5421670" y="1756655"/>
            <a:ext cx="248867" cy="1770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21840D-0ADA-2111-BF5B-7FBFF6C42501}"/>
              </a:ext>
            </a:extLst>
          </p:cNvPr>
          <p:cNvSpPr/>
          <p:nvPr/>
        </p:nvSpPr>
        <p:spPr>
          <a:xfrm>
            <a:off x="2512381" y="2907216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7668C8-0334-BBB0-9CD6-F4B519B0B337}"/>
              </a:ext>
            </a:extLst>
          </p:cNvPr>
          <p:cNvSpPr/>
          <p:nvPr/>
        </p:nvSpPr>
        <p:spPr>
          <a:xfrm>
            <a:off x="2562387" y="2955437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3821BD-71BC-40B3-8D4A-3EB4C41B5221}"/>
              </a:ext>
            </a:extLst>
          </p:cNvPr>
          <p:cNvSpPr/>
          <p:nvPr/>
        </p:nvSpPr>
        <p:spPr>
          <a:xfrm>
            <a:off x="2608821" y="299830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507ECC-2972-8F1F-0D44-6B1D8C232BD0}"/>
              </a:ext>
            </a:extLst>
          </p:cNvPr>
          <p:cNvSpPr/>
          <p:nvPr/>
        </p:nvSpPr>
        <p:spPr>
          <a:xfrm>
            <a:off x="2983868" y="299829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0751E07-2251-2FDB-918F-1861021ED8EF}"/>
              </a:ext>
            </a:extLst>
          </p:cNvPr>
          <p:cNvSpPr/>
          <p:nvPr/>
        </p:nvSpPr>
        <p:spPr>
          <a:xfrm>
            <a:off x="3405349" y="2955437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FABA01-723A-F696-2DB9-E82077ACC2E5}"/>
              </a:ext>
            </a:extLst>
          </p:cNvPr>
          <p:cNvSpPr/>
          <p:nvPr/>
        </p:nvSpPr>
        <p:spPr>
          <a:xfrm>
            <a:off x="3451783" y="299830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26F259-67BF-90AB-DD38-95451C1E1AFD}"/>
              </a:ext>
            </a:extLst>
          </p:cNvPr>
          <p:cNvSpPr/>
          <p:nvPr/>
        </p:nvSpPr>
        <p:spPr>
          <a:xfrm>
            <a:off x="3826830" y="299829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E381AEB-5AE1-23C5-AE8A-68947E29FA47}"/>
              </a:ext>
            </a:extLst>
          </p:cNvPr>
          <p:cNvSpPr/>
          <p:nvPr/>
        </p:nvSpPr>
        <p:spPr>
          <a:xfrm>
            <a:off x="2512381" y="3455500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C6FEE6D-13A2-8566-0F2C-57B6FD2B3FB5}"/>
              </a:ext>
            </a:extLst>
          </p:cNvPr>
          <p:cNvSpPr/>
          <p:nvPr/>
        </p:nvSpPr>
        <p:spPr>
          <a:xfrm>
            <a:off x="2562387" y="3503721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00962CB-A095-72A3-AD7D-F320C7565879}"/>
              </a:ext>
            </a:extLst>
          </p:cNvPr>
          <p:cNvSpPr/>
          <p:nvPr/>
        </p:nvSpPr>
        <p:spPr>
          <a:xfrm>
            <a:off x="2608821" y="354658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1C5E997-5FE9-885C-A0CF-C8E7099D5245}"/>
              </a:ext>
            </a:extLst>
          </p:cNvPr>
          <p:cNvSpPr/>
          <p:nvPr/>
        </p:nvSpPr>
        <p:spPr>
          <a:xfrm>
            <a:off x="2983868" y="354658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C224FEB-F8DA-90F7-3BF4-EFA1C59B7E0D}"/>
              </a:ext>
            </a:extLst>
          </p:cNvPr>
          <p:cNvSpPr/>
          <p:nvPr/>
        </p:nvSpPr>
        <p:spPr>
          <a:xfrm>
            <a:off x="3405349" y="3503721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9E203EB-A267-779A-DF31-3FB795A573E4}"/>
              </a:ext>
            </a:extLst>
          </p:cNvPr>
          <p:cNvSpPr/>
          <p:nvPr/>
        </p:nvSpPr>
        <p:spPr>
          <a:xfrm>
            <a:off x="3451783" y="354658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C001F5-BBD8-EB7A-7E40-1C7A5720831C}"/>
              </a:ext>
            </a:extLst>
          </p:cNvPr>
          <p:cNvSpPr/>
          <p:nvPr/>
        </p:nvSpPr>
        <p:spPr>
          <a:xfrm>
            <a:off x="3826830" y="354658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8B40D82-272B-EEBB-F545-DE63A651611A}"/>
              </a:ext>
            </a:extLst>
          </p:cNvPr>
          <p:cNvSpPr/>
          <p:nvPr/>
        </p:nvSpPr>
        <p:spPr>
          <a:xfrm>
            <a:off x="2512381" y="4003784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7197D6E-17E7-33D9-BA9F-0CC194AF15B5}"/>
              </a:ext>
            </a:extLst>
          </p:cNvPr>
          <p:cNvSpPr/>
          <p:nvPr/>
        </p:nvSpPr>
        <p:spPr>
          <a:xfrm>
            <a:off x="2562387" y="4052005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99749F2-2DA8-A26D-B76E-603D955549B0}"/>
              </a:ext>
            </a:extLst>
          </p:cNvPr>
          <p:cNvSpPr/>
          <p:nvPr/>
        </p:nvSpPr>
        <p:spPr>
          <a:xfrm>
            <a:off x="2608821" y="409486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4408EC3-7D80-5C74-76C0-E25687059AFF}"/>
              </a:ext>
            </a:extLst>
          </p:cNvPr>
          <p:cNvSpPr/>
          <p:nvPr/>
        </p:nvSpPr>
        <p:spPr>
          <a:xfrm>
            <a:off x="2983868" y="409486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D0EEEF8-DC28-3821-EAC7-7CFC9D7E0455}"/>
              </a:ext>
            </a:extLst>
          </p:cNvPr>
          <p:cNvSpPr/>
          <p:nvPr/>
        </p:nvSpPr>
        <p:spPr>
          <a:xfrm>
            <a:off x="3405349" y="4052005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D3B9E91-28DA-C95D-C4CD-934904AB008E}"/>
              </a:ext>
            </a:extLst>
          </p:cNvPr>
          <p:cNvSpPr/>
          <p:nvPr/>
        </p:nvSpPr>
        <p:spPr>
          <a:xfrm>
            <a:off x="3451783" y="409486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F28D998-8188-CB44-1053-9D67DF62D489}"/>
              </a:ext>
            </a:extLst>
          </p:cNvPr>
          <p:cNvSpPr/>
          <p:nvPr/>
        </p:nvSpPr>
        <p:spPr>
          <a:xfrm>
            <a:off x="3826830" y="409486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90600F-340E-4907-5591-A01DFD43B0F6}"/>
              </a:ext>
            </a:extLst>
          </p:cNvPr>
          <p:cNvSpPr/>
          <p:nvPr/>
        </p:nvSpPr>
        <p:spPr>
          <a:xfrm>
            <a:off x="5375236" y="3184038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880DB4D-BC4F-37CC-CCB9-0E21C61F6D2D}"/>
              </a:ext>
            </a:extLst>
          </p:cNvPr>
          <p:cNvSpPr/>
          <p:nvPr/>
        </p:nvSpPr>
        <p:spPr>
          <a:xfrm>
            <a:off x="5421670" y="322511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95FF03E-DFC6-6B12-0EE3-6414C657DD7E}"/>
              </a:ext>
            </a:extLst>
          </p:cNvPr>
          <p:cNvSpPr/>
          <p:nvPr/>
        </p:nvSpPr>
        <p:spPr>
          <a:xfrm>
            <a:off x="5796717" y="322511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F8C2EEE-05CD-B353-B159-7AC0F69C8F39}"/>
              </a:ext>
            </a:extLst>
          </p:cNvPr>
          <p:cNvSpPr/>
          <p:nvPr/>
        </p:nvSpPr>
        <p:spPr>
          <a:xfrm>
            <a:off x="6218198" y="3184038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27B46B8-0358-7C84-891F-497CFEE72BCF}"/>
              </a:ext>
            </a:extLst>
          </p:cNvPr>
          <p:cNvSpPr/>
          <p:nvPr/>
        </p:nvSpPr>
        <p:spPr>
          <a:xfrm>
            <a:off x="6264632" y="322511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F1699A4-108B-972C-6FF2-1A7DCF323509}"/>
              </a:ext>
            </a:extLst>
          </p:cNvPr>
          <p:cNvSpPr/>
          <p:nvPr/>
        </p:nvSpPr>
        <p:spPr>
          <a:xfrm>
            <a:off x="6639679" y="322511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B37A0AF-3DFC-E28C-5CAF-5C77D1B72DFA}"/>
              </a:ext>
            </a:extLst>
          </p:cNvPr>
          <p:cNvSpPr/>
          <p:nvPr/>
        </p:nvSpPr>
        <p:spPr>
          <a:xfrm>
            <a:off x="7061160" y="3184038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59FA673-DE25-2476-C707-80B20FBA8683}"/>
              </a:ext>
            </a:extLst>
          </p:cNvPr>
          <p:cNvSpPr/>
          <p:nvPr/>
        </p:nvSpPr>
        <p:spPr>
          <a:xfrm>
            <a:off x="7107594" y="322511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278B6FB-F070-7571-368C-37FC2E3922E9}"/>
              </a:ext>
            </a:extLst>
          </p:cNvPr>
          <p:cNvSpPr/>
          <p:nvPr/>
        </p:nvSpPr>
        <p:spPr>
          <a:xfrm>
            <a:off x="7482641" y="322511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4FAA7ED-EED2-63E2-271F-129F60577237}"/>
              </a:ext>
            </a:extLst>
          </p:cNvPr>
          <p:cNvSpPr/>
          <p:nvPr/>
        </p:nvSpPr>
        <p:spPr>
          <a:xfrm>
            <a:off x="5327015" y="3686780"/>
            <a:ext cx="2625329" cy="5482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B476E94-7E94-1D77-BEDD-5793332B09B1}"/>
              </a:ext>
            </a:extLst>
          </p:cNvPr>
          <p:cNvSpPr/>
          <p:nvPr/>
        </p:nvSpPr>
        <p:spPr>
          <a:xfrm>
            <a:off x="5375236" y="373232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96B5412-C645-3283-205E-1F942A34621F}"/>
              </a:ext>
            </a:extLst>
          </p:cNvPr>
          <p:cNvSpPr/>
          <p:nvPr/>
        </p:nvSpPr>
        <p:spPr>
          <a:xfrm>
            <a:off x="5421670" y="377339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AF14E19-9B13-72F0-2FE0-2FEB6F5DE369}"/>
              </a:ext>
            </a:extLst>
          </p:cNvPr>
          <p:cNvSpPr/>
          <p:nvPr/>
        </p:nvSpPr>
        <p:spPr>
          <a:xfrm>
            <a:off x="5796717" y="377339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C37E73F-C81F-3A67-FA2F-C4D792D62824}"/>
              </a:ext>
            </a:extLst>
          </p:cNvPr>
          <p:cNvSpPr/>
          <p:nvPr/>
        </p:nvSpPr>
        <p:spPr>
          <a:xfrm>
            <a:off x="6218198" y="373232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25D2C6E-60FC-7C4C-1A87-90EEACD3CD13}"/>
              </a:ext>
            </a:extLst>
          </p:cNvPr>
          <p:cNvSpPr/>
          <p:nvPr/>
        </p:nvSpPr>
        <p:spPr>
          <a:xfrm>
            <a:off x="6264632" y="377339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9DCE051-67F8-077B-57B5-30FA16929622}"/>
              </a:ext>
            </a:extLst>
          </p:cNvPr>
          <p:cNvSpPr/>
          <p:nvPr/>
        </p:nvSpPr>
        <p:spPr>
          <a:xfrm>
            <a:off x="6639679" y="377339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2D31EF9-B85B-F0E1-A91F-D4FC75D133A9}"/>
              </a:ext>
            </a:extLst>
          </p:cNvPr>
          <p:cNvSpPr/>
          <p:nvPr/>
        </p:nvSpPr>
        <p:spPr>
          <a:xfrm>
            <a:off x="7061160" y="373232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ECA4B63-2B86-B688-2B8B-D35B39C3B438}"/>
              </a:ext>
            </a:extLst>
          </p:cNvPr>
          <p:cNvSpPr/>
          <p:nvPr/>
        </p:nvSpPr>
        <p:spPr>
          <a:xfrm>
            <a:off x="7107594" y="377339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6F835F8-11BB-4D4A-FDAB-24E415AFB899}"/>
              </a:ext>
            </a:extLst>
          </p:cNvPr>
          <p:cNvSpPr/>
          <p:nvPr/>
        </p:nvSpPr>
        <p:spPr>
          <a:xfrm>
            <a:off x="7482641" y="377339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19BDC3EE-98D2-17ED-FF02-4D8A6B1CC66D}"/>
              </a:ext>
            </a:extLst>
          </p:cNvPr>
          <p:cNvSpPr/>
          <p:nvPr/>
        </p:nvSpPr>
        <p:spPr>
          <a:xfrm>
            <a:off x="4680508" y="3455500"/>
            <a:ext cx="271460" cy="317899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38867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고차원 텐서의 전치</a:t>
            </a:r>
            <a:endParaRPr lang="en-US" altLang="ko-KR" sz="28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945AA3-5314-374C-55CD-E6947EA70117}"/>
              </a:ext>
            </a:extLst>
          </p:cNvPr>
          <p:cNvSpPr txBox="1"/>
          <p:nvPr/>
        </p:nvSpPr>
        <p:spPr>
          <a:xfrm>
            <a:off x="1701474" y="1452196"/>
            <a:ext cx="46987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np.arange(12).reshape(3,2,2)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 = np.swapaxes(a, 1, 2)#(3,2,2)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2F2B123F-9B40-9190-CEB5-5286CDF51675}"/>
              </a:ext>
            </a:extLst>
          </p:cNvPr>
          <p:cNvCxnSpPr/>
          <p:nvPr/>
        </p:nvCxnSpPr>
        <p:spPr>
          <a:xfrm flipH="1">
            <a:off x="5767313" y="1721472"/>
            <a:ext cx="305648" cy="169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400709F-5BA5-DB6C-222D-93F0FB6D8457}"/>
              </a:ext>
            </a:extLst>
          </p:cNvPr>
          <p:cNvCxnSpPr>
            <a:cxnSpLocks/>
          </p:cNvCxnSpPr>
          <p:nvPr/>
        </p:nvCxnSpPr>
        <p:spPr>
          <a:xfrm>
            <a:off x="5745727" y="1747648"/>
            <a:ext cx="305648" cy="169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5A6342-EEE7-402F-F553-52EEF59A96B5}"/>
              </a:ext>
            </a:extLst>
          </p:cNvPr>
          <p:cNvSpPr/>
          <p:nvPr/>
        </p:nvSpPr>
        <p:spPr>
          <a:xfrm>
            <a:off x="3250639" y="2761050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5B94A2-A4E0-6B54-0AB9-C2E02AD16680}"/>
              </a:ext>
            </a:extLst>
          </p:cNvPr>
          <p:cNvSpPr/>
          <p:nvPr/>
        </p:nvSpPr>
        <p:spPr>
          <a:xfrm>
            <a:off x="3300645" y="2809271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1511CEA-BF30-308D-E098-0276DABF647E}"/>
              </a:ext>
            </a:extLst>
          </p:cNvPr>
          <p:cNvSpPr/>
          <p:nvPr/>
        </p:nvSpPr>
        <p:spPr>
          <a:xfrm>
            <a:off x="3347079" y="285213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0ABC09-3EFA-B234-0D35-4500A59A2875}"/>
              </a:ext>
            </a:extLst>
          </p:cNvPr>
          <p:cNvSpPr/>
          <p:nvPr/>
        </p:nvSpPr>
        <p:spPr>
          <a:xfrm>
            <a:off x="3722126" y="285213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7D0E78-2014-5028-ABD3-8500EA508335}"/>
              </a:ext>
            </a:extLst>
          </p:cNvPr>
          <p:cNvSpPr/>
          <p:nvPr/>
        </p:nvSpPr>
        <p:spPr>
          <a:xfrm>
            <a:off x="4143607" y="2809271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D39100-8A67-B72A-0862-C73489FA3B5B}"/>
              </a:ext>
            </a:extLst>
          </p:cNvPr>
          <p:cNvSpPr/>
          <p:nvPr/>
        </p:nvSpPr>
        <p:spPr>
          <a:xfrm>
            <a:off x="4190041" y="285213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4218C3-125B-4601-948F-761F1520769E}"/>
              </a:ext>
            </a:extLst>
          </p:cNvPr>
          <p:cNvSpPr/>
          <p:nvPr/>
        </p:nvSpPr>
        <p:spPr>
          <a:xfrm>
            <a:off x="4565088" y="285213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5139AE7-D1F9-6E4D-230E-D6693E908E88}"/>
              </a:ext>
            </a:extLst>
          </p:cNvPr>
          <p:cNvSpPr/>
          <p:nvPr/>
        </p:nvSpPr>
        <p:spPr>
          <a:xfrm>
            <a:off x="3250639" y="3309334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C038B2-2F28-A834-3D6D-1A2BD600371C}"/>
              </a:ext>
            </a:extLst>
          </p:cNvPr>
          <p:cNvSpPr/>
          <p:nvPr/>
        </p:nvSpPr>
        <p:spPr>
          <a:xfrm>
            <a:off x="3300645" y="3357555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B7DCCBA-18FA-2DF7-7116-6F5BA3067CA0}"/>
              </a:ext>
            </a:extLst>
          </p:cNvPr>
          <p:cNvSpPr/>
          <p:nvPr/>
        </p:nvSpPr>
        <p:spPr>
          <a:xfrm>
            <a:off x="3347079" y="340041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A49938-639D-D91B-03C9-E5133D540E95}"/>
              </a:ext>
            </a:extLst>
          </p:cNvPr>
          <p:cNvSpPr/>
          <p:nvPr/>
        </p:nvSpPr>
        <p:spPr>
          <a:xfrm>
            <a:off x="3722126" y="340041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C353109-93F6-36A8-CC58-573DC540A18C}"/>
              </a:ext>
            </a:extLst>
          </p:cNvPr>
          <p:cNvSpPr/>
          <p:nvPr/>
        </p:nvSpPr>
        <p:spPr>
          <a:xfrm>
            <a:off x="4143607" y="3357555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6DE054B-880A-3A34-B425-9691201C865A}"/>
              </a:ext>
            </a:extLst>
          </p:cNvPr>
          <p:cNvSpPr/>
          <p:nvPr/>
        </p:nvSpPr>
        <p:spPr>
          <a:xfrm>
            <a:off x="4190041" y="340041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A72B1E6-59EC-5E95-1551-BDD9E815530A}"/>
              </a:ext>
            </a:extLst>
          </p:cNvPr>
          <p:cNvSpPr/>
          <p:nvPr/>
        </p:nvSpPr>
        <p:spPr>
          <a:xfrm>
            <a:off x="4565088" y="340041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A3A66CA-7BD9-9F5E-D793-13CF9ED8BC89}"/>
              </a:ext>
            </a:extLst>
          </p:cNvPr>
          <p:cNvSpPr/>
          <p:nvPr/>
        </p:nvSpPr>
        <p:spPr>
          <a:xfrm>
            <a:off x="3250639" y="3857618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FFD97F4-1335-297D-2084-AF2F8379DE9C}"/>
              </a:ext>
            </a:extLst>
          </p:cNvPr>
          <p:cNvSpPr/>
          <p:nvPr/>
        </p:nvSpPr>
        <p:spPr>
          <a:xfrm>
            <a:off x="3300645" y="3905839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241E6B8-8F92-6183-B19C-CC151B78FE04}"/>
              </a:ext>
            </a:extLst>
          </p:cNvPr>
          <p:cNvSpPr/>
          <p:nvPr/>
        </p:nvSpPr>
        <p:spPr>
          <a:xfrm>
            <a:off x="3347079" y="394870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B2CAA6-1EDE-5DC9-BD09-534B72B62A2F}"/>
              </a:ext>
            </a:extLst>
          </p:cNvPr>
          <p:cNvSpPr/>
          <p:nvPr/>
        </p:nvSpPr>
        <p:spPr>
          <a:xfrm>
            <a:off x="3722126" y="394870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76D62A6-2DB5-F5BB-6450-86182868D499}"/>
              </a:ext>
            </a:extLst>
          </p:cNvPr>
          <p:cNvSpPr/>
          <p:nvPr/>
        </p:nvSpPr>
        <p:spPr>
          <a:xfrm>
            <a:off x="4143607" y="3905839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B07E278-ECC2-6DCC-4BAE-9EAF3C7F1C7D}"/>
              </a:ext>
            </a:extLst>
          </p:cNvPr>
          <p:cNvSpPr/>
          <p:nvPr/>
        </p:nvSpPr>
        <p:spPr>
          <a:xfrm>
            <a:off x="4190041" y="394870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5F19A2B-E0E6-5391-682A-468FEB2410F5}"/>
              </a:ext>
            </a:extLst>
          </p:cNvPr>
          <p:cNvSpPr/>
          <p:nvPr/>
        </p:nvSpPr>
        <p:spPr>
          <a:xfrm>
            <a:off x="4565088" y="394870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A658182-8F8B-B93A-3CBE-409A55FD487C}"/>
              </a:ext>
            </a:extLst>
          </p:cNvPr>
          <p:cNvSpPr/>
          <p:nvPr/>
        </p:nvSpPr>
        <p:spPr>
          <a:xfrm>
            <a:off x="6213608" y="2761050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6B478A4-749A-F353-3B30-E39E59CAF535}"/>
              </a:ext>
            </a:extLst>
          </p:cNvPr>
          <p:cNvSpPr/>
          <p:nvPr/>
        </p:nvSpPr>
        <p:spPr>
          <a:xfrm>
            <a:off x="6263614" y="2809271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51A6391-6F5F-57A2-D2A2-9B476459E026}"/>
              </a:ext>
            </a:extLst>
          </p:cNvPr>
          <p:cNvSpPr/>
          <p:nvPr/>
        </p:nvSpPr>
        <p:spPr>
          <a:xfrm>
            <a:off x="6310048" y="285213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5270429-B3F2-6DA0-BD8A-F0993A82B38C}"/>
              </a:ext>
            </a:extLst>
          </p:cNvPr>
          <p:cNvSpPr/>
          <p:nvPr/>
        </p:nvSpPr>
        <p:spPr>
          <a:xfrm>
            <a:off x="6685095" y="285213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9346268-1581-D1E4-92A5-A8F7D5125DCA}"/>
              </a:ext>
            </a:extLst>
          </p:cNvPr>
          <p:cNvSpPr/>
          <p:nvPr/>
        </p:nvSpPr>
        <p:spPr>
          <a:xfrm>
            <a:off x="7106576" y="2809271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9D817A1-4D9C-B357-A251-27899D4F2445}"/>
              </a:ext>
            </a:extLst>
          </p:cNvPr>
          <p:cNvSpPr/>
          <p:nvPr/>
        </p:nvSpPr>
        <p:spPr>
          <a:xfrm>
            <a:off x="7153010" y="285213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3F6877B-43E0-3015-D36D-89542F0F2478}"/>
              </a:ext>
            </a:extLst>
          </p:cNvPr>
          <p:cNvSpPr/>
          <p:nvPr/>
        </p:nvSpPr>
        <p:spPr>
          <a:xfrm>
            <a:off x="7528057" y="285213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1DBCBCD-42D6-3AFD-AF51-9C27283B7F83}"/>
              </a:ext>
            </a:extLst>
          </p:cNvPr>
          <p:cNvSpPr/>
          <p:nvPr/>
        </p:nvSpPr>
        <p:spPr>
          <a:xfrm>
            <a:off x="6213608" y="3309334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113DCE-9AFD-01BB-D7EB-19414CDB1FB1}"/>
              </a:ext>
            </a:extLst>
          </p:cNvPr>
          <p:cNvSpPr/>
          <p:nvPr/>
        </p:nvSpPr>
        <p:spPr>
          <a:xfrm>
            <a:off x="6263614" y="3357555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80F629C-D793-E56B-928B-44B9A032B9AD}"/>
              </a:ext>
            </a:extLst>
          </p:cNvPr>
          <p:cNvSpPr/>
          <p:nvPr/>
        </p:nvSpPr>
        <p:spPr>
          <a:xfrm>
            <a:off x="6310048" y="340041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F89D70A-A2AF-A0C9-901D-E743DFDF7C4D}"/>
              </a:ext>
            </a:extLst>
          </p:cNvPr>
          <p:cNvSpPr/>
          <p:nvPr/>
        </p:nvSpPr>
        <p:spPr>
          <a:xfrm>
            <a:off x="6685095" y="340041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0AD622A-5F1B-292F-AB5C-1FB5E39284F2}"/>
              </a:ext>
            </a:extLst>
          </p:cNvPr>
          <p:cNvSpPr/>
          <p:nvPr/>
        </p:nvSpPr>
        <p:spPr>
          <a:xfrm>
            <a:off x="7106576" y="3357555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C392DF7-3E7E-3D54-FF7B-A1D31A1C0E74}"/>
              </a:ext>
            </a:extLst>
          </p:cNvPr>
          <p:cNvSpPr/>
          <p:nvPr/>
        </p:nvSpPr>
        <p:spPr>
          <a:xfrm>
            <a:off x="7153010" y="340041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354BAE3-A148-D232-8AAF-F135FE8D745A}"/>
              </a:ext>
            </a:extLst>
          </p:cNvPr>
          <p:cNvSpPr/>
          <p:nvPr/>
        </p:nvSpPr>
        <p:spPr>
          <a:xfrm>
            <a:off x="7528057" y="340041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E67A260-BEEA-AFE5-605E-55ACD0C68547}"/>
              </a:ext>
            </a:extLst>
          </p:cNvPr>
          <p:cNvSpPr/>
          <p:nvPr/>
        </p:nvSpPr>
        <p:spPr>
          <a:xfrm>
            <a:off x="6213608" y="3857618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E690963-168E-E8CB-63F7-B76B1FC66EC2}"/>
              </a:ext>
            </a:extLst>
          </p:cNvPr>
          <p:cNvSpPr/>
          <p:nvPr/>
        </p:nvSpPr>
        <p:spPr>
          <a:xfrm>
            <a:off x="6263614" y="3905839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B19D79C-1B15-7332-C970-266112856F98}"/>
              </a:ext>
            </a:extLst>
          </p:cNvPr>
          <p:cNvSpPr/>
          <p:nvPr/>
        </p:nvSpPr>
        <p:spPr>
          <a:xfrm>
            <a:off x="6310048" y="394870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12BE7C0-6B4B-14E2-0F71-13C176D477F3}"/>
              </a:ext>
            </a:extLst>
          </p:cNvPr>
          <p:cNvSpPr/>
          <p:nvPr/>
        </p:nvSpPr>
        <p:spPr>
          <a:xfrm>
            <a:off x="6685095" y="394870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0B14C7F-78B4-03D3-98B7-C49A68E3F962}"/>
              </a:ext>
            </a:extLst>
          </p:cNvPr>
          <p:cNvSpPr/>
          <p:nvPr/>
        </p:nvSpPr>
        <p:spPr>
          <a:xfrm>
            <a:off x="7106576" y="3905839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F5AEDCB-FC03-96BA-6143-32CC7E7B4032}"/>
              </a:ext>
            </a:extLst>
          </p:cNvPr>
          <p:cNvSpPr/>
          <p:nvPr/>
        </p:nvSpPr>
        <p:spPr>
          <a:xfrm>
            <a:off x="7153010" y="394870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6A8D85-5CFE-EF5A-A2CB-F2A456F130BE}"/>
              </a:ext>
            </a:extLst>
          </p:cNvPr>
          <p:cNvSpPr/>
          <p:nvPr/>
        </p:nvSpPr>
        <p:spPr>
          <a:xfrm>
            <a:off x="7528057" y="394870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EC1C1772-C95E-CA51-E271-4DF4539DD1E1}"/>
              </a:ext>
            </a:extLst>
          </p:cNvPr>
          <p:cNvSpPr/>
          <p:nvPr/>
        </p:nvSpPr>
        <p:spPr>
          <a:xfrm>
            <a:off x="5458057" y="3357555"/>
            <a:ext cx="325040" cy="417909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05634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고차원 텐서의 전치</a:t>
            </a:r>
            <a:endParaRPr lang="en-US" altLang="ko-KR" sz="28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564BC6-E0F8-BF7F-8B60-7A57AF7ED7E1}"/>
              </a:ext>
            </a:extLst>
          </p:cNvPr>
          <p:cNvSpPr txBox="1"/>
          <p:nvPr/>
        </p:nvSpPr>
        <p:spPr>
          <a:xfrm>
            <a:off x="1457887" y="1549636"/>
            <a:ext cx="49808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  (3,2,2)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 = np.swapaxes(a, 0, 2) # (2,2,3)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99E8C0D-C272-8F33-3801-69B5FF8658E8}"/>
              </a:ext>
            </a:extLst>
          </p:cNvPr>
          <p:cNvCxnSpPr/>
          <p:nvPr/>
        </p:nvCxnSpPr>
        <p:spPr>
          <a:xfrm flipH="1">
            <a:off x="5506554" y="1810908"/>
            <a:ext cx="596054" cy="1896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4741DA3D-C35A-C9F9-8A30-B2E71A63467C}"/>
              </a:ext>
            </a:extLst>
          </p:cNvPr>
          <p:cNvCxnSpPr>
            <a:cxnSpLocks/>
          </p:cNvCxnSpPr>
          <p:nvPr/>
        </p:nvCxnSpPr>
        <p:spPr>
          <a:xfrm>
            <a:off x="5506554" y="1851092"/>
            <a:ext cx="596054" cy="1676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216577-14FF-402C-ECA6-014CE24CCBAA}"/>
              </a:ext>
            </a:extLst>
          </p:cNvPr>
          <p:cNvSpPr/>
          <p:nvPr/>
        </p:nvSpPr>
        <p:spPr>
          <a:xfrm>
            <a:off x="2789692" y="2952181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B6937E-18D5-3AD6-5762-8426D2B35A39}"/>
              </a:ext>
            </a:extLst>
          </p:cNvPr>
          <p:cNvSpPr/>
          <p:nvPr/>
        </p:nvSpPr>
        <p:spPr>
          <a:xfrm>
            <a:off x="2839698" y="300040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EA203F5-578E-0983-FAFE-0E78528E1CBA}"/>
              </a:ext>
            </a:extLst>
          </p:cNvPr>
          <p:cNvSpPr/>
          <p:nvPr/>
        </p:nvSpPr>
        <p:spPr>
          <a:xfrm>
            <a:off x="2886132" y="304326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7FAE5A5-2898-FB2C-2A61-F2FE8B45BF75}"/>
              </a:ext>
            </a:extLst>
          </p:cNvPr>
          <p:cNvSpPr/>
          <p:nvPr/>
        </p:nvSpPr>
        <p:spPr>
          <a:xfrm>
            <a:off x="3261179" y="304326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71AD431-1612-92EB-A7D0-3C5C7884FB92}"/>
              </a:ext>
            </a:extLst>
          </p:cNvPr>
          <p:cNvSpPr/>
          <p:nvPr/>
        </p:nvSpPr>
        <p:spPr>
          <a:xfrm>
            <a:off x="3682660" y="300040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FF1098-57B2-DD20-C1D9-9C9EF546EBD0}"/>
              </a:ext>
            </a:extLst>
          </p:cNvPr>
          <p:cNvSpPr/>
          <p:nvPr/>
        </p:nvSpPr>
        <p:spPr>
          <a:xfrm>
            <a:off x="3729094" y="304326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FF3094-C19F-F787-755C-96663CC12F14}"/>
              </a:ext>
            </a:extLst>
          </p:cNvPr>
          <p:cNvSpPr/>
          <p:nvPr/>
        </p:nvSpPr>
        <p:spPr>
          <a:xfrm>
            <a:off x="4104141" y="304326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D4B6280-C8AE-8506-363E-41B03A249532}"/>
              </a:ext>
            </a:extLst>
          </p:cNvPr>
          <p:cNvSpPr/>
          <p:nvPr/>
        </p:nvSpPr>
        <p:spPr>
          <a:xfrm>
            <a:off x="2789692" y="3500465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6DFA7B-3845-DD4C-6F60-D828E365E6CA}"/>
              </a:ext>
            </a:extLst>
          </p:cNvPr>
          <p:cNvSpPr/>
          <p:nvPr/>
        </p:nvSpPr>
        <p:spPr>
          <a:xfrm>
            <a:off x="2839698" y="354868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EA47E-5326-9CE2-E0E3-73845736BEE6}"/>
              </a:ext>
            </a:extLst>
          </p:cNvPr>
          <p:cNvSpPr/>
          <p:nvPr/>
        </p:nvSpPr>
        <p:spPr>
          <a:xfrm>
            <a:off x="2886132" y="359154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FE58C11-9462-58AE-CB44-FD84A115D79A}"/>
              </a:ext>
            </a:extLst>
          </p:cNvPr>
          <p:cNvSpPr/>
          <p:nvPr/>
        </p:nvSpPr>
        <p:spPr>
          <a:xfrm>
            <a:off x="3261179" y="359154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DE4EB5-4F43-CD56-6669-020C19715186}"/>
              </a:ext>
            </a:extLst>
          </p:cNvPr>
          <p:cNvSpPr/>
          <p:nvPr/>
        </p:nvSpPr>
        <p:spPr>
          <a:xfrm>
            <a:off x="3682660" y="354868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0735A49-1AD9-CBD3-BA7B-3CDDFF182000}"/>
              </a:ext>
            </a:extLst>
          </p:cNvPr>
          <p:cNvSpPr/>
          <p:nvPr/>
        </p:nvSpPr>
        <p:spPr>
          <a:xfrm>
            <a:off x="3729094" y="359154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BFE5138-8A6A-76BD-247F-84951B2E65B3}"/>
              </a:ext>
            </a:extLst>
          </p:cNvPr>
          <p:cNvSpPr/>
          <p:nvPr/>
        </p:nvSpPr>
        <p:spPr>
          <a:xfrm>
            <a:off x="4104141" y="359154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A00808F-9C2E-6499-09D3-920189545C44}"/>
              </a:ext>
            </a:extLst>
          </p:cNvPr>
          <p:cNvSpPr/>
          <p:nvPr/>
        </p:nvSpPr>
        <p:spPr>
          <a:xfrm>
            <a:off x="2789692" y="4048749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62A9A63-D6E6-BD4D-C301-A451D4E95CF5}"/>
              </a:ext>
            </a:extLst>
          </p:cNvPr>
          <p:cNvSpPr/>
          <p:nvPr/>
        </p:nvSpPr>
        <p:spPr>
          <a:xfrm>
            <a:off x="2839698" y="409697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2EDEBC5-2F15-C0ED-AC20-B5326390FEA3}"/>
              </a:ext>
            </a:extLst>
          </p:cNvPr>
          <p:cNvSpPr/>
          <p:nvPr/>
        </p:nvSpPr>
        <p:spPr>
          <a:xfrm>
            <a:off x="2886132" y="413983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E5CCF23-EE2D-5A41-D5CF-76DD3EF605E1}"/>
              </a:ext>
            </a:extLst>
          </p:cNvPr>
          <p:cNvSpPr/>
          <p:nvPr/>
        </p:nvSpPr>
        <p:spPr>
          <a:xfrm>
            <a:off x="3261179" y="413983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E5F093C-2603-306F-D6C2-37DFB0302E68}"/>
              </a:ext>
            </a:extLst>
          </p:cNvPr>
          <p:cNvSpPr/>
          <p:nvPr/>
        </p:nvSpPr>
        <p:spPr>
          <a:xfrm>
            <a:off x="3682660" y="409697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D7302CB-ACB5-2A14-2685-FF5CAB48DB8A}"/>
              </a:ext>
            </a:extLst>
          </p:cNvPr>
          <p:cNvSpPr/>
          <p:nvPr/>
        </p:nvSpPr>
        <p:spPr>
          <a:xfrm>
            <a:off x="3729094" y="413983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7371BBE-61CE-8803-1767-420558247107}"/>
              </a:ext>
            </a:extLst>
          </p:cNvPr>
          <p:cNvSpPr/>
          <p:nvPr/>
        </p:nvSpPr>
        <p:spPr>
          <a:xfrm>
            <a:off x="4104141" y="413983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13DA78B-E981-29B8-F5FF-F8899B400683}"/>
              </a:ext>
            </a:extLst>
          </p:cNvPr>
          <p:cNvSpPr/>
          <p:nvPr/>
        </p:nvSpPr>
        <p:spPr>
          <a:xfrm>
            <a:off x="5693196" y="3155242"/>
            <a:ext cx="2523427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B8A6AAC-7551-7C96-ED55-F0BA680359D4}"/>
              </a:ext>
            </a:extLst>
          </p:cNvPr>
          <p:cNvSpPr/>
          <p:nvPr/>
        </p:nvSpPr>
        <p:spPr>
          <a:xfrm>
            <a:off x="5740901" y="3203463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87EC1E9-D207-73ED-A98D-4F2BE0AE6543}"/>
              </a:ext>
            </a:extLst>
          </p:cNvPr>
          <p:cNvSpPr/>
          <p:nvPr/>
        </p:nvSpPr>
        <p:spPr>
          <a:xfrm>
            <a:off x="5787335" y="324543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97CB7C6-1E91-DA1F-4470-97210F17E761}"/>
              </a:ext>
            </a:extLst>
          </p:cNvPr>
          <p:cNvSpPr/>
          <p:nvPr/>
        </p:nvSpPr>
        <p:spPr>
          <a:xfrm>
            <a:off x="6162382" y="324543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126AE56-21C1-CA48-A3B2-184B30A0E3AA}"/>
              </a:ext>
            </a:extLst>
          </p:cNvPr>
          <p:cNvSpPr/>
          <p:nvPr/>
        </p:nvSpPr>
        <p:spPr>
          <a:xfrm>
            <a:off x="6537429" y="324543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5F8C061-4FB6-542B-2EDA-B347E5E2AD05}"/>
              </a:ext>
            </a:extLst>
          </p:cNvPr>
          <p:cNvSpPr/>
          <p:nvPr/>
        </p:nvSpPr>
        <p:spPr>
          <a:xfrm>
            <a:off x="6954909" y="3203463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5E46B77-572D-8132-CF0B-E2641D565A3E}"/>
              </a:ext>
            </a:extLst>
          </p:cNvPr>
          <p:cNvSpPr/>
          <p:nvPr/>
        </p:nvSpPr>
        <p:spPr>
          <a:xfrm>
            <a:off x="7001343" y="324543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97797E4-D695-D785-EBE1-436CFB131916}"/>
              </a:ext>
            </a:extLst>
          </p:cNvPr>
          <p:cNvSpPr/>
          <p:nvPr/>
        </p:nvSpPr>
        <p:spPr>
          <a:xfrm>
            <a:off x="7376390" y="324543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7EB2FA7-263C-1CB8-371E-98D24A8A3AF1}"/>
              </a:ext>
            </a:extLst>
          </p:cNvPr>
          <p:cNvSpPr/>
          <p:nvPr/>
        </p:nvSpPr>
        <p:spPr>
          <a:xfrm>
            <a:off x="7751437" y="324543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6EE081-893B-A48E-707E-02E0057FC4BE}"/>
              </a:ext>
            </a:extLst>
          </p:cNvPr>
          <p:cNvSpPr/>
          <p:nvPr/>
        </p:nvSpPr>
        <p:spPr>
          <a:xfrm>
            <a:off x="5693196" y="3703526"/>
            <a:ext cx="2523427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08CE912-432F-86C3-3C48-C915AD634BA7}"/>
              </a:ext>
            </a:extLst>
          </p:cNvPr>
          <p:cNvSpPr/>
          <p:nvPr/>
        </p:nvSpPr>
        <p:spPr>
          <a:xfrm>
            <a:off x="5740901" y="3751747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D146C9E-EA96-2B7A-FEDE-32E0AD06CC08}"/>
              </a:ext>
            </a:extLst>
          </p:cNvPr>
          <p:cNvSpPr/>
          <p:nvPr/>
        </p:nvSpPr>
        <p:spPr>
          <a:xfrm>
            <a:off x="5787335" y="379371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F6906DE-82B5-7F14-186A-B68D1B31DAD3}"/>
              </a:ext>
            </a:extLst>
          </p:cNvPr>
          <p:cNvSpPr/>
          <p:nvPr/>
        </p:nvSpPr>
        <p:spPr>
          <a:xfrm>
            <a:off x="6162382" y="379371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07CAE9-BEC1-CDE5-128D-D57E76A42CCD}"/>
              </a:ext>
            </a:extLst>
          </p:cNvPr>
          <p:cNvSpPr/>
          <p:nvPr/>
        </p:nvSpPr>
        <p:spPr>
          <a:xfrm>
            <a:off x="6537429" y="379371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2D6626F-7047-49CB-1CA7-3B0E754788C2}"/>
              </a:ext>
            </a:extLst>
          </p:cNvPr>
          <p:cNvSpPr/>
          <p:nvPr/>
        </p:nvSpPr>
        <p:spPr>
          <a:xfrm>
            <a:off x="6954909" y="3751747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A1B7AC4-DFCD-0FE9-36B6-40DF7DD2E352}"/>
              </a:ext>
            </a:extLst>
          </p:cNvPr>
          <p:cNvSpPr/>
          <p:nvPr/>
        </p:nvSpPr>
        <p:spPr>
          <a:xfrm>
            <a:off x="7001343" y="379371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156BFB2-019B-5814-85D6-C3D0D454A313}"/>
              </a:ext>
            </a:extLst>
          </p:cNvPr>
          <p:cNvSpPr/>
          <p:nvPr/>
        </p:nvSpPr>
        <p:spPr>
          <a:xfrm>
            <a:off x="7376390" y="379371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B1ED2E3-C76B-8BA3-4262-7C8A1F07ADC8}"/>
              </a:ext>
            </a:extLst>
          </p:cNvPr>
          <p:cNvSpPr/>
          <p:nvPr/>
        </p:nvSpPr>
        <p:spPr>
          <a:xfrm>
            <a:off x="7751437" y="379371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5D0B0375-C9DC-4C75-1F92-5B405901D31E}"/>
              </a:ext>
            </a:extLst>
          </p:cNvPr>
          <p:cNvSpPr/>
          <p:nvPr/>
        </p:nvSpPr>
        <p:spPr>
          <a:xfrm>
            <a:off x="4993538" y="3505823"/>
            <a:ext cx="374617" cy="428625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911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딥러닝의 대중화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1. </a:t>
            </a:r>
            <a:r>
              <a:rPr lang="ko-KR" altLang="en-US" sz="1200" dirty="0" err="1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딥러닝이란</a:t>
            </a:r>
            <a:r>
              <a:rPr lang="ko-KR" altLang="en-US" sz="1200" dirty="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무엇인가</a:t>
            </a:r>
            <a:r>
              <a:rPr lang="en-US" altLang="ko-KR" sz="1200" dirty="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1.2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왜 딥러닝일까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?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왜 지금일까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EDF96C-13A4-AC8A-F3F3-4FEA06024B69}"/>
              </a:ext>
            </a:extLst>
          </p:cNvPr>
          <p:cNvSpPr txBox="1"/>
          <p:nvPr/>
        </p:nvSpPr>
        <p:spPr>
          <a:xfrm>
            <a:off x="2430083" y="2046711"/>
            <a:ext cx="83590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초창기에 </a:t>
            </a:r>
            <a:r>
              <a:rPr lang="ko-KR" altLang="en-US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딥러닝을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하려면 흔치 않은 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C++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와 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CUDA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의 전문가가 되어야 했음</a:t>
            </a:r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ko-KR" altLang="en-US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씨아노와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텐서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플로가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개발되어 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JAVA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나 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Python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으로 쉽게 개발할 수 있게 됨</a:t>
            </a:r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ko-KR" altLang="en-US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케라스의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도구로 레고 </a:t>
            </a:r>
            <a:r>
              <a:rPr lang="ko-KR" altLang="en-US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블럭을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만들 듯 쉽게 새로운 모델을 개발할 수 있게 됨</a:t>
            </a:r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ko-KR" altLang="en-US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케라스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등장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(2015)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이후 많은 </a:t>
            </a:r>
            <a:r>
              <a:rPr lang="ko-KR" altLang="en-US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스타트업과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학생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연구자들이 활용함 </a:t>
            </a:r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3" name="Picture 2" descr="Keras, Tensorflow에서 GPU 똑똑하게 사용하기 - 1부">
            <a:extLst>
              <a:ext uri="{FF2B5EF4-FFF2-40B4-BE49-F238E27FC236}">
                <a16:creationId xmlns:a16="http://schemas.microsoft.com/office/drawing/2014/main" id="{524A2AAB-4A83-B4E2-2A6B-18DA1C736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683" y="4305147"/>
            <a:ext cx="1731839" cy="173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텐서 플로우 2.0 강좌 1 - 텐서플로우 설치">
            <a:extLst>
              <a:ext uri="{FF2B5EF4-FFF2-40B4-BE49-F238E27FC236}">
                <a16:creationId xmlns:a16="http://schemas.microsoft.com/office/drawing/2014/main" id="{6345F632-90C7-0C7F-A6CA-520722F45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073" y="4242355"/>
            <a:ext cx="1753897" cy="137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yTorch">
            <a:extLst>
              <a:ext uri="{FF2B5EF4-FFF2-40B4-BE49-F238E27FC236}">
                <a16:creationId xmlns:a16="http://schemas.microsoft.com/office/drawing/2014/main" id="{AE46304F-741E-C801-8A4D-09CB89388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421" y="4740740"/>
            <a:ext cx="1753897" cy="87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621202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고차원 텐서의 전치</a:t>
            </a:r>
            <a:endParaRPr lang="en-US" altLang="ko-KR" sz="28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C26E8C-66D9-54E1-7951-145A0554ED76}"/>
              </a:ext>
            </a:extLst>
          </p:cNvPr>
          <p:cNvSpPr txBox="1"/>
          <p:nvPr/>
        </p:nvSpPr>
        <p:spPr>
          <a:xfrm>
            <a:off x="1570306" y="1306052"/>
            <a:ext cx="52629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 = np.arange(24).reshape  (2,3,2,2)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 = np.swapaxes(a, 0, 2) # (2,3,2,2)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1A22255D-41D1-B9C2-417A-A3CF38674283}"/>
              </a:ext>
            </a:extLst>
          </p:cNvPr>
          <p:cNvCxnSpPr>
            <a:cxnSpLocks/>
          </p:cNvCxnSpPr>
          <p:nvPr/>
        </p:nvCxnSpPr>
        <p:spPr>
          <a:xfrm flipH="1">
            <a:off x="5613178" y="1599816"/>
            <a:ext cx="562770" cy="1583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2361670-9A7F-3854-F8B7-072117E56280}"/>
              </a:ext>
            </a:extLst>
          </p:cNvPr>
          <p:cNvCxnSpPr>
            <a:cxnSpLocks/>
          </p:cNvCxnSpPr>
          <p:nvPr/>
        </p:nvCxnSpPr>
        <p:spPr>
          <a:xfrm>
            <a:off x="5656781" y="1599816"/>
            <a:ext cx="575733" cy="1618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E6B1CB9F-08BD-F177-6310-C375C55E6A40}"/>
              </a:ext>
            </a:extLst>
          </p:cNvPr>
          <p:cNvSpPr/>
          <p:nvPr/>
        </p:nvSpPr>
        <p:spPr>
          <a:xfrm>
            <a:off x="2848533" y="2396440"/>
            <a:ext cx="1896664" cy="175379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54C97BA-A3AC-BFF6-4C94-522E28A6B7EF}"/>
              </a:ext>
            </a:extLst>
          </p:cNvPr>
          <p:cNvSpPr/>
          <p:nvPr/>
        </p:nvSpPr>
        <p:spPr>
          <a:xfrm>
            <a:off x="2903897" y="2448231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31C258-77A9-8B91-DA5E-0FDE13066A67}"/>
              </a:ext>
            </a:extLst>
          </p:cNvPr>
          <p:cNvSpPr/>
          <p:nvPr/>
        </p:nvSpPr>
        <p:spPr>
          <a:xfrm>
            <a:off x="2953903" y="249645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BCB331-5F56-F0CE-95F4-A87C08A7CB2B}"/>
              </a:ext>
            </a:extLst>
          </p:cNvPr>
          <p:cNvSpPr/>
          <p:nvPr/>
        </p:nvSpPr>
        <p:spPr>
          <a:xfrm>
            <a:off x="3000337" y="253931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BCD92B-98CE-1017-C120-519B937736EB}"/>
              </a:ext>
            </a:extLst>
          </p:cNvPr>
          <p:cNvSpPr/>
          <p:nvPr/>
        </p:nvSpPr>
        <p:spPr>
          <a:xfrm>
            <a:off x="3375384" y="253931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71BD591-2443-AE70-989A-55C3D0E98E6A}"/>
              </a:ext>
            </a:extLst>
          </p:cNvPr>
          <p:cNvSpPr/>
          <p:nvPr/>
        </p:nvSpPr>
        <p:spPr>
          <a:xfrm>
            <a:off x="3796865" y="249645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42556-50F7-4D81-B9CE-CEB1E9FDA877}"/>
              </a:ext>
            </a:extLst>
          </p:cNvPr>
          <p:cNvSpPr/>
          <p:nvPr/>
        </p:nvSpPr>
        <p:spPr>
          <a:xfrm>
            <a:off x="3843299" y="253931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7361F6-D427-56E0-25BD-45501A53B91C}"/>
              </a:ext>
            </a:extLst>
          </p:cNvPr>
          <p:cNvSpPr/>
          <p:nvPr/>
        </p:nvSpPr>
        <p:spPr>
          <a:xfrm>
            <a:off x="4218346" y="253931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D08E6A-E7A6-821F-75CB-5DD1141D77A8}"/>
              </a:ext>
            </a:extLst>
          </p:cNvPr>
          <p:cNvSpPr/>
          <p:nvPr/>
        </p:nvSpPr>
        <p:spPr>
          <a:xfrm>
            <a:off x="2903897" y="2996515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60EA9D-0324-E13F-31AA-2B04DC90A39F}"/>
              </a:ext>
            </a:extLst>
          </p:cNvPr>
          <p:cNvSpPr/>
          <p:nvPr/>
        </p:nvSpPr>
        <p:spPr>
          <a:xfrm>
            <a:off x="2953903" y="304473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5A2281-5DCA-5614-B4F3-34BE161E6209}"/>
              </a:ext>
            </a:extLst>
          </p:cNvPr>
          <p:cNvSpPr/>
          <p:nvPr/>
        </p:nvSpPr>
        <p:spPr>
          <a:xfrm>
            <a:off x="3000337" y="308759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CE5602F-5545-EA48-F4CA-4B62CC67DA4B}"/>
              </a:ext>
            </a:extLst>
          </p:cNvPr>
          <p:cNvSpPr/>
          <p:nvPr/>
        </p:nvSpPr>
        <p:spPr>
          <a:xfrm>
            <a:off x="3375384" y="308759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81BD4E8-CFF7-A25E-402B-68477B073E83}"/>
              </a:ext>
            </a:extLst>
          </p:cNvPr>
          <p:cNvSpPr/>
          <p:nvPr/>
        </p:nvSpPr>
        <p:spPr>
          <a:xfrm>
            <a:off x="3796865" y="304473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36F52A1-C560-ACC8-5C1D-E22E8D3E4BC7}"/>
              </a:ext>
            </a:extLst>
          </p:cNvPr>
          <p:cNvSpPr/>
          <p:nvPr/>
        </p:nvSpPr>
        <p:spPr>
          <a:xfrm>
            <a:off x="3843299" y="308759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C391DF6-FEC6-AFCF-8686-4C032A84D140}"/>
              </a:ext>
            </a:extLst>
          </p:cNvPr>
          <p:cNvSpPr/>
          <p:nvPr/>
        </p:nvSpPr>
        <p:spPr>
          <a:xfrm>
            <a:off x="4218346" y="308759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9880569-A10B-C45A-6868-53B3BE703F8E}"/>
              </a:ext>
            </a:extLst>
          </p:cNvPr>
          <p:cNvSpPr/>
          <p:nvPr/>
        </p:nvSpPr>
        <p:spPr>
          <a:xfrm>
            <a:off x="2903897" y="3544799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C06897-CC36-06D7-F0D4-FE73206414CA}"/>
              </a:ext>
            </a:extLst>
          </p:cNvPr>
          <p:cNvSpPr/>
          <p:nvPr/>
        </p:nvSpPr>
        <p:spPr>
          <a:xfrm>
            <a:off x="2953903" y="359302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E07C777-7E8E-706A-9814-26C186DB4100}"/>
              </a:ext>
            </a:extLst>
          </p:cNvPr>
          <p:cNvSpPr/>
          <p:nvPr/>
        </p:nvSpPr>
        <p:spPr>
          <a:xfrm>
            <a:off x="3000337" y="363588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2F44F0A-7426-B3D2-124C-6FB430DCDEBE}"/>
              </a:ext>
            </a:extLst>
          </p:cNvPr>
          <p:cNvSpPr/>
          <p:nvPr/>
        </p:nvSpPr>
        <p:spPr>
          <a:xfrm>
            <a:off x="3375384" y="363588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D1D8A0C-22C7-9765-74EA-8AE0039CE336}"/>
              </a:ext>
            </a:extLst>
          </p:cNvPr>
          <p:cNvSpPr/>
          <p:nvPr/>
        </p:nvSpPr>
        <p:spPr>
          <a:xfrm>
            <a:off x="3796865" y="359302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91A2FBE-7C19-8759-2D13-67CD525484F5}"/>
              </a:ext>
            </a:extLst>
          </p:cNvPr>
          <p:cNvSpPr/>
          <p:nvPr/>
        </p:nvSpPr>
        <p:spPr>
          <a:xfrm>
            <a:off x="3843299" y="363588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FAC665C-8B0B-7804-5F9E-5B0E69B92262}"/>
              </a:ext>
            </a:extLst>
          </p:cNvPr>
          <p:cNvSpPr/>
          <p:nvPr/>
        </p:nvSpPr>
        <p:spPr>
          <a:xfrm>
            <a:off x="4218346" y="363588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7619A9D-9166-6EDF-45A6-F0F95E8E62F8}"/>
              </a:ext>
            </a:extLst>
          </p:cNvPr>
          <p:cNvSpPr/>
          <p:nvPr/>
        </p:nvSpPr>
        <p:spPr>
          <a:xfrm>
            <a:off x="2848533" y="4150230"/>
            <a:ext cx="1896664" cy="175379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CFF3A7-C303-B1AB-4944-AD2D59272001}"/>
              </a:ext>
            </a:extLst>
          </p:cNvPr>
          <p:cNvSpPr/>
          <p:nvPr/>
        </p:nvSpPr>
        <p:spPr>
          <a:xfrm>
            <a:off x="2903897" y="4202021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317E7CD-F265-3AAC-87EF-B806468F72A3}"/>
              </a:ext>
            </a:extLst>
          </p:cNvPr>
          <p:cNvSpPr/>
          <p:nvPr/>
        </p:nvSpPr>
        <p:spPr>
          <a:xfrm>
            <a:off x="2953903" y="425024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E84ADD-0D84-39B2-5AFD-336595E3D757}"/>
              </a:ext>
            </a:extLst>
          </p:cNvPr>
          <p:cNvSpPr/>
          <p:nvPr/>
        </p:nvSpPr>
        <p:spPr>
          <a:xfrm>
            <a:off x="3000337" y="429310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95921E7-0749-EBAF-E854-60D447AA9C5D}"/>
              </a:ext>
            </a:extLst>
          </p:cNvPr>
          <p:cNvSpPr/>
          <p:nvPr/>
        </p:nvSpPr>
        <p:spPr>
          <a:xfrm>
            <a:off x="3375384" y="429310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9F7B35B-4B79-DD6C-3041-2407640441DE}"/>
              </a:ext>
            </a:extLst>
          </p:cNvPr>
          <p:cNvSpPr/>
          <p:nvPr/>
        </p:nvSpPr>
        <p:spPr>
          <a:xfrm>
            <a:off x="3796865" y="425024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A8117CE-9F16-F081-409A-684A5A6E9D79}"/>
              </a:ext>
            </a:extLst>
          </p:cNvPr>
          <p:cNvSpPr/>
          <p:nvPr/>
        </p:nvSpPr>
        <p:spPr>
          <a:xfrm>
            <a:off x="3843299" y="429310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A20306A-F5FD-243C-5D73-856305E30B6D}"/>
              </a:ext>
            </a:extLst>
          </p:cNvPr>
          <p:cNvSpPr/>
          <p:nvPr/>
        </p:nvSpPr>
        <p:spPr>
          <a:xfrm>
            <a:off x="4218346" y="429310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38A30D3-C885-8618-B55E-63F9458549A8}"/>
              </a:ext>
            </a:extLst>
          </p:cNvPr>
          <p:cNvSpPr/>
          <p:nvPr/>
        </p:nvSpPr>
        <p:spPr>
          <a:xfrm>
            <a:off x="2903897" y="4750305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2CD4191-FEAA-B30E-8E64-B35B2418AF13}"/>
              </a:ext>
            </a:extLst>
          </p:cNvPr>
          <p:cNvSpPr/>
          <p:nvPr/>
        </p:nvSpPr>
        <p:spPr>
          <a:xfrm>
            <a:off x="2953903" y="479852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5C15AFB-7FEA-DAB3-061A-F50B47F39241}"/>
              </a:ext>
            </a:extLst>
          </p:cNvPr>
          <p:cNvSpPr/>
          <p:nvPr/>
        </p:nvSpPr>
        <p:spPr>
          <a:xfrm>
            <a:off x="3000337" y="484138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930BFAD-F953-3CE1-0427-8285CA6BC42C}"/>
              </a:ext>
            </a:extLst>
          </p:cNvPr>
          <p:cNvSpPr/>
          <p:nvPr/>
        </p:nvSpPr>
        <p:spPr>
          <a:xfrm>
            <a:off x="3375384" y="484138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13A265-D167-ACD2-1D6A-D2A6C000FD81}"/>
              </a:ext>
            </a:extLst>
          </p:cNvPr>
          <p:cNvSpPr/>
          <p:nvPr/>
        </p:nvSpPr>
        <p:spPr>
          <a:xfrm>
            <a:off x="3796865" y="479852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0236858-0826-4FB3-565F-F00EA01C9E64}"/>
              </a:ext>
            </a:extLst>
          </p:cNvPr>
          <p:cNvSpPr/>
          <p:nvPr/>
        </p:nvSpPr>
        <p:spPr>
          <a:xfrm>
            <a:off x="3843299" y="484138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C067252-69E6-8A5B-61D5-9F35990D8310}"/>
              </a:ext>
            </a:extLst>
          </p:cNvPr>
          <p:cNvSpPr/>
          <p:nvPr/>
        </p:nvSpPr>
        <p:spPr>
          <a:xfrm>
            <a:off x="4218346" y="484138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959D91D-3237-91A3-3466-EF4405E34DEF}"/>
              </a:ext>
            </a:extLst>
          </p:cNvPr>
          <p:cNvSpPr/>
          <p:nvPr/>
        </p:nvSpPr>
        <p:spPr>
          <a:xfrm>
            <a:off x="2903897" y="5298589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F4EAD64-315A-2680-BEBF-03C4F919EFAF}"/>
              </a:ext>
            </a:extLst>
          </p:cNvPr>
          <p:cNvSpPr/>
          <p:nvPr/>
        </p:nvSpPr>
        <p:spPr>
          <a:xfrm>
            <a:off x="2953903" y="534681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D9A6488-0F26-F3DF-F567-2D1038525126}"/>
              </a:ext>
            </a:extLst>
          </p:cNvPr>
          <p:cNvSpPr/>
          <p:nvPr/>
        </p:nvSpPr>
        <p:spPr>
          <a:xfrm>
            <a:off x="3000337" y="538967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9190EC7-8C86-C8B0-C8F0-0AB44AEB9551}"/>
              </a:ext>
            </a:extLst>
          </p:cNvPr>
          <p:cNvSpPr/>
          <p:nvPr/>
        </p:nvSpPr>
        <p:spPr>
          <a:xfrm>
            <a:off x="3375384" y="538967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C028DA-2AE5-D9D5-6058-1D22A167AB54}"/>
              </a:ext>
            </a:extLst>
          </p:cNvPr>
          <p:cNvSpPr/>
          <p:nvPr/>
        </p:nvSpPr>
        <p:spPr>
          <a:xfrm>
            <a:off x="3796865" y="534681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625ACE8-2557-6BF1-DCCA-2F952C7C1452}"/>
              </a:ext>
            </a:extLst>
          </p:cNvPr>
          <p:cNvSpPr/>
          <p:nvPr/>
        </p:nvSpPr>
        <p:spPr>
          <a:xfrm>
            <a:off x="3843299" y="538967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804BA78-E112-83E2-6F22-0C001F6DDC35}"/>
              </a:ext>
            </a:extLst>
          </p:cNvPr>
          <p:cNvSpPr/>
          <p:nvPr/>
        </p:nvSpPr>
        <p:spPr>
          <a:xfrm>
            <a:off x="4218346" y="538967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63385B11-BC56-B346-1A5A-E3269DB58A6D}"/>
              </a:ext>
            </a:extLst>
          </p:cNvPr>
          <p:cNvSpPr/>
          <p:nvPr/>
        </p:nvSpPr>
        <p:spPr>
          <a:xfrm>
            <a:off x="5364442" y="3897622"/>
            <a:ext cx="328612" cy="401637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968967B-AFE3-7A05-D5AE-DDE03FD94965}"/>
              </a:ext>
            </a:extLst>
          </p:cNvPr>
          <p:cNvSpPr/>
          <p:nvPr/>
        </p:nvSpPr>
        <p:spPr>
          <a:xfrm>
            <a:off x="6316346" y="2377910"/>
            <a:ext cx="1896664" cy="175379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9BA1539-0633-F70D-9FB3-565868F914D3}"/>
              </a:ext>
            </a:extLst>
          </p:cNvPr>
          <p:cNvSpPr/>
          <p:nvPr/>
        </p:nvSpPr>
        <p:spPr>
          <a:xfrm>
            <a:off x="6371710" y="2429701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FF928AF-C71D-3C29-2657-118962696B65}"/>
              </a:ext>
            </a:extLst>
          </p:cNvPr>
          <p:cNvSpPr/>
          <p:nvPr/>
        </p:nvSpPr>
        <p:spPr>
          <a:xfrm>
            <a:off x="6421716" y="247792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63F967F-17AD-9960-9215-C733C70974E4}"/>
              </a:ext>
            </a:extLst>
          </p:cNvPr>
          <p:cNvSpPr/>
          <p:nvPr/>
        </p:nvSpPr>
        <p:spPr>
          <a:xfrm>
            <a:off x="6468150" y="252078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5B8A179-4A91-4712-6C9A-7F44CC369A62}"/>
              </a:ext>
            </a:extLst>
          </p:cNvPr>
          <p:cNvSpPr/>
          <p:nvPr/>
        </p:nvSpPr>
        <p:spPr>
          <a:xfrm>
            <a:off x="6843197" y="252078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11BFA3C-91C5-2606-C0FF-891FB2BB1856}"/>
              </a:ext>
            </a:extLst>
          </p:cNvPr>
          <p:cNvSpPr/>
          <p:nvPr/>
        </p:nvSpPr>
        <p:spPr>
          <a:xfrm>
            <a:off x="7264678" y="247792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12872C2-19BC-52C3-CB66-1A2CAB21521B}"/>
              </a:ext>
            </a:extLst>
          </p:cNvPr>
          <p:cNvSpPr/>
          <p:nvPr/>
        </p:nvSpPr>
        <p:spPr>
          <a:xfrm>
            <a:off x="7311112" y="252078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9BEDE41-FD5C-E621-5A70-09905EE4561A}"/>
              </a:ext>
            </a:extLst>
          </p:cNvPr>
          <p:cNvSpPr/>
          <p:nvPr/>
        </p:nvSpPr>
        <p:spPr>
          <a:xfrm>
            <a:off x="7686159" y="252078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9BADEB7-F7F4-B02F-E4E6-DC40BCD98342}"/>
              </a:ext>
            </a:extLst>
          </p:cNvPr>
          <p:cNvSpPr/>
          <p:nvPr/>
        </p:nvSpPr>
        <p:spPr>
          <a:xfrm>
            <a:off x="6371710" y="2977985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980E200-66F5-2055-6010-3E5E611FAA0E}"/>
              </a:ext>
            </a:extLst>
          </p:cNvPr>
          <p:cNvSpPr/>
          <p:nvPr/>
        </p:nvSpPr>
        <p:spPr>
          <a:xfrm>
            <a:off x="6421716" y="302620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82BED48-4913-8B81-BD88-2B36689EFD6F}"/>
              </a:ext>
            </a:extLst>
          </p:cNvPr>
          <p:cNvSpPr/>
          <p:nvPr/>
        </p:nvSpPr>
        <p:spPr>
          <a:xfrm>
            <a:off x="6468150" y="306906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0FF200A-3EBE-D1CD-7993-F366FCA961A7}"/>
              </a:ext>
            </a:extLst>
          </p:cNvPr>
          <p:cNvSpPr/>
          <p:nvPr/>
        </p:nvSpPr>
        <p:spPr>
          <a:xfrm>
            <a:off x="6843197" y="306906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B90C2A3-F1C3-B448-7652-5B8ECF2BBC62}"/>
              </a:ext>
            </a:extLst>
          </p:cNvPr>
          <p:cNvSpPr/>
          <p:nvPr/>
        </p:nvSpPr>
        <p:spPr>
          <a:xfrm>
            <a:off x="7264678" y="302620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B4A6814-291D-D5FD-4CD9-9610C5A9E171}"/>
              </a:ext>
            </a:extLst>
          </p:cNvPr>
          <p:cNvSpPr/>
          <p:nvPr/>
        </p:nvSpPr>
        <p:spPr>
          <a:xfrm>
            <a:off x="7311112" y="306906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6DE5097-D708-8E03-4238-E0F5B27DD849}"/>
              </a:ext>
            </a:extLst>
          </p:cNvPr>
          <p:cNvSpPr/>
          <p:nvPr/>
        </p:nvSpPr>
        <p:spPr>
          <a:xfrm>
            <a:off x="7686159" y="306906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D7E5685-97AA-0A43-939C-662765476962}"/>
              </a:ext>
            </a:extLst>
          </p:cNvPr>
          <p:cNvSpPr/>
          <p:nvPr/>
        </p:nvSpPr>
        <p:spPr>
          <a:xfrm>
            <a:off x="6371710" y="3526269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62F26F7-A7BE-4708-1385-CBB9C1061BE7}"/>
              </a:ext>
            </a:extLst>
          </p:cNvPr>
          <p:cNvSpPr/>
          <p:nvPr/>
        </p:nvSpPr>
        <p:spPr>
          <a:xfrm>
            <a:off x="6421716" y="357449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BADD22F-98C0-E101-03E3-CCAAE6866444}"/>
              </a:ext>
            </a:extLst>
          </p:cNvPr>
          <p:cNvSpPr/>
          <p:nvPr/>
        </p:nvSpPr>
        <p:spPr>
          <a:xfrm>
            <a:off x="6468150" y="361735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AC61E81-3111-EBE7-8D37-D0CCB14D2808}"/>
              </a:ext>
            </a:extLst>
          </p:cNvPr>
          <p:cNvSpPr/>
          <p:nvPr/>
        </p:nvSpPr>
        <p:spPr>
          <a:xfrm>
            <a:off x="6843197" y="361735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B784993-4DD7-59DC-DB79-A709F372293D}"/>
              </a:ext>
            </a:extLst>
          </p:cNvPr>
          <p:cNvSpPr/>
          <p:nvPr/>
        </p:nvSpPr>
        <p:spPr>
          <a:xfrm>
            <a:off x="7264678" y="357449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99D0C67-494F-F50C-A75E-3FC5AB9CEAA4}"/>
              </a:ext>
            </a:extLst>
          </p:cNvPr>
          <p:cNvSpPr/>
          <p:nvPr/>
        </p:nvSpPr>
        <p:spPr>
          <a:xfrm>
            <a:off x="7311112" y="361735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8AC8CD5-9E54-9FC4-C5A0-D7F0B04104A8}"/>
              </a:ext>
            </a:extLst>
          </p:cNvPr>
          <p:cNvSpPr/>
          <p:nvPr/>
        </p:nvSpPr>
        <p:spPr>
          <a:xfrm>
            <a:off x="7686159" y="361735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3A0C9A5-5341-7880-EF73-C41B9B480D8C}"/>
              </a:ext>
            </a:extLst>
          </p:cNvPr>
          <p:cNvSpPr/>
          <p:nvPr/>
        </p:nvSpPr>
        <p:spPr>
          <a:xfrm>
            <a:off x="6316346" y="4131700"/>
            <a:ext cx="1896664" cy="175379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E975F2E-3446-66C9-5526-4A80E2E0BA15}"/>
              </a:ext>
            </a:extLst>
          </p:cNvPr>
          <p:cNvSpPr/>
          <p:nvPr/>
        </p:nvSpPr>
        <p:spPr>
          <a:xfrm>
            <a:off x="6371710" y="4183491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0FE8610-94CE-8B0F-AE51-789C366BE639}"/>
              </a:ext>
            </a:extLst>
          </p:cNvPr>
          <p:cNvSpPr/>
          <p:nvPr/>
        </p:nvSpPr>
        <p:spPr>
          <a:xfrm>
            <a:off x="6421716" y="423171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BA583B-80E8-94DB-9870-B7A717F8B665}"/>
              </a:ext>
            </a:extLst>
          </p:cNvPr>
          <p:cNvSpPr/>
          <p:nvPr/>
        </p:nvSpPr>
        <p:spPr>
          <a:xfrm>
            <a:off x="6468150" y="427457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3D2F26-5D7B-25EF-6FD6-5365EEFFF351}"/>
              </a:ext>
            </a:extLst>
          </p:cNvPr>
          <p:cNvSpPr/>
          <p:nvPr/>
        </p:nvSpPr>
        <p:spPr>
          <a:xfrm>
            <a:off x="6843197" y="427457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3030EDB-340A-4F28-B74E-02FAF63971BD}"/>
              </a:ext>
            </a:extLst>
          </p:cNvPr>
          <p:cNvSpPr/>
          <p:nvPr/>
        </p:nvSpPr>
        <p:spPr>
          <a:xfrm>
            <a:off x="7264678" y="423171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9E793C0-B76E-BE64-7168-B546EA95C118}"/>
              </a:ext>
            </a:extLst>
          </p:cNvPr>
          <p:cNvSpPr/>
          <p:nvPr/>
        </p:nvSpPr>
        <p:spPr>
          <a:xfrm>
            <a:off x="7311112" y="427457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B2D0EC8-C19E-0453-D20D-88F5F6B49166}"/>
              </a:ext>
            </a:extLst>
          </p:cNvPr>
          <p:cNvSpPr/>
          <p:nvPr/>
        </p:nvSpPr>
        <p:spPr>
          <a:xfrm>
            <a:off x="7686159" y="427457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34A2631-900C-CF41-4BED-A519A3F43EA4}"/>
              </a:ext>
            </a:extLst>
          </p:cNvPr>
          <p:cNvSpPr/>
          <p:nvPr/>
        </p:nvSpPr>
        <p:spPr>
          <a:xfrm>
            <a:off x="6371710" y="4731775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4C9C518-7EFA-0617-FCDD-F9AE1952B19A}"/>
              </a:ext>
            </a:extLst>
          </p:cNvPr>
          <p:cNvSpPr/>
          <p:nvPr/>
        </p:nvSpPr>
        <p:spPr>
          <a:xfrm>
            <a:off x="6421716" y="477999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5741859-B235-686B-322A-EA92F321A0F2}"/>
              </a:ext>
            </a:extLst>
          </p:cNvPr>
          <p:cNvSpPr/>
          <p:nvPr/>
        </p:nvSpPr>
        <p:spPr>
          <a:xfrm>
            <a:off x="6468150" y="482285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608C551-BC74-CC5F-2CF0-0972C0D079C6}"/>
              </a:ext>
            </a:extLst>
          </p:cNvPr>
          <p:cNvSpPr/>
          <p:nvPr/>
        </p:nvSpPr>
        <p:spPr>
          <a:xfrm>
            <a:off x="6843197" y="482285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3EB952D-0C9E-57E5-A28E-CA841FA1FFD9}"/>
              </a:ext>
            </a:extLst>
          </p:cNvPr>
          <p:cNvSpPr/>
          <p:nvPr/>
        </p:nvSpPr>
        <p:spPr>
          <a:xfrm>
            <a:off x="7264678" y="477999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6808C48-C858-02DD-F427-A031CBF2A2C6}"/>
              </a:ext>
            </a:extLst>
          </p:cNvPr>
          <p:cNvSpPr/>
          <p:nvPr/>
        </p:nvSpPr>
        <p:spPr>
          <a:xfrm>
            <a:off x="7311112" y="482285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DD59DCE-80FB-5492-CB7C-B6E369F9EA2B}"/>
              </a:ext>
            </a:extLst>
          </p:cNvPr>
          <p:cNvSpPr/>
          <p:nvPr/>
        </p:nvSpPr>
        <p:spPr>
          <a:xfrm>
            <a:off x="7686159" y="482285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46019D3-BA42-8045-11AF-F8E79CC57079}"/>
              </a:ext>
            </a:extLst>
          </p:cNvPr>
          <p:cNvSpPr/>
          <p:nvPr/>
        </p:nvSpPr>
        <p:spPr>
          <a:xfrm>
            <a:off x="6371710" y="5280059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637655D-0314-84C5-A416-5C44C2625DB3}"/>
              </a:ext>
            </a:extLst>
          </p:cNvPr>
          <p:cNvSpPr/>
          <p:nvPr/>
        </p:nvSpPr>
        <p:spPr>
          <a:xfrm>
            <a:off x="6421716" y="532828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BF04954-53BB-CC46-FDFE-FBD8947DD521}"/>
              </a:ext>
            </a:extLst>
          </p:cNvPr>
          <p:cNvSpPr/>
          <p:nvPr/>
        </p:nvSpPr>
        <p:spPr>
          <a:xfrm>
            <a:off x="6468150" y="537114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B1253EB-E6B7-DA79-B8E4-C574B4010F76}"/>
              </a:ext>
            </a:extLst>
          </p:cNvPr>
          <p:cNvSpPr/>
          <p:nvPr/>
        </p:nvSpPr>
        <p:spPr>
          <a:xfrm>
            <a:off x="6843197" y="537114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6756D0D-F865-416A-F77E-34163C0B668A}"/>
              </a:ext>
            </a:extLst>
          </p:cNvPr>
          <p:cNvSpPr/>
          <p:nvPr/>
        </p:nvSpPr>
        <p:spPr>
          <a:xfrm>
            <a:off x="7264678" y="532828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699FA8B-22FD-C947-ECC9-DE06BED7F968}"/>
              </a:ext>
            </a:extLst>
          </p:cNvPr>
          <p:cNvSpPr/>
          <p:nvPr/>
        </p:nvSpPr>
        <p:spPr>
          <a:xfrm>
            <a:off x="7311112" y="537114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8296AC2-FA6D-8A0E-7F7A-445821CCF9E9}"/>
              </a:ext>
            </a:extLst>
          </p:cNvPr>
          <p:cNvSpPr/>
          <p:nvPr/>
        </p:nvSpPr>
        <p:spPr>
          <a:xfrm>
            <a:off x="7686159" y="537114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771676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고차원 텐서의 전치</a:t>
            </a:r>
            <a:endParaRPr lang="en-US" altLang="ko-KR" sz="28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44A336-50DA-FC4B-B1C8-05EE40FF0179}"/>
              </a:ext>
            </a:extLst>
          </p:cNvPr>
          <p:cNvSpPr/>
          <p:nvPr/>
        </p:nvSpPr>
        <p:spPr>
          <a:xfrm>
            <a:off x="6514957" y="2760423"/>
            <a:ext cx="2629340" cy="119300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272AED-9D66-8672-77BB-5CE07E42CD14}"/>
              </a:ext>
            </a:extLst>
          </p:cNvPr>
          <p:cNvSpPr txBox="1"/>
          <p:nvPr/>
        </p:nvSpPr>
        <p:spPr>
          <a:xfrm>
            <a:off x="1630278" y="1261080"/>
            <a:ext cx="52629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 = np.arange(24).reshape  (2,3,2,2)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 = np.swapaxes(a, 1, 3) # (2,2,2,3)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F1A8A2-FF39-DD26-D6BD-EB49C02C1B81}"/>
              </a:ext>
            </a:extLst>
          </p:cNvPr>
          <p:cNvCxnSpPr>
            <a:cxnSpLocks/>
          </p:cNvCxnSpPr>
          <p:nvPr/>
        </p:nvCxnSpPr>
        <p:spPr>
          <a:xfrm flipH="1">
            <a:off x="6003783" y="1523427"/>
            <a:ext cx="499572" cy="1831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EB91468-B96C-F120-C32E-8C06D5937C66}"/>
              </a:ext>
            </a:extLst>
          </p:cNvPr>
          <p:cNvCxnSpPr>
            <a:cxnSpLocks/>
          </p:cNvCxnSpPr>
          <p:nvPr/>
        </p:nvCxnSpPr>
        <p:spPr>
          <a:xfrm>
            <a:off x="5992181" y="1553693"/>
            <a:ext cx="522776" cy="1618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FBB2F2-99DB-6259-42FA-C6C1EA3C82AE}"/>
              </a:ext>
            </a:extLst>
          </p:cNvPr>
          <p:cNvSpPr/>
          <p:nvPr/>
        </p:nvSpPr>
        <p:spPr>
          <a:xfrm>
            <a:off x="3122117" y="2388948"/>
            <a:ext cx="1896664" cy="175379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F82159-4B5F-4B6F-795E-52C4B8FF9305}"/>
              </a:ext>
            </a:extLst>
          </p:cNvPr>
          <p:cNvSpPr/>
          <p:nvPr/>
        </p:nvSpPr>
        <p:spPr>
          <a:xfrm>
            <a:off x="3177481" y="2440739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26750D-50DD-A975-BF22-E27CC2E25A9A}"/>
              </a:ext>
            </a:extLst>
          </p:cNvPr>
          <p:cNvSpPr/>
          <p:nvPr/>
        </p:nvSpPr>
        <p:spPr>
          <a:xfrm>
            <a:off x="3227487" y="248896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D96299-5689-FDDE-CFEF-1D15B953AB40}"/>
              </a:ext>
            </a:extLst>
          </p:cNvPr>
          <p:cNvSpPr/>
          <p:nvPr/>
        </p:nvSpPr>
        <p:spPr>
          <a:xfrm>
            <a:off x="3273921" y="253182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5632B4-8010-D6CB-BD79-E766F256508C}"/>
              </a:ext>
            </a:extLst>
          </p:cNvPr>
          <p:cNvSpPr/>
          <p:nvPr/>
        </p:nvSpPr>
        <p:spPr>
          <a:xfrm>
            <a:off x="3648968" y="253182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F7AA42-CEBA-AB96-A9A8-A5B239BCADD4}"/>
              </a:ext>
            </a:extLst>
          </p:cNvPr>
          <p:cNvSpPr/>
          <p:nvPr/>
        </p:nvSpPr>
        <p:spPr>
          <a:xfrm>
            <a:off x="4070449" y="248896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455718-70BB-EE52-F7B7-FF70CA91C60E}"/>
              </a:ext>
            </a:extLst>
          </p:cNvPr>
          <p:cNvSpPr/>
          <p:nvPr/>
        </p:nvSpPr>
        <p:spPr>
          <a:xfrm>
            <a:off x="4116883" y="253182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8B3A59-3F2B-0527-7C9F-EB5F11515616}"/>
              </a:ext>
            </a:extLst>
          </p:cNvPr>
          <p:cNvSpPr/>
          <p:nvPr/>
        </p:nvSpPr>
        <p:spPr>
          <a:xfrm>
            <a:off x="4491930" y="253182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BEA7B64-31FC-BE16-3275-636569C3FDD3}"/>
              </a:ext>
            </a:extLst>
          </p:cNvPr>
          <p:cNvSpPr/>
          <p:nvPr/>
        </p:nvSpPr>
        <p:spPr>
          <a:xfrm>
            <a:off x="3177481" y="2989023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177148-32AE-2B89-FF75-E05993EEED52}"/>
              </a:ext>
            </a:extLst>
          </p:cNvPr>
          <p:cNvSpPr/>
          <p:nvPr/>
        </p:nvSpPr>
        <p:spPr>
          <a:xfrm>
            <a:off x="3227487" y="3037244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F80CE71-D1E3-1AA9-A3C5-6D794CB8712E}"/>
              </a:ext>
            </a:extLst>
          </p:cNvPr>
          <p:cNvSpPr/>
          <p:nvPr/>
        </p:nvSpPr>
        <p:spPr>
          <a:xfrm>
            <a:off x="3273921" y="308010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BE876AC-F62A-851F-EC29-1370BF28D665}"/>
              </a:ext>
            </a:extLst>
          </p:cNvPr>
          <p:cNvSpPr/>
          <p:nvPr/>
        </p:nvSpPr>
        <p:spPr>
          <a:xfrm>
            <a:off x="3648968" y="3080106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2F1D987-E444-E8B2-FBE7-F41155797511}"/>
              </a:ext>
            </a:extLst>
          </p:cNvPr>
          <p:cNvSpPr/>
          <p:nvPr/>
        </p:nvSpPr>
        <p:spPr>
          <a:xfrm>
            <a:off x="4070449" y="3037244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FB32E13-2D32-C0D0-9340-664A86AFA25B}"/>
              </a:ext>
            </a:extLst>
          </p:cNvPr>
          <p:cNvSpPr/>
          <p:nvPr/>
        </p:nvSpPr>
        <p:spPr>
          <a:xfrm>
            <a:off x="4116883" y="308010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DA67B2-3D99-CF7F-1475-CCA39424AEE4}"/>
              </a:ext>
            </a:extLst>
          </p:cNvPr>
          <p:cNvSpPr/>
          <p:nvPr/>
        </p:nvSpPr>
        <p:spPr>
          <a:xfrm>
            <a:off x="4491930" y="3080106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2843AF5-AF48-C573-14AD-7BB12E800A35}"/>
              </a:ext>
            </a:extLst>
          </p:cNvPr>
          <p:cNvSpPr/>
          <p:nvPr/>
        </p:nvSpPr>
        <p:spPr>
          <a:xfrm>
            <a:off x="3177481" y="3537307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224EBEA-E9B6-D122-3E1D-23ACBADD0054}"/>
              </a:ext>
            </a:extLst>
          </p:cNvPr>
          <p:cNvSpPr/>
          <p:nvPr/>
        </p:nvSpPr>
        <p:spPr>
          <a:xfrm>
            <a:off x="3227487" y="3585528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311176A-F8D3-46D5-40CE-D61E4A35A8A2}"/>
              </a:ext>
            </a:extLst>
          </p:cNvPr>
          <p:cNvSpPr/>
          <p:nvPr/>
        </p:nvSpPr>
        <p:spPr>
          <a:xfrm>
            <a:off x="3273921" y="362839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F5EE666-2069-9FC3-E8C4-4DAA1568D8EE}"/>
              </a:ext>
            </a:extLst>
          </p:cNvPr>
          <p:cNvSpPr/>
          <p:nvPr/>
        </p:nvSpPr>
        <p:spPr>
          <a:xfrm>
            <a:off x="3648968" y="362839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2E8F6A-A1F7-5448-A9B9-5C2569F68108}"/>
              </a:ext>
            </a:extLst>
          </p:cNvPr>
          <p:cNvSpPr/>
          <p:nvPr/>
        </p:nvSpPr>
        <p:spPr>
          <a:xfrm>
            <a:off x="4070449" y="3585528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57CEBF2-3BAA-C31E-EE6B-E2D6F817489C}"/>
              </a:ext>
            </a:extLst>
          </p:cNvPr>
          <p:cNvSpPr/>
          <p:nvPr/>
        </p:nvSpPr>
        <p:spPr>
          <a:xfrm>
            <a:off x="4116883" y="362839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3C2BCDA-AEF1-85CC-910B-2C7EF74B4921}"/>
              </a:ext>
            </a:extLst>
          </p:cNvPr>
          <p:cNvSpPr/>
          <p:nvPr/>
        </p:nvSpPr>
        <p:spPr>
          <a:xfrm>
            <a:off x="4491930" y="362839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EAA8328-A929-FA02-C649-03F3C517666C}"/>
              </a:ext>
            </a:extLst>
          </p:cNvPr>
          <p:cNvSpPr/>
          <p:nvPr/>
        </p:nvSpPr>
        <p:spPr>
          <a:xfrm>
            <a:off x="3122117" y="4142738"/>
            <a:ext cx="1896664" cy="175379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85D18A4-F77E-43A4-F5A7-EA4453520456}"/>
              </a:ext>
            </a:extLst>
          </p:cNvPr>
          <p:cNvSpPr/>
          <p:nvPr/>
        </p:nvSpPr>
        <p:spPr>
          <a:xfrm>
            <a:off x="3177481" y="4194529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ABE1D8F-4E25-48F6-D291-39CFB8944DF3}"/>
              </a:ext>
            </a:extLst>
          </p:cNvPr>
          <p:cNvSpPr/>
          <p:nvPr/>
        </p:nvSpPr>
        <p:spPr>
          <a:xfrm>
            <a:off x="3227487" y="424275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3FF04BA-3435-9492-45E4-54A688BEBD91}"/>
              </a:ext>
            </a:extLst>
          </p:cNvPr>
          <p:cNvSpPr/>
          <p:nvPr/>
        </p:nvSpPr>
        <p:spPr>
          <a:xfrm>
            <a:off x="3273921" y="428561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1B382D1-4CAA-0A50-4952-D509D53649CE}"/>
              </a:ext>
            </a:extLst>
          </p:cNvPr>
          <p:cNvSpPr/>
          <p:nvPr/>
        </p:nvSpPr>
        <p:spPr>
          <a:xfrm>
            <a:off x="3648968" y="428561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7C5F309-3D73-9D9A-BDCB-E54A86F1BF8A}"/>
              </a:ext>
            </a:extLst>
          </p:cNvPr>
          <p:cNvSpPr/>
          <p:nvPr/>
        </p:nvSpPr>
        <p:spPr>
          <a:xfrm>
            <a:off x="4070449" y="424275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D2430AF-BC72-B356-8370-3C05B7AD485D}"/>
              </a:ext>
            </a:extLst>
          </p:cNvPr>
          <p:cNvSpPr/>
          <p:nvPr/>
        </p:nvSpPr>
        <p:spPr>
          <a:xfrm>
            <a:off x="4116883" y="428561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DD8502F-7E7E-DB52-044F-EBE997F495E3}"/>
              </a:ext>
            </a:extLst>
          </p:cNvPr>
          <p:cNvSpPr/>
          <p:nvPr/>
        </p:nvSpPr>
        <p:spPr>
          <a:xfrm>
            <a:off x="4491930" y="428561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2DF86DD-3E6F-4101-1A0C-8B09AA6EA2A7}"/>
              </a:ext>
            </a:extLst>
          </p:cNvPr>
          <p:cNvSpPr/>
          <p:nvPr/>
        </p:nvSpPr>
        <p:spPr>
          <a:xfrm>
            <a:off x="3177481" y="4742813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42C802C-9B7C-AFAA-3C8A-CE94F62C84E9}"/>
              </a:ext>
            </a:extLst>
          </p:cNvPr>
          <p:cNvSpPr/>
          <p:nvPr/>
        </p:nvSpPr>
        <p:spPr>
          <a:xfrm>
            <a:off x="3227487" y="4791034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40D31-964E-0BC9-004C-5C846C7DA78F}"/>
              </a:ext>
            </a:extLst>
          </p:cNvPr>
          <p:cNvSpPr/>
          <p:nvPr/>
        </p:nvSpPr>
        <p:spPr>
          <a:xfrm>
            <a:off x="3273921" y="483389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A4038F1-724E-C91A-9C82-3A18F2937A54}"/>
              </a:ext>
            </a:extLst>
          </p:cNvPr>
          <p:cNvSpPr/>
          <p:nvPr/>
        </p:nvSpPr>
        <p:spPr>
          <a:xfrm>
            <a:off x="3648968" y="4833896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9BBBED6-1756-CD1C-2E9C-B56E79F7732F}"/>
              </a:ext>
            </a:extLst>
          </p:cNvPr>
          <p:cNvSpPr/>
          <p:nvPr/>
        </p:nvSpPr>
        <p:spPr>
          <a:xfrm>
            <a:off x="4070449" y="4791034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956ACC-48D4-3FC7-8539-401C76D1DD2B}"/>
              </a:ext>
            </a:extLst>
          </p:cNvPr>
          <p:cNvSpPr/>
          <p:nvPr/>
        </p:nvSpPr>
        <p:spPr>
          <a:xfrm>
            <a:off x="4116883" y="483389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6800749-4F36-2A03-A7D1-1618B8F82B46}"/>
              </a:ext>
            </a:extLst>
          </p:cNvPr>
          <p:cNvSpPr/>
          <p:nvPr/>
        </p:nvSpPr>
        <p:spPr>
          <a:xfrm>
            <a:off x="4491930" y="4833896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07016A4-C6D3-13E3-8320-65896302E18F}"/>
              </a:ext>
            </a:extLst>
          </p:cNvPr>
          <p:cNvSpPr/>
          <p:nvPr/>
        </p:nvSpPr>
        <p:spPr>
          <a:xfrm>
            <a:off x="3177481" y="5291097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2643B44-6A47-9BAF-DA12-774CC3E7E7F3}"/>
              </a:ext>
            </a:extLst>
          </p:cNvPr>
          <p:cNvSpPr/>
          <p:nvPr/>
        </p:nvSpPr>
        <p:spPr>
          <a:xfrm>
            <a:off x="3227487" y="5339318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5759350-3D3E-8E22-FC92-388289E2612F}"/>
              </a:ext>
            </a:extLst>
          </p:cNvPr>
          <p:cNvSpPr/>
          <p:nvPr/>
        </p:nvSpPr>
        <p:spPr>
          <a:xfrm>
            <a:off x="3273921" y="538218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97AF244-AA73-C78D-8159-F2948A813A00}"/>
              </a:ext>
            </a:extLst>
          </p:cNvPr>
          <p:cNvSpPr/>
          <p:nvPr/>
        </p:nvSpPr>
        <p:spPr>
          <a:xfrm>
            <a:off x="3648968" y="538218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D4023C7-DC58-0424-8519-4AB7F753A5AB}"/>
              </a:ext>
            </a:extLst>
          </p:cNvPr>
          <p:cNvSpPr/>
          <p:nvPr/>
        </p:nvSpPr>
        <p:spPr>
          <a:xfrm>
            <a:off x="4070449" y="5339318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37D437A-409C-8884-D81A-66BA44421E0F}"/>
              </a:ext>
            </a:extLst>
          </p:cNvPr>
          <p:cNvSpPr/>
          <p:nvPr/>
        </p:nvSpPr>
        <p:spPr>
          <a:xfrm>
            <a:off x="4116883" y="538218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12CB74A-3307-5505-9920-B1CEDA8CA868}"/>
              </a:ext>
            </a:extLst>
          </p:cNvPr>
          <p:cNvSpPr/>
          <p:nvPr/>
        </p:nvSpPr>
        <p:spPr>
          <a:xfrm>
            <a:off x="4491930" y="538218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A72FE85D-101D-0270-55BC-38672223DCB3}"/>
              </a:ext>
            </a:extLst>
          </p:cNvPr>
          <p:cNvSpPr/>
          <p:nvPr/>
        </p:nvSpPr>
        <p:spPr>
          <a:xfrm>
            <a:off x="5638026" y="3890130"/>
            <a:ext cx="328612" cy="401637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99FE2B6-2A26-B124-5F9C-6858580B3D00}"/>
              </a:ext>
            </a:extLst>
          </p:cNvPr>
          <p:cNvSpPr/>
          <p:nvPr/>
        </p:nvSpPr>
        <p:spPr>
          <a:xfrm>
            <a:off x="6567914" y="2805964"/>
            <a:ext cx="2523427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DACFDAC-282F-1CC9-9A6E-37BC6EC68E8D}"/>
              </a:ext>
            </a:extLst>
          </p:cNvPr>
          <p:cNvSpPr/>
          <p:nvPr/>
        </p:nvSpPr>
        <p:spPr>
          <a:xfrm>
            <a:off x="6615619" y="2854185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D4EF75F-0CD4-14EB-B00A-40B3C736B54B}"/>
              </a:ext>
            </a:extLst>
          </p:cNvPr>
          <p:cNvSpPr/>
          <p:nvPr/>
        </p:nvSpPr>
        <p:spPr>
          <a:xfrm>
            <a:off x="6662053" y="289615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02537D8-3ABE-87C4-1B6A-184C6D6020A2}"/>
              </a:ext>
            </a:extLst>
          </p:cNvPr>
          <p:cNvSpPr/>
          <p:nvPr/>
        </p:nvSpPr>
        <p:spPr>
          <a:xfrm>
            <a:off x="7037100" y="289615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B5E609C-27AE-4655-C65C-7D2260CF5AFB}"/>
              </a:ext>
            </a:extLst>
          </p:cNvPr>
          <p:cNvSpPr/>
          <p:nvPr/>
        </p:nvSpPr>
        <p:spPr>
          <a:xfrm>
            <a:off x="7412147" y="289615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B7A5CAD-3F51-FED9-E55F-C1AA77348AFC}"/>
              </a:ext>
            </a:extLst>
          </p:cNvPr>
          <p:cNvSpPr/>
          <p:nvPr/>
        </p:nvSpPr>
        <p:spPr>
          <a:xfrm>
            <a:off x="7829627" y="2854185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159D120-EB7B-2957-B166-F6D753CC43DC}"/>
              </a:ext>
            </a:extLst>
          </p:cNvPr>
          <p:cNvSpPr/>
          <p:nvPr/>
        </p:nvSpPr>
        <p:spPr>
          <a:xfrm>
            <a:off x="7876061" y="289615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8DEBF9D-6ADB-FC0C-F009-63C1C1CAA8B9}"/>
              </a:ext>
            </a:extLst>
          </p:cNvPr>
          <p:cNvSpPr/>
          <p:nvPr/>
        </p:nvSpPr>
        <p:spPr>
          <a:xfrm>
            <a:off x="8251108" y="289615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9AC4D6B-AC3D-B925-BB34-9A00ED652D19}"/>
              </a:ext>
            </a:extLst>
          </p:cNvPr>
          <p:cNvSpPr/>
          <p:nvPr/>
        </p:nvSpPr>
        <p:spPr>
          <a:xfrm>
            <a:off x="8626155" y="289615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1673124-BA4E-7A9C-DC51-C0A3512BCFAA}"/>
              </a:ext>
            </a:extLst>
          </p:cNvPr>
          <p:cNvSpPr/>
          <p:nvPr/>
        </p:nvSpPr>
        <p:spPr>
          <a:xfrm>
            <a:off x="6567914" y="3354248"/>
            <a:ext cx="2523427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9EC2D19-CCF9-5756-4977-88CEF6531E31}"/>
              </a:ext>
            </a:extLst>
          </p:cNvPr>
          <p:cNvSpPr/>
          <p:nvPr/>
        </p:nvSpPr>
        <p:spPr>
          <a:xfrm>
            <a:off x="6615619" y="3402469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1D1EC17-F352-DAC2-B1D4-8ACE214986A5}"/>
              </a:ext>
            </a:extLst>
          </p:cNvPr>
          <p:cNvSpPr/>
          <p:nvPr/>
        </p:nvSpPr>
        <p:spPr>
          <a:xfrm>
            <a:off x="6662053" y="344443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499B168-AF55-3EFA-0A7A-DCAE09CE0715}"/>
              </a:ext>
            </a:extLst>
          </p:cNvPr>
          <p:cNvSpPr/>
          <p:nvPr/>
        </p:nvSpPr>
        <p:spPr>
          <a:xfrm>
            <a:off x="7037100" y="344443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A85BB07-C755-6B82-DD3A-27424E0FA501}"/>
              </a:ext>
            </a:extLst>
          </p:cNvPr>
          <p:cNvSpPr/>
          <p:nvPr/>
        </p:nvSpPr>
        <p:spPr>
          <a:xfrm>
            <a:off x="7412147" y="344443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1B26DE1-3526-2167-CF49-054ECCEC0555}"/>
              </a:ext>
            </a:extLst>
          </p:cNvPr>
          <p:cNvSpPr/>
          <p:nvPr/>
        </p:nvSpPr>
        <p:spPr>
          <a:xfrm>
            <a:off x="7829627" y="3402469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027C65B-64BE-524D-D9A2-EE57C3F68DC2}"/>
              </a:ext>
            </a:extLst>
          </p:cNvPr>
          <p:cNvSpPr/>
          <p:nvPr/>
        </p:nvSpPr>
        <p:spPr>
          <a:xfrm>
            <a:off x="7876061" y="344443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5963FFE-B072-D63A-94AE-8E84D3FEAC5F}"/>
              </a:ext>
            </a:extLst>
          </p:cNvPr>
          <p:cNvSpPr/>
          <p:nvPr/>
        </p:nvSpPr>
        <p:spPr>
          <a:xfrm>
            <a:off x="8251108" y="344443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04FA094-B498-670E-1491-0542ED9DDA42}"/>
              </a:ext>
            </a:extLst>
          </p:cNvPr>
          <p:cNvSpPr/>
          <p:nvPr/>
        </p:nvSpPr>
        <p:spPr>
          <a:xfrm>
            <a:off x="8626155" y="344443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DCA1F20-5991-95A6-081B-E677333CE921}"/>
              </a:ext>
            </a:extLst>
          </p:cNvPr>
          <p:cNvSpPr/>
          <p:nvPr/>
        </p:nvSpPr>
        <p:spPr>
          <a:xfrm>
            <a:off x="6514957" y="3949860"/>
            <a:ext cx="2629340" cy="119300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CE4AA6A-CD4E-E3EE-A45B-EDEA28CF9143}"/>
              </a:ext>
            </a:extLst>
          </p:cNvPr>
          <p:cNvSpPr/>
          <p:nvPr/>
        </p:nvSpPr>
        <p:spPr>
          <a:xfrm>
            <a:off x="6567914" y="3995401"/>
            <a:ext cx="2523427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BC6D97B-0C49-4BD4-BE8C-CA14C5E574AB}"/>
              </a:ext>
            </a:extLst>
          </p:cNvPr>
          <p:cNvSpPr/>
          <p:nvPr/>
        </p:nvSpPr>
        <p:spPr>
          <a:xfrm>
            <a:off x="6615619" y="4043622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8E50AA7-EABC-D868-7847-0460EF1E3902}"/>
              </a:ext>
            </a:extLst>
          </p:cNvPr>
          <p:cNvSpPr/>
          <p:nvPr/>
        </p:nvSpPr>
        <p:spPr>
          <a:xfrm>
            <a:off x="6662053" y="408559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C53FD2D-9B8F-8A71-7907-1D0D73835DEA}"/>
              </a:ext>
            </a:extLst>
          </p:cNvPr>
          <p:cNvSpPr/>
          <p:nvPr/>
        </p:nvSpPr>
        <p:spPr>
          <a:xfrm>
            <a:off x="7037100" y="408559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6D4C34F-0C54-B03F-0A78-2D7C66051162}"/>
              </a:ext>
            </a:extLst>
          </p:cNvPr>
          <p:cNvSpPr/>
          <p:nvPr/>
        </p:nvSpPr>
        <p:spPr>
          <a:xfrm>
            <a:off x="7412147" y="408559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27894BD-D763-85FD-2590-E352BA3FF4D6}"/>
              </a:ext>
            </a:extLst>
          </p:cNvPr>
          <p:cNvSpPr/>
          <p:nvPr/>
        </p:nvSpPr>
        <p:spPr>
          <a:xfrm>
            <a:off x="7829627" y="4043622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B957590-DA70-52C4-63FF-2B2CAAC1A645}"/>
              </a:ext>
            </a:extLst>
          </p:cNvPr>
          <p:cNvSpPr/>
          <p:nvPr/>
        </p:nvSpPr>
        <p:spPr>
          <a:xfrm>
            <a:off x="7876061" y="408559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441C8011-B1AF-C00C-86DD-83831C1C263B}"/>
              </a:ext>
            </a:extLst>
          </p:cNvPr>
          <p:cNvSpPr/>
          <p:nvPr/>
        </p:nvSpPr>
        <p:spPr>
          <a:xfrm>
            <a:off x="8251108" y="408559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CC711B3-32C9-A436-DD5A-C7BC41E02CD7}"/>
              </a:ext>
            </a:extLst>
          </p:cNvPr>
          <p:cNvSpPr/>
          <p:nvPr/>
        </p:nvSpPr>
        <p:spPr>
          <a:xfrm>
            <a:off x="8626155" y="408559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8FFF7D0-594A-C9C6-2EB7-FB3B728CF14C}"/>
              </a:ext>
            </a:extLst>
          </p:cNvPr>
          <p:cNvSpPr/>
          <p:nvPr/>
        </p:nvSpPr>
        <p:spPr>
          <a:xfrm>
            <a:off x="6567914" y="4543685"/>
            <a:ext cx="2523427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889997E-D3C3-FB6D-2475-D5C14FFF293A}"/>
              </a:ext>
            </a:extLst>
          </p:cNvPr>
          <p:cNvSpPr/>
          <p:nvPr/>
        </p:nvSpPr>
        <p:spPr>
          <a:xfrm>
            <a:off x="6615619" y="4591906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EAC0785-1206-0FF0-F71B-30E271FD66AF}"/>
              </a:ext>
            </a:extLst>
          </p:cNvPr>
          <p:cNvSpPr/>
          <p:nvPr/>
        </p:nvSpPr>
        <p:spPr>
          <a:xfrm>
            <a:off x="6662053" y="4633876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8CBD261-D24D-333B-5E97-C5FD598AE0B6}"/>
              </a:ext>
            </a:extLst>
          </p:cNvPr>
          <p:cNvSpPr/>
          <p:nvPr/>
        </p:nvSpPr>
        <p:spPr>
          <a:xfrm>
            <a:off x="7037100" y="4633876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1946D2F-6871-3E14-AE0E-63386BA8FFD7}"/>
              </a:ext>
            </a:extLst>
          </p:cNvPr>
          <p:cNvSpPr/>
          <p:nvPr/>
        </p:nvSpPr>
        <p:spPr>
          <a:xfrm>
            <a:off x="7412147" y="4633876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F172E1F-AD29-F002-3D02-7AA47F6C35C3}"/>
              </a:ext>
            </a:extLst>
          </p:cNvPr>
          <p:cNvSpPr/>
          <p:nvPr/>
        </p:nvSpPr>
        <p:spPr>
          <a:xfrm>
            <a:off x="7829627" y="4591906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116B67ED-8134-7996-9CBD-5B6B132E9E1C}"/>
              </a:ext>
            </a:extLst>
          </p:cNvPr>
          <p:cNvSpPr/>
          <p:nvPr/>
        </p:nvSpPr>
        <p:spPr>
          <a:xfrm>
            <a:off x="7876061" y="4633876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021F8CD-6CDE-2A2C-033E-FDB07785296E}"/>
              </a:ext>
            </a:extLst>
          </p:cNvPr>
          <p:cNvSpPr/>
          <p:nvPr/>
        </p:nvSpPr>
        <p:spPr>
          <a:xfrm>
            <a:off x="8251108" y="4633876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CFC323AB-B2B5-8CD7-F49F-A1FECCEF5FBB}"/>
              </a:ext>
            </a:extLst>
          </p:cNvPr>
          <p:cNvSpPr/>
          <p:nvPr/>
        </p:nvSpPr>
        <p:spPr>
          <a:xfrm>
            <a:off x="8626155" y="4633876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665859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풀링</a:t>
            </a:r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연산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75601D-3C0C-87DC-B915-F2EEF2A5D496}"/>
              </a:ext>
            </a:extLst>
          </p:cNvPr>
          <p:cNvSpPr txBox="1"/>
          <p:nvPr/>
        </p:nvSpPr>
        <p:spPr>
          <a:xfrm>
            <a:off x="1142937" y="1201830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풀링</a:t>
            </a:r>
            <a:r>
              <a:rPr lang="ko-KR" altLang="en-US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4C39DC-3ECA-79EB-FC9B-E96EE8D2AE59}"/>
              </a:ext>
            </a:extLst>
          </p:cNvPr>
          <p:cNvSpPr txBox="1"/>
          <p:nvPr/>
        </p:nvSpPr>
        <p:spPr>
          <a:xfrm>
            <a:off x="1186949" y="1647345"/>
            <a:ext cx="3166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합성곱층과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풀링층을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거치면서 변환되는 과정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21D8091-4ACF-4C11-CA25-B933C28A46EA}"/>
              </a:ext>
            </a:extLst>
          </p:cNvPr>
          <p:cNvGrpSpPr/>
          <p:nvPr/>
        </p:nvGrpSpPr>
        <p:grpSpPr>
          <a:xfrm>
            <a:off x="4046467" y="1967683"/>
            <a:ext cx="3631709" cy="4053434"/>
            <a:chOff x="2974666" y="1866496"/>
            <a:chExt cx="3941440" cy="439913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6F9E6D-FC93-0F77-5728-A4660714921A}"/>
                </a:ext>
              </a:extLst>
            </p:cNvPr>
            <p:cNvSpPr txBox="1"/>
            <p:nvPr/>
          </p:nvSpPr>
          <p:spPr>
            <a:xfrm>
              <a:off x="4248165" y="1866496"/>
              <a:ext cx="300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B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90F4F6E9-68BD-A72A-10BD-5BC325DDB5C4}"/>
                </a:ext>
              </a:extLst>
            </p:cNvPr>
            <p:cNvCxnSpPr>
              <a:cxnSpLocks/>
            </p:cNvCxnSpPr>
            <p:nvPr/>
          </p:nvCxnSpPr>
          <p:spPr>
            <a:xfrm>
              <a:off x="5310823" y="5162959"/>
              <a:ext cx="319429" cy="76022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83261F4D-7F8B-5B25-94C8-DADD012C56AC}"/>
                </a:ext>
              </a:extLst>
            </p:cNvPr>
            <p:cNvCxnSpPr>
              <a:cxnSpLocks/>
            </p:cNvCxnSpPr>
            <p:nvPr/>
          </p:nvCxnSpPr>
          <p:spPr>
            <a:xfrm>
              <a:off x="4552285" y="3746753"/>
              <a:ext cx="470031" cy="903068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순서도: 데이터 6">
              <a:extLst>
                <a:ext uri="{FF2B5EF4-FFF2-40B4-BE49-F238E27FC236}">
                  <a16:creationId xmlns:a16="http://schemas.microsoft.com/office/drawing/2014/main" id="{9DED5133-927C-851B-E94E-1C13943C1CFE}"/>
                </a:ext>
              </a:extLst>
            </p:cNvPr>
            <p:cNvSpPr/>
            <p:nvPr/>
          </p:nvSpPr>
          <p:spPr>
            <a:xfrm rot="20978501">
              <a:off x="2974666" y="2224230"/>
              <a:ext cx="1470401" cy="1341562"/>
            </a:xfrm>
            <a:prstGeom prst="flowChartInputOutpu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순서도: 데이터 8">
              <a:extLst>
                <a:ext uri="{FF2B5EF4-FFF2-40B4-BE49-F238E27FC236}">
                  <a16:creationId xmlns:a16="http://schemas.microsoft.com/office/drawing/2014/main" id="{17BC84B1-EAA6-6633-730C-49EA301FA8DC}"/>
                </a:ext>
              </a:extLst>
            </p:cNvPr>
            <p:cNvSpPr/>
            <p:nvPr/>
          </p:nvSpPr>
          <p:spPr>
            <a:xfrm rot="20978501">
              <a:off x="3129988" y="2376204"/>
              <a:ext cx="1470401" cy="1341562"/>
            </a:xfrm>
            <a:prstGeom prst="flowChartInputOutpu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순서도: 데이터 9">
              <a:extLst>
                <a:ext uri="{FF2B5EF4-FFF2-40B4-BE49-F238E27FC236}">
                  <a16:creationId xmlns:a16="http://schemas.microsoft.com/office/drawing/2014/main" id="{BDAD6AAF-3AEE-58D6-DE09-65ECE336C508}"/>
                </a:ext>
              </a:extLst>
            </p:cNvPr>
            <p:cNvSpPr/>
            <p:nvPr/>
          </p:nvSpPr>
          <p:spPr>
            <a:xfrm rot="20978501">
              <a:off x="3285309" y="2528177"/>
              <a:ext cx="1470401" cy="1341562"/>
            </a:xfrm>
            <a:prstGeom prst="flowChartInputOutpu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순서도: 데이터 10">
              <a:extLst>
                <a:ext uri="{FF2B5EF4-FFF2-40B4-BE49-F238E27FC236}">
                  <a16:creationId xmlns:a16="http://schemas.microsoft.com/office/drawing/2014/main" id="{AF4C1A20-4DBE-193D-626C-685D559DC640}"/>
                </a:ext>
              </a:extLst>
            </p:cNvPr>
            <p:cNvSpPr/>
            <p:nvPr/>
          </p:nvSpPr>
          <p:spPr>
            <a:xfrm rot="20978501">
              <a:off x="4138794" y="3927822"/>
              <a:ext cx="925764" cy="844647"/>
            </a:xfrm>
            <a:prstGeom prst="flowChartInputOutpu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순서도: 데이터 12">
              <a:extLst>
                <a:ext uri="{FF2B5EF4-FFF2-40B4-BE49-F238E27FC236}">
                  <a16:creationId xmlns:a16="http://schemas.microsoft.com/office/drawing/2014/main" id="{6DFCB484-63EE-BCD9-7B92-66B83E8A7455}"/>
                </a:ext>
              </a:extLst>
            </p:cNvPr>
            <p:cNvSpPr/>
            <p:nvPr/>
          </p:nvSpPr>
          <p:spPr>
            <a:xfrm rot="20978501">
              <a:off x="5269818" y="5579238"/>
              <a:ext cx="497762" cy="454147"/>
            </a:xfrm>
            <a:prstGeom prst="flowChartInputOutpu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순서도: 데이터 13">
              <a:extLst>
                <a:ext uri="{FF2B5EF4-FFF2-40B4-BE49-F238E27FC236}">
                  <a16:creationId xmlns:a16="http://schemas.microsoft.com/office/drawing/2014/main" id="{A21465C1-6E15-71A0-8FA4-11E808D24D98}"/>
                </a:ext>
              </a:extLst>
            </p:cNvPr>
            <p:cNvSpPr/>
            <p:nvPr/>
          </p:nvSpPr>
          <p:spPr>
            <a:xfrm rot="20978501">
              <a:off x="5325595" y="5637674"/>
              <a:ext cx="497762" cy="454147"/>
            </a:xfrm>
            <a:prstGeom prst="flowChartInputOutpu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순서도: 데이터 14">
              <a:extLst>
                <a:ext uri="{FF2B5EF4-FFF2-40B4-BE49-F238E27FC236}">
                  <a16:creationId xmlns:a16="http://schemas.microsoft.com/office/drawing/2014/main" id="{EF1E28EF-0398-5DDD-6CBC-2219E31360B5}"/>
                </a:ext>
              </a:extLst>
            </p:cNvPr>
            <p:cNvSpPr/>
            <p:nvPr/>
          </p:nvSpPr>
          <p:spPr>
            <a:xfrm rot="20978501">
              <a:off x="5381372" y="5696109"/>
              <a:ext cx="497762" cy="454147"/>
            </a:xfrm>
            <a:prstGeom prst="flowChartInputOutpu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순서도: 데이터 15">
              <a:extLst>
                <a:ext uri="{FF2B5EF4-FFF2-40B4-BE49-F238E27FC236}">
                  <a16:creationId xmlns:a16="http://schemas.microsoft.com/office/drawing/2014/main" id="{17707C60-7709-CCCE-4B12-74598C9E7426}"/>
                </a:ext>
              </a:extLst>
            </p:cNvPr>
            <p:cNvSpPr/>
            <p:nvPr/>
          </p:nvSpPr>
          <p:spPr>
            <a:xfrm rot="20978501">
              <a:off x="5437150" y="5754544"/>
              <a:ext cx="497762" cy="454147"/>
            </a:xfrm>
            <a:prstGeom prst="flowChartInputOutpu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순서도: 데이터 16">
              <a:extLst>
                <a:ext uri="{FF2B5EF4-FFF2-40B4-BE49-F238E27FC236}">
                  <a16:creationId xmlns:a16="http://schemas.microsoft.com/office/drawing/2014/main" id="{1B4A6FA8-455C-463B-DF82-480A445FBE89}"/>
                </a:ext>
              </a:extLst>
            </p:cNvPr>
            <p:cNvSpPr/>
            <p:nvPr/>
          </p:nvSpPr>
          <p:spPr>
            <a:xfrm rot="20978501">
              <a:off x="4236319" y="4040526"/>
              <a:ext cx="925764" cy="844647"/>
            </a:xfrm>
            <a:prstGeom prst="flowChartInputOutpu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순서도: 데이터 17">
              <a:extLst>
                <a:ext uri="{FF2B5EF4-FFF2-40B4-BE49-F238E27FC236}">
                  <a16:creationId xmlns:a16="http://schemas.microsoft.com/office/drawing/2014/main" id="{4CA0CF19-5C95-6749-391A-50C78024FC39}"/>
                </a:ext>
              </a:extLst>
            </p:cNvPr>
            <p:cNvSpPr/>
            <p:nvPr/>
          </p:nvSpPr>
          <p:spPr>
            <a:xfrm rot="20978501">
              <a:off x="4333843" y="4153231"/>
              <a:ext cx="925764" cy="844647"/>
            </a:xfrm>
            <a:prstGeom prst="flowChartInputOutpu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순서도: 데이터 18">
              <a:extLst>
                <a:ext uri="{FF2B5EF4-FFF2-40B4-BE49-F238E27FC236}">
                  <a16:creationId xmlns:a16="http://schemas.microsoft.com/office/drawing/2014/main" id="{43D6CE53-C092-4492-8A00-3CC605810C7D}"/>
                </a:ext>
              </a:extLst>
            </p:cNvPr>
            <p:cNvSpPr/>
            <p:nvPr/>
          </p:nvSpPr>
          <p:spPr>
            <a:xfrm rot="20978501">
              <a:off x="4431368" y="4265936"/>
              <a:ext cx="925764" cy="844647"/>
            </a:xfrm>
            <a:prstGeom prst="flowChartInputOutpu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순서도: 데이터 19">
              <a:extLst>
                <a:ext uri="{FF2B5EF4-FFF2-40B4-BE49-F238E27FC236}">
                  <a16:creationId xmlns:a16="http://schemas.microsoft.com/office/drawing/2014/main" id="{347A020D-5F6B-A283-1088-7E830618033B}"/>
                </a:ext>
              </a:extLst>
            </p:cNvPr>
            <p:cNvSpPr/>
            <p:nvPr/>
          </p:nvSpPr>
          <p:spPr>
            <a:xfrm rot="20978501">
              <a:off x="4528892" y="4378641"/>
              <a:ext cx="925764" cy="844647"/>
            </a:xfrm>
            <a:prstGeom prst="flowChartInputOutpu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9D61781-965B-671C-CF03-77E3ADCA2B08}"/>
                </a:ext>
              </a:extLst>
            </p:cNvPr>
            <p:cNvCxnSpPr/>
            <p:nvPr/>
          </p:nvCxnSpPr>
          <p:spPr>
            <a:xfrm>
              <a:off x="4601676" y="2409767"/>
              <a:ext cx="390098" cy="144350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522958E7-D49C-AE84-A93A-14CF30AE7939}"/>
                </a:ext>
              </a:extLst>
            </p:cNvPr>
            <p:cNvCxnSpPr>
              <a:cxnSpLocks/>
            </p:cNvCxnSpPr>
            <p:nvPr/>
          </p:nvCxnSpPr>
          <p:spPr>
            <a:xfrm>
              <a:off x="3474851" y="2623921"/>
              <a:ext cx="761673" cy="1364229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D20ABB7D-3FEB-28CD-F3ED-65A8BBB717B0}"/>
                </a:ext>
              </a:extLst>
            </p:cNvPr>
            <p:cNvCxnSpPr>
              <a:cxnSpLocks/>
            </p:cNvCxnSpPr>
            <p:nvPr/>
          </p:nvCxnSpPr>
          <p:spPr>
            <a:xfrm>
              <a:off x="3424331" y="3973663"/>
              <a:ext cx="801684" cy="87335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3A33AF1-15F2-C57A-F201-6324EFAE501D}"/>
                </a:ext>
              </a:extLst>
            </p:cNvPr>
            <p:cNvCxnSpPr>
              <a:cxnSpLocks/>
            </p:cNvCxnSpPr>
            <p:nvPr/>
          </p:nvCxnSpPr>
          <p:spPr>
            <a:xfrm>
              <a:off x="4644039" y="4462850"/>
              <a:ext cx="666784" cy="114560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F8B15FB-7FB0-3491-4C24-B2653DDDBAE7}"/>
                </a:ext>
              </a:extLst>
            </p:cNvPr>
            <p:cNvCxnSpPr>
              <a:cxnSpLocks/>
            </p:cNvCxnSpPr>
            <p:nvPr/>
          </p:nvCxnSpPr>
          <p:spPr>
            <a:xfrm>
              <a:off x="5348587" y="4304089"/>
              <a:ext cx="361346" cy="1235065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ADC9DA11-3807-7486-7E40-0AAF26230B37}"/>
                </a:ext>
              </a:extLst>
            </p:cNvPr>
            <p:cNvCxnSpPr>
              <a:cxnSpLocks/>
            </p:cNvCxnSpPr>
            <p:nvPr/>
          </p:nvCxnSpPr>
          <p:spPr>
            <a:xfrm>
              <a:off x="4617526" y="5297840"/>
              <a:ext cx="686030" cy="77379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그래픽 26" descr="택시">
              <a:extLst>
                <a:ext uri="{FF2B5EF4-FFF2-40B4-BE49-F238E27FC236}">
                  <a16:creationId xmlns:a16="http://schemas.microsoft.com/office/drawing/2014/main" id="{299A1C14-638E-AAEE-206C-59A07CBFE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05682" y="2789856"/>
              <a:ext cx="882468" cy="863447"/>
            </a:xfrm>
            <a:prstGeom prst="rect">
              <a:avLst/>
            </a:prstGeom>
            <a:scene3d>
              <a:camera prst="perspectiveContrastingRightFacing"/>
              <a:lightRig rig="threePt" dir="t"/>
            </a:scene3d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5B35CE-95B2-55C4-A83F-2E9AA5AE0641}"/>
                </a:ext>
              </a:extLst>
            </p:cNvPr>
            <p:cNvSpPr txBox="1"/>
            <p:nvPr/>
          </p:nvSpPr>
          <p:spPr>
            <a:xfrm>
              <a:off x="5586413" y="3315696"/>
              <a:ext cx="1056355" cy="3674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600" err="1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합성곱층</a:t>
              </a:r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4B9DBE7-4379-A92F-E5A3-29D2D02BE3B0}"/>
                </a:ext>
              </a:extLst>
            </p:cNvPr>
            <p:cNvSpPr txBox="1"/>
            <p:nvPr/>
          </p:nvSpPr>
          <p:spPr>
            <a:xfrm>
              <a:off x="6073735" y="4698046"/>
              <a:ext cx="842371" cy="3674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600" err="1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풀링층</a:t>
              </a:r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9C76EE4-C4B4-9FCE-1D1D-69E820230123}"/>
                </a:ext>
              </a:extLst>
            </p:cNvPr>
            <p:cNvSpPr txBox="1"/>
            <p:nvPr/>
          </p:nvSpPr>
          <p:spPr>
            <a:xfrm>
              <a:off x="4606919" y="2244301"/>
              <a:ext cx="2968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CE49609-D0C1-BB86-45D8-8CB5C8417BD3}"/>
                </a:ext>
              </a:extLst>
            </p:cNvPr>
            <p:cNvSpPr txBox="1"/>
            <p:nvPr/>
          </p:nvSpPr>
          <p:spPr>
            <a:xfrm>
              <a:off x="4406975" y="2065562"/>
              <a:ext cx="3129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순서도: 데이터 32">
              <a:extLst>
                <a:ext uri="{FF2B5EF4-FFF2-40B4-BE49-F238E27FC236}">
                  <a16:creationId xmlns:a16="http://schemas.microsoft.com/office/drawing/2014/main" id="{E47AD007-E20A-5272-195D-47B3090977E3}"/>
                </a:ext>
              </a:extLst>
            </p:cNvPr>
            <p:cNvSpPr/>
            <p:nvPr/>
          </p:nvSpPr>
          <p:spPr>
            <a:xfrm rot="20978501">
              <a:off x="5487010" y="5811482"/>
              <a:ext cx="497762" cy="454147"/>
            </a:xfrm>
            <a:prstGeom prst="flowChartInputOutpu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005541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풀링</a:t>
            </a:r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연산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4865B5-06AB-B464-B2F5-44C30E033CE0}"/>
              </a:ext>
            </a:extLst>
          </p:cNvPr>
          <p:cNvSpPr txBox="1"/>
          <p:nvPr/>
        </p:nvSpPr>
        <p:spPr>
          <a:xfrm>
            <a:off x="1438990" y="1228376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풀링</a:t>
            </a:r>
            <a:r>
              <a:rPr lang="ko-KR" altLang="en-US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4E9286-D9D2-BA61-AA64-2F0840C20DDD}"/>
              </a:ext>
            </a:extLst>
          </p:cNvPr>
          <p:cNvSpPr txBox="1"/>
          <p:nvPr/>
        </p:nvSpPr>
        <p:spPr>
          <a:xfrm>
            <a:off x="1628172" y="1671708"/>
            <a:ext cx="5396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풀링이란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? 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특성 </a:t>
            </a:r>
            <a:r>
              <a:rPr lang="ko-KR" altLang="en-US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맵을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스캔하며 최대값을 고르거나 평균값을 계산하는 것을 말함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CA4A4A0-D89A-187B-A546-1394B096FDF6}"/>
              </a:ext>
            </a:extLst>
          </p:cNvPr>
          <p:cNvSpPr/>
          <p:nvPr/>
        </p:nvSpPr>
        <p:spPr>
          <a:xfrm>
            <a:off x="2455068" y="286792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D3CB42A-3542-D796-8B3F-7EE89C9A526D}"/>
              </a:ext>
            </a:extLst>
          </p:cNvPr>
          <p:cNvSpPr/>
          <p:nvPr/>
        </p:nvSpPr>
        <p:spPr>
          <a:xfrm>
            <a:off x="2822924" y="286792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F20B02-DBF5-4554-A7E1-2CD062CE7169}"/>
              </a:ext>
            </a:extLst>
          </p:cNvPr>
          <p:cNvSpPr/>
          <p:nvPr/>
        </p:nvSpPr>
        <p:spPr>
          <a:xfrm>
            <a:off x="3190780" y="286792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5BB859-4CA3-2D39-A2A2-81B314040A00}"/>
              </a:ext>
            </a:extLst>
          </p:cNvPr>
          <p:cNvSpPr/>
          <p:nvPr/>
        </p:nvSpPr>
        <p:spPr>
          <a:xfrm>
            <a:off x="2455068" y="323578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A32AB1-2DFB-28E8-3921-1196AC5C44A4}"/>
              </a:ext>
            </a:extLst>
          </p:cNvPr>
          <p:cNvSpPr/>
          <p:nvPr/>
        </p:nvSpPr>
        <p:spPr>
          <a:xfrm>
            <a:off x="2822924" y="323578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59514C-C489-A368-8839-FECDCF7AEC11}"/>
              </a:ext>
            </a:extLst>
          </p:cNvPr>
          <p:cNvSpPr/>
          <p:nvPr/>
        </p:nvSpPr>
        <p:spPr>
          <a:xfrm>
            <a:off x="3190780" y="323578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A2DC97-3763-2B61-B58F-25EDC3A032E7}"/>
              </a:ext>
            </a:extLst>
          </p:cNvPr>
          <p:cNvSpPr/>
          <p:nvPr/>
        </p:nvSpPr>
        <p:spPr>
          <a:xfrm>
            <a:off x="2455068" y="3603641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3412DC-A7C3-8045-DEC6-1AAE3ED6D580}"/>
              </a:ext>
            </a:extLst>
          </p:cNvPr>
          <p:cNvSpPr/>
          <p:nvPr/>
        </p:nvSpPr>
        <p:spPr>
          <a:xfrm>
            <a:off x="2822924" y="3603641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3D9D64-C2E4-03E8-E716-38B3D52DD005}"/>
              </a:ext>
            </a:extLst>
          </p:cNvPr>
          <p:cNvSpPr/>
          <p:nvPr/>
        </p:nvSpPr>
        <p:spPr>
          <a:xfrm>
            <a:off x="3190780" y="3603641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388BCF6-F136-6E82-74E8-C5220A98CA68}"/>
              </a:ext>
            </a:extLst>
          </p:cNvPr>
          <p:cNvSpPr/>
          <p:nvPr/>
        </p:nvSpPr>
        <p:spPr>
          <a:xfrm>
            <a:off x="3558636" y="286792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27C71AC-C5A4-0B71-4B96-7E9DAC12FA16}"/>
              </a:ext>
            </a:extLst>
          </p:cNvPr>
          <p:cNvSpPr/>
          <p:nvPr/>
        </p:nvSpPr>
        <p:spPr>
          <a:xfrm>
            <a:off x="3558636" y="323578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68A703-E4B6-3191-DE5E-7D7F3CD5885B}"/>
              </a:ext>
            </a:extLst>
          </p:cNvPr>
          <p:cNvSpPr/>
          <p:nvPr/>
        </p:nvSpPr>
        <p:spPr>
          <a:xfrm>
            <a:off x="3558636" y="3603641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B288E48-E315-9AFD-36C4-3B32F7B40343}"/>
              </a:ext>
            </a:extLst>
          </p:cNvPr>
          <p:cNvSpPr/>
          <p:nvPr/>
        </p:nvSpPr>
        <p:spPr>
          <a:xfrm>
            <a:off x="2455068" y="397149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382776-823A-54B5-3F3C-C8F3D7C08CD9}"/>
              </a:ext>
            </a:extLst>
          </p:cNvPr>
          <p:cNvSpPr/>
          <p:nvPr/>
        </p:nvSpPr>
        <p:spPr>
          <a:xfrm>
            <a:off x="2822924" y="397149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C2D07F-09B2-DA73-2ABF-A6F8FB9CC16B}"/>
              </a:ext>
            </a:extLst>
          </p:cNvPr>
          <p:cNvSpPr/>
          <p:nvPr/>
        </p:nvSpPr>
        <p:spPr>
          <a:xfrm>
            <a:off x="3190780" y="397149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399777-3A19-96A7-4626-74062CAEB318}"/>
              </a:ext>
            </a:extLst>
          </p:cNvPr>
          <p:cNvSpPr/>
          <p:nvPr/>
        </p:nvSpPr>
        <p:spPr>
          <a:xfrm>
            <a:off x="3558636" y="397149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17B9AC9-E49E-A3F7-3172-BB6184D8F1A6}"/>
              </a:ext>
            </a:extLst>
          </p:cNvPr>
          <p:cNvSpPr/>
          <p:nvPr/>
        </p:nvSpPr>
        <p:spPr>
          <a:xfrm>
            <a:off x="2446309" y="2880151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892AE97-F92E-32F8-1F56-82E772E1FE6C}"/>
              </a:ext>
            </a:extLst>
          </p:cNvPr>
          <p:cNvSpPr/>
          <p:nvPr/>
        </p:nvSpPr>
        <p:spPr>
          <a:xfrm>
            <a:off x="2868352" y="3281213"/>
            <a:ext cx="277000" cy="277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B5129DC-4592-5EFE-28BC-09F7FB67D475}"/>
              </a:ext>
            </a:extLst>
          </p:cNvPr>
          <p:cNvSpPr/>
          <p:nvPr/>
        </p:nvSpPr>
        <p:spPr>
          <a:xfrm>
            <a:off x="4294348" y="286792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DEA3464-F095-621B-58AB-BA123FA7D091}"/>
              </a:ext>
            </a:extLst>
          </p:cNvPr>
          <p:cNvSpPr/>
          <p:nvPr/>
        </p:nvSpPr>
        <p:spPr>
          <a:xfrm>
            <a:off x="4662204" y="286792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E3CE025-8A45-3430-7091-238959F74EAE}"/>
              </a:ext>
            </a:extLst>
          </p:cNvPr>
          <p:cNvSpPr/>
          <p:nvPr/>
        </p:nvSpPr>
        <p:spPr>
          <a:xfrm>
            <a:off x="5030060" y="286792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55B3BA4-146D-1812-C75D-57EDABD025D2}"/>
              </a:ext>
            </a:extLst>
          </p:cNvPr>
          <p:cNvSpPr/>
          <p:nvPr/>
        </p:nvSpPr>
        <p:spPr>
          <a:xfrm>
            <a:off x="4294348" y="323578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2094D91-3242-B067-B239-7027BA8A1201}"/>
              </a:ext>
            </a:extLst>
          </p:cNvPr>
          <p:cNvSpPr/>
          <p:nvPr/>
        </p:nvSpPr>
        <p:spPr>
          <a:xfrm>
            <a:off x="5030060" y="323578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5A6569F-093B-159F-C2A4-771BD140A5E6}"/>
              </a:ext>
            </a:extLst>
          </p:cNvPr>
          <p:cNvSpPr/>
          <p:nvPr/>
        </p:nvSpPr>
        <p:spPr>
          <a:xfrm>
            <a:off x="4294348" y="3603641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DB870D7-70DB-306A-569F-8938C1A75F6F}"/>
              </a:ext>
            </a:extLst>
          </p:cNvPr>
          <p:cNvSpPr/>
          <p:nvPr/>
        </p:nvSpPr>
        <p:spPr>
          <a:xfrm>
            <a:off x="4662204" y="3603641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96AE154-35D7-B853-89C9-4C80EA9084A9}"/>
              </a:ext>
            </a:extLst>
          </p:cNvPr>
          <p:cNvSpPr/>
          <p:nvPr/>
        </p:nvSpPr>
        <p:spPr>
          <a:xfrm>
            <a:off x="5030060" y="3603641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E31CF52-656E-6BD9-EC9A-6399FA6A7199}"/>
              </a:ext>
            </a:extLst>
          </p:cNvPr>
          <p:cNvSpPr/>
          <p:nvPr/>
        </p:nvSpPr>
        <p:spPr>
          <a:xfrm>
            <a:off x="5397916" y="286792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CDD028-91DF-5C06-B4BF-1FA92E27B8E3}"/>
              </a:ext>
            </a:extLst>
          </p:cNvPr>
          <p:cNvSpPr/>
          <p:nvPr/>
        </p:nvSpPr>
        <p:spPr>
          <a:xfrm>
            <a:off x="5397916" y="323578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7FD602C-7B8A-118B-7F71-D6911790DF49}"/>
              </a:ext>
            </a:extLst>
          </p:cNvPr>
          <p:cNvSpPr/>
          <p:nvPr/>
        </p:nvSpPr>
        <p:spPr>
          <a:xfrm>
            <a:off x="5397916" y="3603641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5B1650A-8DC9-2704-3461-D0333D090CF6}"/>
              </a:ext>
            </a:extLst>
          </p:cNvPr>
          <p:cNvSpPr/>
          <p:nvPr/>
        </p:nvSpPr>
        <p:spPr>
          <a:xfrm>
            <a:off x="4294348" y="397149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B65CA69-D3E7-FD0F-F30D-ACBF9CE3DEDB}"/>
              </a:ext>
            </a:extLst>
          </p:cNvPr>
          <p:cNvSpPr/>
          <p:nvPr/>
        </p:nvSpPr>
        <p:spPr>
          <a:xfrm>
            <a:off x="4662204" y="397149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F58FB68-0B38-8535-74E9-0CE98C7C6EDD}"/>
              </a:ext>
            </a:extLst>
          </p:cNvPr>
          <p:cNvSpPr/>
          <p:nvPr/>
        </p:nvSpPr>
        <p:spPr>
          <a:xfrm>
            <a:off x="5030060" y="397149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4B86A58-C5F9-4B59-97D3-7C58186C057D}"/>
              </a:ext>
            </a:extLst>
          </p:cNvPr>
          <p:cNvSpPr/>
          <p:nvPr/>
        </p:nvSpPr>
        <p:spPr>
          <a:xfrm>
            <a:off x="5397916" y="397149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3DD4EA0-9009-F832-7FE9-25182229098F}"/>
              </a:ext>
            </a:extLst>
          </p:cNvPr>
          <p:cNvSpPr/>
          <p:nvPr/>
        </p:nvSpPr>
        <p:spPr>
          <a:xfrm>
            <a:off x="4662204" y="323578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8407566-C35B-C9DC-EADE-EBF919587682}"/>
              </a:ext>
            </a:extLst>
          </p:cNvPr>
          <p:cNvGrpSpPr/>
          <p:nvPr/>
        </p:nvGrpSpPr>
        <p:grpSpPr>
          <a:xfrm>
            <a:off x="5023427" y="2863431"/>
            <a:ext cx="735712" cy="735712"/>
            <a:chOff x="3372455" y="2695537"/>
            <a:chExt cx="735712" cy="735712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41D43D5-9B5B-0FFA-D677-0BA399AA3943}"/>
                </a:ext>
              </a:extLst>
            </p:cNvPr>
            <p:cNvSpPr/>
            <p:nvPr/>
          </p:nvSpPr>
          <p:spPr>
            <a:xfrm>
              <a:off x="3372455" y="2695537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B3ADEB0C-2956-F31E-B57D-93EE23306E05}"/>
                </a:ext>
              </a:extLst>
            </p:cNvPr>
            <p:cNvSpPr/>
            <p:nvPr/>
          </p:nvSpPr>
          <p:spPr>
            <a:xfrm>
              <a:off x="3785739" y="3108821"/>
              <a:ext cx="277000" cy="277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DB1E86F-506A-F62B-D04E-3A2737D15E23}"/>
              </a:ext>
            </a:extLst>
          </p:cNvPr>
          <p:cNvSpPr/>
          <p:nvPr/>
        </p:nvSpPr>
        <p:spPr>
          <a:xfrm>
            <a:off x="6133628" y="286792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7B8C189-B13E-1BD5-999A-E20CD7381CCA}"/>
              </a:ext>
            </a:extLst>
          </p:cNvPr>
          <p:cNvSpPr/>
          <p:nvPr/>
        </p:nvSpPr>
        <p:spPr>
          <a:xfrm>
            <a:off x="6501484" y="286792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E3F6EF9-DE79-683A-918B-AB1A01C941E6}"/>
              </a:ext>
            </a:extLst>
          </p:cNvPr>
          <p:cNvSpPr/>
          <p:nvPr/>
        </p:nvSpPr>
        <p:spPr>
          <a:xfrm>
            <a:off x="6869340" y="286792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2A6B88F-7365-02DB-777C-CCA7137A78A4}"/>
              </a:ext>
            </a:extLst>
          </p:cNvPr>
          <p:cNvSpPr/>
          <p:nvPr/>
        </p:nvSpPr>
        <p:spPr>
          <a:xfrm>
            <a:off x="6133628" y="323578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A4960CA-1FFE-EA90-D289-F7F00725C930}"/>
              </a:ext>
            </a:extLst>
          </p:cNvPr>
          <p:cNvSpPr/>
          <p:nvPr/>
        </p:nvSpPr>
        <p:spPr>
          <a:xfrm>
            <a:off x="6501484" y="323578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13D45-3ABC-34A2-0423-1EB98C3B00B8}"/>
              </a:ext>
            </a:extLst>
          </p:cNvPr>
          <p:cNvSpPr/>
          <p:nvPr/>
        </p:nvSpPr>
        <p:spPr>
          <a:xfrm>
            <a:off x="6869340" y="323578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55504F2-9181-3350-72B0-1229F1D34963}"/>
              </a:ext>
            </a:extLst>
          </p:cNvPr>
          <p:cNvSpPr/>
          <p:nvPr/>
        </p:nvSpPr>
        <p:spPr>
          <a:xfrm>
            <a:off x="6133628" y="3603641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4DE2F8D-77E4-7223-E2B8-93748C9923D8}"/>
              </a:ext>
            </a:extLst>
          </p:cNvPr>
          <p:cNvSpPr/>
          <p:nvPr/>
        </p:nvSpPr>
        <p:spPr>
          <a:xfrm>
            <a:off x="6501484" y="3603641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CA681C9-3350-72B3-7A08-5F8CAB5036AF}"/>
              </a:ext>
            </a:extLst>
          </p:cNvPr>
          <p:cNvSpPr/>
          <p:nvPr/>
        </p:nvSpPr>
        <p:spPr>
          <a:xfrm>
            <a:off x="6869340" y="3603641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7DCCC1D-98FA-BE2C-910B-DA85A572ECAA}"/>
              </a:ext>
            </a:extLst>
          </p:cNvPr>
          <p:cNvSpPr/>
          <p:nvPr/>
        </p:nvSpPr>
        <p:spPr>
          <a:xfrm>
            <a:off x="7237196" y="286792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4A2D2F6-D7E8-DCCA-A64C-C2CB56132D58}"/>
              </a:ext>
            </a:extLst>
          </p:cNvPr>
          <p:cNvSpPr/>
          <p:nvPr/>
        </p:nvSpPr>
        <p:spPr>
          <a:xfrm>
            <a:off x="7237196" y="323578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4F08CA0-4893-0D52-AE83-8F5535879B1C}"/>
              </a:ext>
            </a:extLst>
          </p:cNvPr>
          <p:cNvSpPr/>
          <p:nvPr/>
        </p:nvSpPr>
        <p:spPr>
          <a:xfrm>
            <a:off x="7237196" y="3603641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081D591-FAA9-0370-D408-127B6FE08787}"/>
              </a:ext>
            </a:extLst>
          </p:cNvPr>
          <p:cNvSpPr/>
          <p:nvPr/>
        </p:nvSpPr>
        <p:spPr>
          <a:xfrm>
            <a:off x="6133628" y="397149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58A7379-74AA-0398-35BD-C69358439A3E}"/>
              </a:ext>
            </a:extLst>
          </p:cNvPr>
          <p:cNvSpPr/>
          <p:nvPr/>
        </p:nvSpPr>
        <p:spPr>
          <a:xfrm>
            <a:off x="6501484" y="397149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7A08F8-791A-63EC-A873-0EAB1938CF23}"/>
              </a:ext>
            </a:extLst>
          </p:cNvPr>
          <p:cNvSpPr/>
          <p:nvPr/>
        </p:nvSpPr>
        <p:spPr>
          <a:xfrm>
            <a:off x="6869340" y="397149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7E66451-9B4C-C248-6381-18B8BE23AB4D}"/>
              </a:ext>
            </a:extLst>
          </p:cNvPr>
          <p:cNvSpPr/>
          <p:nvPr/>
        </p:nvSpPr>
        <p:spPr>
          <a:xfrm>
            <a:off x="7237196" y="397149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2304A5F-C68D-3014-C0E4-83F7902554C1}"/>
              </a:ext>
            </a:extLst>
          </p:cNvPr>
          <p:cNvSpPr/>
          <p:nvPr/>
        </p:nvSpPr>
        <p:spPr>
          <a:xfrm>
            <a:off x="7972908" y="286792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1CF5BBD-404A-822D-AEC2-C94C7583D764}"/>
              </a:ext>
            </a:extLst>
          </p:cNvPr>
          <p:cNvSpPr/>
          <p:nvPr/>
        </p:nvSpPr>
        <p:spPr>
          <a:xfrm>
            <a:off x="8340764" y="286792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A2C3951-7C2D-5100-5417-DAF6783F0E7E}"/>
              </a:ext>
            </a:extLst>
          </p:cNvPr>
          <p:cNvSpPr/>
          <p:nvPr/>
        </p:nvSpPr>
        <p:spPr>
          <a:xfrm>
            <a:off x="8708620" y="286792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F314D38-EE4B-A37B-418E-6756CA6C01D2}"/>
              </a:ext>
            </a:extLst>
          </p:cNvPr>
          <p:cNvSpPr/>
          <p:nvPr/>
        </p:nvSpPr>
        <p:spPr>
          <a:xfrm>
            <a:off x="7972908" y="323578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0C1D08A-B211-A571-F0FD-A27A0F0434D5}"/>
              </a:ext>
            </a:extLst>
          </p:cNvPr>
          <p:cNvSpPr/>
          <p:nvPr/>
        </p:nvSpPr>
        <p:spPr>
          <a:xfrm>
            <a:off x="8340764" y="323578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00F82F2-7635-1FE8-308E-D7194FACBCA4}"/>
              </a:ext>
            </a:extLst>
          </p:cNvPr>
          <p:cNvSpPr/>
          <p:nvPr/>
        </p:nvSpPr>
        <p:spPr>
          <a:xfrm>
            <a:off x="8708620" y="323578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98EAC4E-D2F5-712A-7D24-72D05297CAF3}"/>
              </a:ext>
            </a:extLst>
          </p:cNvPr>
          <p:cNvSpPr/>
          <p:nvPr/>
        </p:nvSpPr>
        <p:spPr>
          <a:xfrm>
            <a:off x="7972908" y="3603641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B84F4D5-E61D-A3B4-F285-46A2E73A8830}"/>
              </a:ext>
            </a:extLst>
          </p:cNvPr>
          <p:cNvSpPr/>
          <p:nvPr/>
        </p:nvSpPr>
        <p:spPr>
          <a:xfrm>
            <a:off x="8340764" y="3603641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577A0A1-966C-5A43-45C6-F9EF4CDA0B4A}"/>
              </a:ext>
            </a:extLst>
          </p:cNvPr>
          <p:cNvSpPr/>
          <p:nvPr/>
        </p:nvSpPr>
        <p:spPr>
          <a:xfrm>
            <a:off x="8708620" y="3603641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E9183C6-032C-D226-8249-7C51F28059AB}"/>
              </a:ext>
            </a:extLst>
          </p:cNvPr>
          <p:cNvSpPr/>
          <p:nvPr/>
        </p:nvSpPr>
        <p:spPr>
          <a:xfrm>
            <a:off x="9076476" y="286792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28ED0BA-4843-04B0-BEA6-F8D7F3B36D02}"/>
              </a:ext>
            </a:extLst>
          </p:cNvPr>
          <p:cNvSpPr/>
          <p:nvPr/>
        </p:nvSpPr>
        <p:spPr>
          <a:xfrm>
            <a:off x="9076476" y="323578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BD308F4-1C25-30C1-8A7E-3B68F19A9E16}"/>
              </a:ext>
            </a:extLst>
          </p:cNvPr>
          <p:cNvSpPr/>
          <p:nvPr/>
        </p:nvSpPr>
        <p:spPr>
          <a:xfrm>
            <a:off x="9076476" y="3603641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9B214AB-BD77-7A7B-ABEF-7F91FDEECF68}"/>
              </a:ext>
            </a:extLst>
          </p:cNvPr>
          <p:cNvSpPr/>
          <p:nvPr/>
        </p:nvSpPr>
        <p:spPr>
          <a:xfrm>
            <a:off x="7972908" y="397149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1389295-B6A0-F6C7-7C67-B8EA0BA91DA9}"/>
              </a:ext>
            </a:extLst>
          </p:cNvPr>
          <p:cNvSpPr/>
          <p:nvPr/>
        </p:nvSpPr>
        <p:spPr>
          <a:xfrm>
            <a:off x="8340764" y="397149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10D7B46-B02D-6531-15BF-84BD1F55FA3B}"/>
              </a:ext>
            </a:extLst>
          </p:cNvPr>
          <p:cNvSpPr/>
          <p:nvPr/>
        </p:nvSpPr>
        <p:spPr>
          <a:xfrm>
            <a:off x="8708620" y="397149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0F8F21D-AD22-90FD-725C-2978C262D911}"/>
              </a:ext>
            </a:extLst>
          </p:cNvPr>
          <p:cNvSpPr/>
          <p:nvPr/>
        </p:nvSpPr>
        <p:spPr>
          <a:xfrm>
            <a:off x="9076476" y="397149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E46751E6-4804-9DFC-AE55-AB87D4080203}"/>
              </a:ext>
            </a:extLst>
          </p:cNvPr>
          <p:cNvGrpSpPr/>
          <p:nvPr/>
        </p:nvGrpSpPr>
        <p:grpSpPr>
          <a:xfrm>
            <a:off x="6142387" y="3603641"/>
            <a:ext cx="735712" cy="735712"/>
            <a:chOff x="3372455" y="2695537"/>
            <a:chExt cx="735712" cy="735712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62340285-6D04-3C52-ADF3-2AA36D4E7CBF}"/>
                </a:ext>
              </a:extLst>
            </p:cNvPr>
            <p:cNvSpPr/>
            <p:nvPr/>
          </p:nvSpPr>
          <p:spPr>
            <a:xfrm>
              <a:off x="3372455" y="2695537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0649C5BE-01C0-B9EE-CEFC-E207B6655D7F}"/>
                </a:ext>
              </a:extLst>
            </p:cNvPr>
            <p:cNvSpPr/>
            <p:nvPr/>
          </p:nvSpPr>
          <p:spPr>
            <a:xfrm>
              <a:off x="3785739" y="3108821"/>
              <a:ext cx="277000" cy="277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8FB83ADD-9E11-3FFA-A1B5-7AD57263A877}"/>
              </a:ext>
            </a:extLst>
          </p:cNvPr>
          <p:cNvGrpSpPr/>
          <p:nvPr/>
        </p:nvGrpSpPr>
        <p:grpSpPr>
          <a:xfrm>
            <a:off x="8705834" y="3603641"/>
            <a:ext cx="735712" cy="735712"/>
            <a:chOff x="3372455" y="2695537"/>
            <a:chExt cx="735712" cy="735712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597711B-2212-039F-ECE1-729243B9831C}"/>
                </a:ext>
              </a:extLst>
            </p:cNvPr>
            <p:cNvSpPr/>
            <p:nvPr/>
          </p:nvSpPr>
          <p:spPr>
            <a:xfrm>
              <a:off x="3372455" y="2695537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4DF58CB8-A77C-BFF1-DE26-E5B51282E6FB}"/>
                </a:ext>
              </a:extLst>
            </p:cNvPr>
            <p:cNvSpPr/>
            <p:nvPr/>
          </p:nvSpPr>
          <p:spPr>
            <a:xfrm>
              <a:off x="3785739" y="3108821"/>
              <a:ext cx="277000" cy="277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EF00171-477C-2F08-50C4-4C42AAF4A679}"/>
              </a:ext>
            </a:extLst>
          </p:cNvPr>
          <p:cNvSpPr/>
          <p:nvPr/>
        </p:nvSpPr>
        <p:spPr>
          <a:xfrm>
            <a:off x="5590603" y="525407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A8537E5-3811-3704-EE18-97BCF72F662D}"/>
              </a:ext>
            </a:extLst>
          </p:cNvPr>
          <p:cNvSpPr/>
          <p:nvPr/>
        </p:nvSpPr>
        <p:spPr>
          <a:xfrm>
            <a:off x="5958459" y="525407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7440C20-8F5A-5365-98E3-AF0656CD7C95}"/>
              </a:ext>
            </a:extLst>
          </p:cNvPr>
          <p:cNvSpPr/>
          <p:nvPr/>
        </p:nvSpPr>
        <p:spPr>
          <a:xfrm>
            <a:off x="5590603" y="562193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7595B60-CE82-4975-7A3C-591346713C3F}"/>
              </a:ext>
            </a:extLst>
          </p:cNvPr>
          <p:cNvSpPr/>
          <p:nvPr/>
        </p:nvSpPr>
        <p:spPr>
          <a:xfrm>
            <a:off x="5958459" y="562193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B312524-3CB1-BA98-C8FC-DCE808C1E892}"/>
              </a:ext>
            </a:extLst>
          </p:cNvPr>
          <p:cNvSpPr txBox="1"/>
          <p:nvPr/>
        </p:nvSpPr>
        <p:spPr>
          <a:xfrm>
            <a:off x="3136711" y="475287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EDF22F2-B35E-0192-DDB8-F4601D3518AF}"/>
              </a:ext>
            </a:extLst>
          </p:cNvPr>
          <p:cNvSpPr txBox="1"/>
          <p:nvPr/>
        </p:nvSpPr>
        <p:spPr>
          <a:xfrm>
            <a:off x="4913906" y="475287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8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2818383-A1F4-EB39-E4F8-2DE507E1A119}"/>
              </a:ext>
            </a:extLst>
          </p:cNvPr>
          <p:cNvSpPr txBox="1"/>
          <p:nvPr/>
        </p:nvSpPr>
        <p:spPr>
          <a:xfrm>
            <a:off x="6753186" y="4752875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14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D785F5-B39B-79AE-5E9F-E45EE7A250B8}"/>
              </a:ext>
            </a:extLst>
          </p:cNvPr>
          <p:cNvSpPr txBox="1"/>
          <p:nvPr/>
        </p:nvSpPr>
        <p:spPr>
          <a:xfrm>
            <a:off x="8547345" y="4752875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16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0" name="화살표: 아래쪽 89">
            <a:extLst>
              <a:ext uri="{FF2B5EF4-FFF2-40B4-BE49-F238E27FC236}">
                <a16:creationId xmlns:a16="http://schemas.microsoft.com/office/drawing/2014/main" id="{031B59E8-5F7D-C9A2-97FE-340F265AA18C}"/>
              </a:ext>
            </a:extLst>
          </p:cNvPr>
          <p:cNvSpPr/>
          <p:nvPr/>
        </p:nvSpPr>
        <p:spPr>
          <a:xfrm>
            <a:off x="3190780" y="4429082"/>
            <a:ext cx="185279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화살표: 아래쪽 90">
            <a:extLst>
              <a:ext uri="{FF2B5EF4-FFF2-40B4-BE49-F238E27FC236}">
                <a16:creationId xmlns:a16="http://schemas.microsoft.com/office/drawing/2014/main" id="{673C901A-AE5A-6265-CE17-3677DAD6F665}"/>
              </a:ext>
            </a:extLst>
          </p:cNvPr>
          <p:cNvSpPr/>
          <p:nvPr/>
        </p:nvSpPr>
        <p:spPr>
          <a:xfrm>
            <a:off x="4971307" y="4429081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화살표: 아래쪽 91">
            <a:extLst>
              <a:ext uri="{FF2B5EF4-FFF2-40B4-BE49-F238E27FC236}">
                <a16:creationId xmlns:a16="http://schemas.microsoft.com/office/drawing/2014/main" id="{FB748D33-7DA9-29BC-F869-B5805E307156}"/>
              </a:ext>
            </a:extLst>
          </p:cNvPr>
          <p:cNvSpPr/>
          <p:nvPr/>
        </p:nvSpPr>
        <p:spPr>
          <a:xfrm>
            <a:off x="6832671" y="4429081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화살표: 아래쪽 92">
            <a:extLst>
              <a:ext uri="{FF2B5EF4-FFF2-40B4-BE49-F238E27FC236}">
                <a16:creationId xmlns:a16="http://schemas.microsoft.com/office/drawing/2014/main" id="{CD7F97B7-50CA-67C9-232B-70ACF997AA7E}"/>
              </a:ext>
            </a:extLst>
          </p:cNvPr>
          <p:cNvSpPr/>
          <p:nvPr/>
        </p:nvSpPr>
        <p:spPr>
          <a:xfrm>
            <a:off x="8648829" y="4447444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E7C5FD4-DC64-6061-EDD9-F2853E79CD25}"/>
              </a:ext>
            </a:extLst>
          </p:cNvPr>
          <p:cNvSpPr txBox="1"/>
          <p:nvPr/>
        </p:nvSpPr>
        <p:spPr>
          <a:xfrm>
            <a:off x="1883182" y="2518171"/>
            <a:ext cx="8194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최대 </a:t>
            </a:r>
            <a:r>
              <a:rPr lang="ko-KR" altLang="en-US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풀링</a:t>
            </a:r>
            <a:endParaRPr lang="ko-KR" altLang="en-US" sz="12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3337675-CBEE-6259-CBEB-D410F1B71A72}"/>
              </a:ext>
            </a:extLst>
          </p:cNvPr>
          <p:cNvSpPr txBox="1"/>
          <p:nvPr/>
        </p:nvSpPr>
        <p:spPr>
          <a:xfrm>
            <a:off x="5397916" y="2067029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(N-F)/S+1=Out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25270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풀링</a:t>
            </a:r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연산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02DC9C-4B62-1327-B793-36F8EBB344C6}"/>
              </a:ext>
            </a:extLst>
          </p:cNvPr>
          <p:cNvSpPr txBox="1"/>
          <p:nvPr/>
        </p:nvSpPr>
        <p:spPr>
          <a:xfrm>
            <a:off x="1799503" y="1640585"/>
            <a:ext cx="5131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Pooling( max pooling, 2x2 filter, stride 1 )</a:t>
            </a:r>
            <a:endParaRPr lang="ko-KR" altLang="en-US" sz="20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81E2B4-F540-4D81-9D01-BDF69A3795A6}"/>
              </a:ext>
            </a:extLst>
          </p:cNvPr>
          <p:cNvSpPr/>
          <p:nvPr/>
        </p:nvSpPr>
        <p:spPr>
          <a:xfrm>
            <a:off x="3184298" y="328927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F086CEC-E907-5396-9BCB-A3DC600B9B45}"/>
              </a:ext>
            </a:extLst>
          </p:cNvPr>
          <p:cNvSpPr/>
          <p:nvPr/>
        </p:nvSpPr>
        <p:spPr>
          <a:xfrm>
            <a:off x="3183132" y="246101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F376A2-0BD7-56BE-0F00-A8BA5FE736B9}"/>
              </a:ext>
            </a:extLst>
          </p:cNvPr>
          <p:cNvSpPr/>
          <p:nvPr/>
        </p:nvSpPr>
        <p:spPr>
          <a:xfrm>
            <a:off x="3599821" y="246101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DEF902-3825-C2B7-88C3-8E3D959BF927}"/>
              </a:ext>
            </a:extLst>
          </p:cNvPr>
          <p:cNvSpPr/>
          <p:nvPr/>
        </p:nvSpPr>
        <p:spPr>
          <a:xfrm>
            <a:off x="4016510" y="246101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815AB35-5069-3FFA-0218-D5767F13EA92}"/>
              </a:ext>
            </a:extLst>
          </p:cNvPr>
          <p:cNvSpPr/>
          <p:nvPr/>
        </p:nvSpPr>
        <p:spPr>
          <a:xfrm>
            <a:off x="3183132" y="287770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F65614-5C81-8AC7-4162-9421329FEB14}"/>
              </a:ext>
            </a:extLst>
          </p:cNvPr>
          <p:cNvSpPr/>
          <p:nvPr/>
        </p:nvSpPr>
        <p:spPr>
          <a:xfrm>
            <a:off x="3599821" y="287770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A2A842-D9FA-4EB9-6984-B73761F16802}"/>
              </a:ext>
            </a:extLst>
          </p:cNvPr>
          <p:cNvSpPr/>
          <p:nvPr/>
        </p:nvSpPr>
        <p:spPr>
          <a:xfrm>
            <a:off x="4016510" y="287770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4F48D9-CA02-5101-BB04-4873A69C6400}"/>
              </a:ext>
            </a:extLst>
          </p:cNvPr>
          <p:cNvSpPr/>
          <p:nvPr/>
        </p:nvSpPr>
        <p:spPr>
          <a:xfrm>
            <a:off x="3599821" y="329439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CE5829-BDFF-61B8-1FE9-AF3ABAA8F907}"/>
              </a:ext>
            </a:extLst>
          </p:cNvPr>
          <p:cNvSpPr/>
          <p:nvPr/>
        </p:nvSpPr>
        <p:spPr>
          <a:xfrm>
            <a:off x="4016510" y="329439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CAA0E7-3BAC-7F89-F163-71B59A395F50}"/>
              </a:ext>
            </a:extLst>
          </p:cNvPr>
          <p:cNvSpPr/>
          <p:nvPr/>
        </p:nvSpPr>
        <p:spPr>
          <a:xfrm>
            <a:off x="3173363" y="5554198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4264D1B-2390-D41D-B257-4540F667599F}"/>
              </a:ext>
            </a:extLst>
          </p:cNvPr>
          <p:cNvSpPr/>
          <p:nvPr/>
        </p:nvSpPr>
        <p:spPr>
          <a:xfrm>
            <a:off x="3172197" y="472594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344D026-F794-29FF-7B39-415442947879}"/>
              </a:ext>
            </a:extLst>
          </p:cNvPr>
          <p:cNvSpPr/>
          <p:nvPr/>
        </p:nvSpPr>
        <p:spPr>
          <a:xfrm>
            <a:off x="3588886" y="472594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4672A9-6CF0-884E-DB05-9F239759A84E}"/>
              </a:ext>
            </a:extLst>
          </p:cNvPr>
          <p:cNvSpPr/>
          <p:nvPr/>
        </p:nvSpPr>
        <p:spPr>
          <a:xfrm>
            <a:off x="4005575" y="4725941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441ED5-2D37-0DCB-46B5-1A3F526CF013}"/>
              </a:ext>
            </a:extLst>
          </p:cNvPr>
          <p:cNvSpPr/>
          <p:nvPr/>
        </p:nvSpPr>
        <p:spPr>
          <a:xfrm>
            <a:off x="3172197" y="514263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2B9455B-1F8A-2E88-95AF-4BE4C2512CC9}"/>
              </a:ext>
            </a:extLst>
          </p:cNvPr>
          <p:cNvSpPr/>
          <p:nvPr/>
        </p:nvSpPr>
        <p:spPr>
          <a:xfrm>
            <a:off x="3588886" y="5142631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E5DDF7D-ED23-6E50-0053-18CD78DC34DC}"/>
              </a:ext>
            </a:extLst>
          </p:cNvPr>
          <p:cNvSpPr/>
          <p:nvPr/>
        </p:nvSpPr>
        <p:spPr>
          <a:xfrm>
            <a:off x="4005575" y="5142630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D957D95-5390-3316-B190-E20DCBCBCE1A}"/>
              </a:ext>
            </a:extLst>
          </p:cNvPr>
          <p:cNvSpPr/>
          <p:nvPr/>
        </p:nvSpPr>
        <p:spPr>
          <a:xfrm>
            <a:off x="3588886" y="5559320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F8DE295-41CC-4DB6-3C3E-CC4713834487}"/>
              </a:ext>
            </a:extLst>
          </p:cNvPr>
          <p:cNvSpPr/>
          <p:nvPr/>
        </p:nvSpPr>
        <p:spPr>
          <a:xfrm>
            <a:off x="4005575" y="5559319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32F287-316F-55CE-61D4-8F3F5CD51ADE}"/>
              </a:ext>
            </a:extLst>
          </p:cNvPr>
          <p:cNvSpPr/>
          <p:nvPr/>
        </p:nvSpPr>
        <p:spPr>
          <a:xfrm>
            <a:off x="7768492" y="266935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6597DB6-1A4A-AC7C-D526-AB02A906FE79}"/>
              </a:ext>
            </a:extLst>
          </p:cNvPr>
          <p:cNvSpPr/>
          <p:nvPr/>
        </p:nvSpPr>
        <p:spPr>
          <a:xfrm>
            <a:off x="8185181" y="266935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A142C64-4003-A47F-4016-1545204E88D1}"/>
              </a:ext>
            </a:extLst>
          </p:cNvPr>
          <p:cNvSpPr/>
          <p:nvPr/>
        </p:nvSpPr>
        <p:spPr>
          <a:xfrm>
            <a:off x="7768492" y="308604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5A32D52-5C42-5E58-CA6D-737F319FAB73}"/>
              </a:ext>
            </a:extLst>
          </p:cNvPr>
          <p:cNvSpPr/>
          <p:nvPr/>
        </p:nvSpPr>
        <p:spPr>
          <a:xfrm>
            <a:off x="8185181" y="308604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7AE0671-5ECE-19D6-8E43-3F7FD8B8D08F}"/>
              </a:ext>
            </a:extLst>
          </p:cNvPr>
          <p:cNvSpPr/>
          <p:nvPr/>
        </p:nvSpPr>
        <p:spPr>
          <a:xfrm>
            <a:off x="7751590" y="494124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CC593D5-2AB1-EAB2-D6E2-FE172DC9A8A4}"/>
              </a:ext>
            </a:extLst>
          </p:cNvPr>
          <p:cNvSpPr/>
          <p:nvPr/>
        </p:nvSpPr>
        <p:spPr>
          <a:xfrm>
            <a:off x="8168279" y="494124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5E8C0F3-FF90-EE64-A516-CDCE2C5CA895}"/>
              </a:ext>
            </a:extLst>
          </p:cNvPr>
          <p:cNvSpPr/>
          <p:nvPr/>
        </p:nvSpPr>
        <p:spPr>
          <a:xfrm>
            <a:off x="7751590" y="535793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F7DC2CB-7407-82CD-C318-C147331E4746}"/>
              </a:ext>
            </a:extLst>
          </p:cNvPr>
          <p:cNvSpPr/>
          <p:nvPr/>
        </p:nvSpPr>
        <p:spPr>
          <a:xfrm>
            <a:off x="8168279" y="5357931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ECEACA7-2381-4A43-70A6-699CFE9F4BA6}"/>
              </a:ext>
            </a:extLst>
          </p:cNvPr>
          <p:cNvSpPr txBox="1"/>
          <p:nvPr/>
        </p:nvSpPr>
        <p:spPr>
          <a:xfrm>
            <a:off x="5043992" y="2543426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max pooling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1883A3E-FD5D-A58C-C642-3881F2C672BE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433199" y="3086048"/>
            <a:ext cx="3252485" cy="2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80F5571-404A-D30E-A26E-067F0167D5D7}"/>
              </a:ext>
            </a:extLst>
          </p:cNvPr>
          <p:cNvCxnSpPr>
            <a:cxnSpLocks/>
          </p:cNvCxnSpPr>
          <p:nvPr/>
        </p:nvCxnSpPr>
        <p:spPr>
          <a:xfrm flipV="1">
            <a:off x="4433199" y="5350977"/>
            <a:ext cx="3241550" cy="695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91D85A6-ACF9-B95B-8661-27F7A3161933}"/>
              </a:ext>
            </a:extLst>
          </p:cNvPr>
          <p:cNvSpPr txBox="1"/>
          <p:nvPr/>
        </p:nvSpPr>
        <p:spPr>
          <a:xfrm>
            <a:off x="5027090" y="4875928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max pooling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344CE90-F6A3-72F2-1A22-D1090B0B9156}"/>
              </a:ext>
            </a:extLst>
          </p:cNvPr>
          <p:cNvSpPr/>
          <p:nvPr/>
        </p:nvSpPr>
        <p:spPr>
          <a:xfrm>
            <a:off x="3177238" y="2467534"/>
            <a:ext cx="823295" cy="830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B93ABB3-BBE4-9532-F6C1-07BBC9D5B22A}"/>
              </a:ext>
            </a:extLst>
          </p:cNvPr>
          <p:cNvSpPr/>
          <p:nvPr/>
        </p:nvSpPr>
        <p:spPr>
          <a:xfrm>
            <a:off x="3159836" y="4725012"/>
            <a:ext cx="823295" cy="830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82207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풀링</a:t>
            </a:r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연산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8953FE-F349-144B-781C-12746CC0C29F}"/>
              </a:ext>
            </a:extLst>
          </p:cNvPr>
          <p:cNvSpPr txBox="1"/>
          <p:nvPr/>
        </p:nvSpPr>
        <p:spPr>
          <a:xfrm>
            <a:off x="1503451" y="1734277"/>
            <a:ext cx="5131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Pooling( max pooling, 2x2 filter, stride 2 )</a:t>
            </a:r>
            <a:endParaRPr lang="ko-KR" altLang="en-US" sz="20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D17D8F-68A2-05AA-5CB1-D4BA53903EB1}"/>
              </a:ext>
            </a:extLst>
          </p:cNvPr>
          <p:cNvSpPr/>
          <p:nvPr/>
        </p:nvSpPr>
        <p:spPr>
          <a:xfrm>
            <a:off x="2888246" y="3382963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007B8B-6E1C-36A1-FB39-8939A3A01D27}"/>
              </a:ext>
            </a:extLst>
          </p:cNvPr>
          <p:cNvSpPr/>
          <p:nvPr/>
        </p:nvSpPr>
        <p:spPr>
          <a:xfrm>
            <a:off x="2887080" y="255470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EA808B2-6CF2-414C-DBF0-AF913C85216A}"/>
              </a:ext>
            </a:extLst>
          </p:cNvPr>
          <p:cNvSpPr/>
          <p:nvPr/>
        </p:nvSpPr>
        <p:spPr>
          <a:xfrm>
            <a:off x="3303769" y="2554707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B09F8A-23A9-AE2B-DCC5-09F95AEB0A65}"/>
              </a:ext>
            </a:extLst>
          </p:cNvPr>
          <p:cNvSpPr/>
          <p:nvPr/>
        </p:nvSpPr>
        <p:spPr>
          <a:xfrm>
            <a:off x="3720458" y="2554706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EBA586-0A22-B0A1-A945-68BFBA11A9A1}"/>
              </a:ext>
            </a:extLst>
          </p:cNvPr>
          <p:cNvSpPr/>
          <p:nvPr/>
        </p:nvSpPr>
        <p:spPr>
          <a:xfrm>
            <a:off x="2887080" y="2971397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809C612-2275-43C3-C2CF-67897B0D66D8}"/>
              </a:ext>
            </a:extLst>
          </p:cNvPr>
          <p:cNvSpPr/>
          <p:nvPr/>
        </p:nvSpPr>
        <p:spPr>
          <a:xfrm>
            <a:off x="3303769" y="2971396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40651F-4DEE-3646-4424-11E89F4770A3}"/>
              </a:ext>
            </a:extLst>
          </p:cNvPr>
          <p:cNvSpPr/>
          <p:nvPr/>
        </p:nvSpPr>
        <p:spPr>
          <a:xfrm>
            <a:off x="3720458" y="297139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45930A8-C6AB-F6DE-9177-463D57A44390}"/>
              </a:ext>
            </a:extLst>
          </p:cNvPr>
          <p:cNvSpPr/>
          <p:nvPr/>
        </p:nvSpPr>
        <p:spPr>
          <a:xfrm>
            <a:off x="3303769" y="3388085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139591-B9B3-37F0-270F-32B060E02602}"/>
              </a:ext>
            </a:extLst>
          </p:cNvPr>
          <p:cNvSpPr/>
          <p:nvPr/>
        </p:nvSpPr>
        <p:spPr>
          <a:xfrm>
            <a:off x="3720458" y="3388084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9C7D46-699E-B346-5719-EE74CFF277E5}"/>
              </a:ext>
            </a:extLst>
          </p:cNvPr>
          <p:cNvSpPr/>
          <p:nvPr/>
        </p:nvSpPr>
        <p:spPr>
          <a:xfrm>
            <a:off x="7472440" y="276305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FE61EDD-0C31-012F-E9A5-F444756D7B5D}"/>
              </a:ext>
            </a:extLst>
          </p:cNvPr>
          <p:cNvSpPr/>
          <p:nvPr/>
        </p:nvSpPr>
        <p:spPr>
          <a:xfrm>
            <a:off x="7889129" y="276305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687F131-3D96-EB90-0E31-6302E6768E19}"/>
              </a:ext>
            </a:extLst>
          </p:cNvPr>
          <p:cNvSpPr/>
          <p:nvPr/>
        </p:nvSpPr>
        <p:spPr>
          <a:xfrm>
            <a:off x="7472440" y="317974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D84B00-8D73-6128-CFC7-019ABBFA52FA}"/>
              </a:ext>
            </a:extLst>
          </p:cNvPr>
          <p:cNvSpPr/>
          <p:nvPr/>
        </p:nvSpPr>
        <p:spPr>
          <a:xfrm>
            <a:off x="7889129" y="317973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2ECC60-DF6B-69E1-60D0-D4EEDF6EC87F}"/>
              </a:ext>
            </a:extLst>
          </p:cNvPr>
          <p:cNvSpPr txBox="1"/>
          <p:nvPr/>
        </p:nvSpPr>
        <p:spPr>
          <a:xfrm>
            <a:off x="4747940" y="2637118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max pooling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C77CB05-0374-7F7D-F6D8-80CB1D67441F}"/>
              </a:ext>
            </a:extLst>
          </p:cNvPr>
          <p:cNvCxnSpPr>
            <a:cxnSpLocks/>
          </p:cNvCxnSpPr>
          <p:nvPr/>
        </p:nvCxnSpPr>
        <p:spPr>
          <a:xfrm>
            <a:off x="4629794" y="3179742"/>
            <a:ext cx="2759838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6AC6A9-D97D-DA99-91C4-19B3D20F852E}"/>
              </a:ext>
            </a:extLst>
          </p:cNvPr>
          <p:cNvSpPr/>
          <p:nvPr/>
        </p:nvSpPr>
        <p:spPr>
          <a:xfrm>
            <a:off x="4135981" y="2554706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46924-E850-5A80-3A66-8D9C3D5AA0E4}"/>
              </a:ext>
            </a:extLst>
          </p:cNvPr>
          <p:cNvSpPr/>
          <p:nvPr/>
        </p:nvSpPr>
        <p:spPr>
          <a:xfrm>
            <a:off x="4135981" y="2971395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DD9B7E0-F8BF-A8A1-8626-5C0647227557}"/>
              </a:ext>
            </a:extLst>
          </p:cNvPr>
          <p:cNvSpPr/>
          <p:nvPr/>
        </p:nvSpPr>
        <p:spPr>
          <a:xfrm>
            <a:off x="4135981" y="3388084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2F50CD-9C45-A8C1-FB9A-12A1F79727F2}"/>
              </a:ext>
            </a:extLst>
          </p:cNvPr>
          <p:cNvSpPr/>
          <p:nvPr/>
        </p:nvSpPr>
        <p:spPr>
          <a:xfrm>
            <a:off x="2888246" y="3789131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ACB0768-3B61-6F8E-4C9B-1A5B15A40D24}"/>
              </a:ext>
            </a:extLst>
          </p:cNvPr>
          <p:cNvSpPr/>
          <p:nvPr/>
        </p:nvSpPr>
        <p:spPr>
          <a:xfrm>
            <a:off x="3303769" y="3789131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C8CC500-9E97-14F8-F257-9A11CA4EECA6}"/>
              </a:ext>
            </a:extLst>
          </p:cNvPr>
          <p:cNvSpPr/>
          <p:nvPr/>
        </p:nvSpPr>
        <p:spPr>
          <a:xfrm>
            <a:off x="3720458" y="378913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CE0697D-351B-2C10-76B7-4180AD036564}"/>
              </a:ext>
            </a:extLst>
          </p:cNvPr>
          <p:cNvSpPr/>
          <p:nvPr/>
        </p:nvSpPr>
        <p:spPr>
          <a:xfrm>
            <a:off x="4135981" y="3789131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146C0BE-0750-99AF-9F7D-7157B9FB4A61}"/>
              </a:ext>
            </a:extLst>
          </p:cNvPr>
          <p:cNvSpPr/>
          <p:nvPr/>
        </p:nvSpPr>
        <p:spPr>
          <a:xfrm>
            <a:off x="2895562" y="2561173"/>
            <a:ext cx="823295" cy="830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459019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풀링</a:t>
            </a:r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연산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9A91626-E9B7-1C17-6D29-7D14DCBA4553}"/>
              </a:ext>
            </a:extLst>
          </p:cNvPr>
          <p:cNvSpPr/>
          <p:nvPr/>
        </p:nvSpPr>
        <p:spPr>
          <a:xfrm>
            <a:off x="2421341" y="245944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F93A4F-64EC-ABBA-D793-D4400C05FB80}"/>
              </a:ext>
            </a:extLst>
          </p:cNvPr>
          <p:cNvSpPr/>
          <p:nvPr/>
        </p:nvSpPr>
        <p:spPr>
          <a:xfrm>
            <a:off x="2789197" y="245944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3050B81-0D01-EFD2-8A82-4460A7CDE37A}"/>
              </a:ext>
            </a:extLst>
          </p:cNvPr>
          <p:cNvSpPr/>
          <p:nvPr/>
        </p:nvSpPr>
        <p:spPr>
          <a:xfrm>
            <a:off x="3157053" y="245944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E6B4D4A-7BEE-CC44-560C-6B3954018991}"/>
              </a:ext>
            </a:extLst>
          </p:cNvPr>
          <p:cNvSpPr/>
          <p:nvPr/>
        </p:nvSpPr>
        <p:spPr>
          <a:xfrm>
            <a:off x="2421341" y="282729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F85A3-584A-E5FF-931D-89AF5FEB3734}"/>
              </a:ext>
            </a:extLst>
          </p:cNvPr>
          <p:cNvSpPr/>
          <p:nvPr/>
        </p:nvSpPr>
        <p:spPr>
          <a:xfrm>
            <a:off x="2789197" y="282729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3391CC-2CB5-B515-E9AE-588764A79002}"/>
              </a:ext>
            </a:extLst>
          </p:cNvPr>
          <p:cNvSpPr/>
          <p:nvPr/>
        </p:nvSpPr>
        <p:spPr>
          <a:xfrm>
            <a:off x="3157053" y="282729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E988164-66F8-4CA9-09F8-2C3E017BAD6A}"/>
              </a:ext>
            </a:extLst>
          </p:cNvPr>
          <p:cNvSpPr/>
          <p:nvPr/>
        </p:nvSpPr>
        <p:spPr>
          <a:xfrm>
            <a:off x="2421341" y="319515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44C9BD-5C35-61FA-79A3-6307913EF1E3}"/>
              </a:ext>
            </a:extLst>
          </p:cNvPr>
          <p:cNvSpPr/>
          <p:nvPr/>
        </p:nvSpPr>
        <p:spPr>
          <a:xfrm>
            <a:off x="2789197" y="319515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0EAD49-407F-B3E9-81D9-EBA63B5EADF5}"/>
              </a:ext>
            </a:extLst>
          </p:cNvPr>
          <p:cNvSpPr/>
          <p:nvPr/>
        </p:nvSpPr>
        <p:spPr>
          <a:xfrm>
            <a:off x="3157053" y="319515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322F16-B95B-55C5-80C8-0936D88D0AF9}"/>
              </a:ext>
            </a:extLst>
          </p:cNvPr>
          <p:cNvSpPr/>
          <p:nvPr/>
        </p:nvSpPr>
        <p:spPr>
          <a:xfrm>
            <a:off x="3524909" y="245944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A54A657-419E-2548-72BA-96A49B9DFE68}"/>
              </a:ext>
            </a:extLst>
          </p:cNvPr>
          <p:cNvSpPr/>
          <p:nvPr/>
        </p:nvSpPr>
        <p:spPr>
          <a:xfrm>
            <a:off x="3524909" y="282729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917F9D-509B-D35A-B0A8-834FC3109A99}"/>
              </a:ext>
            </a:extLst>
          </p:cNvPr>
          <p:cNvSpPr/>
          <p:nvPr/>
        </p:nvSpPr>
        <p:spPr>
          <a:xfrm>
            <a:off x="3524909" y="319515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805B50B-C2A0-8099-01D9-71CD22881554}"/>
              </a:ext>
            </a:extLst>
          </p:cNvPr>
          <p:cNvSpPr/>
          <p:nvPr/>
        </p:nvSpPr>
        <p:spPr>
          <a:xfrm>
            <a:off x="2421341" y="356300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33CDE79-86DE-79A5-497F-E00E81BB3BAF}"/>
              </a:ext>
            </a:extLst>
          </p:cNvPr>
          <p:cNvSpPr/>
          <p:nvPr/>
        </p:nvSpPr>
        <p:spPr>
          <a:xfrm>
            <a:off x="2789197" y="356300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5A212C0-0227-E6A5-5E35-87AEA2E5BF0E}"/>
              </a:ext>
            </a:extLst>
          </p:cNvPr>
          <p:cNvSpPr/>
          <p:nvPr/>
        </p:nvSpPr>
        <p:spPr>
          <a:xfrm>
            <a:off x="3157053" y="356300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DCA8562-BBA9-F65C-3D95-22565B075356}"/>
              </a:ext>
            </a:extLst>
          </p:cNvPr>
          <p:cNvSpPr/>
          <p:nvPr/>
        </p:nvSpPr>
        <p:spPr>
          <a:xfrm>
            <a:off x="3524909" y="356300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1ACA70-8964-7DDF-EB9B-84E7ABED5FC2}"/>
              </a:ext>
            </a:extLst>
          </p:cNvPr>
          <p:cNvSpPr/>
          <p:nvPr/>
        </p:nvSpPr>
        <p:spPr>
          <a:xfrm>
            <a:off x="2421341" y="2459440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9E3DDB2-A325-9049-EE96-D5CBFBDE26E5}"/>
              </a:ext>
            </a:extLst>
          </p:cNvPr>
          <p:cNvSpPr/>
          <p:nvPr/>
        </p:nvSpPr>
        <p:spPr>
          <a:xfrm>
            <a:off x="4260621" y="245944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B60740A-9C1C-2D7E-64E4-11F0F15A6FE7}"/>
              </a:ext>
            </a:extLst>
          </p:cNvPr>
          <p:cNvSpPr/>
          <p:nvPr/>
        </p:nvSpPr>
        <p:spPr>
          <a:xfrm>
            <a:off x="4628477" y="245944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B4CC610-8409-612A-544E-05A1382FEE0C}"/>
              </a:ext>
            </a:extLst>
          </p:cNvPr>
          <p:cNvSpPr/>
          <p:nvPr/>
        </p:nvSpPr>
        <p:spPr>
          <a:xfrm>
            <a:off x="4996333" y="245944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853C4C3-53DF-8AE3-12C3-587656A45C52}"/>
              </a:ext>
            </a:extLst>
          </p:cNvPr>
          <p:cNvSpPr/>
          <p:nvPr/>
        </p:nvSpPr>
        <p:spPr>
          <a:xfrm>
            <a:off x="4260621" y="282729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757C499-74C6-224A-738C-59E6BC132C0D}"/>
              </a:ext>
            </a:extLst>
          </p:cNvPr>
          <p:cNvSpPr/>
          <p:nvPr/>
        </p:nvSpPr>
        <p:spPr>
          <a:xfrm>
            <a:off x="4996333" y="282729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606650-976D-678B-A1D3-D49D334E34E4}"/>
              </a:ext>
            </a:extLst>
          </p:cNvPr>
          <p:cNvSpPr/>
          <p:nvPr/>
        </p:nvSpPr>
        <p:spPr>
          <a:xfrm>
            <a:off x="4260621" y="319515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D97AF1F-E737-C32E-5411-170BBFDEBCCB}"/>
              </a:ext>
            </a:extLst>
          </p:cNvPr>
          <p:cNvSpPr/>
          <p:nvPr/>
        </p:nvSpPr>
        <p:spPr>
          <a:xfrm>
            <a:off x="4628477" y="319515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6739EDC-CA9F-0DE1-56DD-79A72D764B33}"/>
              </a:ext>
            </a:extLst>
          </p:cNvPr>
          <p:cNvSpPr/>
          <p:nvPr/>
        </p:nvSpPr>
        <p:spPr>
          <a:xfrm>
            <a:off x="4996333" y="319515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862EBC-6AC5-D223-A505-B094396D6A9C}"/>
              </a:ext>
            </a:extLst>
          </p:cNvPr>
          <p:cNvSpPr/>
          <p:nvPr/>
        </p:nvSpPr>
        <p:spPr>
          <a:xfrm>
            <a:off x="5364189" y="245944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82C556-70E3-1051-06E7-7DF6BF7032E0}"/>
              </a:ext>
            </a:extLst>
          </p:cNvPr>
          <p:cNvSpPr/>
          <p:nvPr/>
        </p:nvSpPr>
        <p:spPr>
          <a:xfrm>
            <a:off x="5364189" y="282729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480ED3-E079-875F-2237-0D5CE3210D67}"/>
              </a:ext>
            </a:extLst>
          </p:cNvPr>
          <p:cNvSpPr/>
          <p:nvPr/>
        </p:nvSpPr>
        <p:spPr>
          <a:xfrm>
            <a:off x="5364189" y="319515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8C5E772-7CF5-9947-2B18-5D466E54F722}"/>
              </a:ext>
            </a:extLst>
          </p:cNvPr>
          <p:cNvSpPr/>
          <p:nvPr/>
        </p:nvSpPr>
        <p:spPr>
          <a:xfrm>
            <a:off x="4260621" y="356300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97F0E2E-44F1-9412-3D79-868B249F9549}"/>
              </a:ext>
            </a:extLst>
          </p:cNvPr>
          <p:cNvSpPr/>
          <p:nvPr/>
        </p:nvSpPr>
        <p:spPr>
          <a:xfrm>
            <a:off x="4628477" y="356300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3723B76-D7A8-9B0B-0C76-C3192ACF474C}"/>
              </a:ext>
            </a:extLst>
          </p:cNvPr>
          <p:cNvSpPr/>
          <p:nvPr/>
        </p:nvSpPr>
        <p:spPr>
          <a:xfrm>
            <a:off x="4996333" y="356300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0D2B2B5-6F20-5D4C-2470-8CC01C9662BF}"/>
              </a:ext>
            </a:extLst>
          </p:cNvPr>
          <p:cNvSpPr/>
          <p:nvPr/>
        </p:nvSpPr>
        <p:spPr>
          <a:xfrm>
            <a:off x="5364189" y="356300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B0D8E37-1381-3BFB-59DB-0B56E639A651}"/>
              </a:ext>
            </a:extLst>
          </p:cNvPr>
          <p:cNvSpPr/>
          <p:nvPr/>
        </p:nvSpPr>
        <p:spPr>
          <a:xfrm>
            <a:off x="4628477" y="282729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4213BC7-0BFB-1E30-E8F2-A10A3A0ECF15}"/>
              </a:ext>
            </a:extLst>
          </p:cNvPr>
          <p:cNvSpPr/>
          <p:nvPr/>
        </p:nvSpPr>
        <p:spPr>
          <a:xfrm>
            <a:off x="5005092" y="2459440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2A2B9B3-C190-7F47-5CB2-F342223090DC}"/>
              </a:ext>
            </a:extLst>
          </p:cNvPr>
          <p:cNvSpPr/>
          <p:nvPr/>
        </p:nvSpPr>
        <p:spPr>
          <a:xfrm>
            <a:off x="6099901" y="245944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E365F8C-DF23-5E11-E0A5-2900186D0657}"/>
              </a:ext>
            </a:extLst>
          </p:cNvPr>
          <p:cNvSpPr/>
          <p:nvPr/>
        </p:nvSpPr>
        <p:spPr>
          <a:xfrm>
            <a:off x="6467757" y="245944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D596C40-CFF8-2581-6103-3EFB7A8A109E}"/>
              </a:ext>
            </a:extLst>
          </p:cNvPr>
          <p:cNvSpPr/>
          <p:nvPr/>
        </p:nvSpPr>
        <p:spPr>
          <a:xfrm>
            <a:off x="6835613" y="245944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BEF6735-0E2F-3188-9AB5-B2EE35B4A209}"/>
              </a:ext>
            </a:extLst>
          </p:cNvPr>
          <p:cNvSpPr/>
          <p:nvPr/>
        </p:nvSpPr>
        <p:spPr>
          <a:xfrm>
            <a:off x="6099901" y="282729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3DA24A4-8F51-3802-D759-39BCBF21FBB6}"/>
              </a:ext>
            </a:extLst>
          </p:cNvPr>
          <p:cNvSpPr/>
          <p:nvPr/>
        </p:nvSpPr>
        <p:spPr>
          <a:xfrm>
            <a:off x="6467757" y="282729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3B43249-A3C6-1645-C757-BEDF5B3081ED}"/>
              </a:ext>
            </a:extLst>
          </p:cNvPr>
          <p:cNvSpPr/>
          <p:nvPr/>
        </p:nvSpPr>
        <p:spPr>
          <a:xfrm>
            <a:off x="6835613" y="282729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501CBA9-683B-8A72-062A-C987DE4CE83A}"/>
              </a:ext>
            </a:extLst>
          </p:cNvPr>
          <p:cNvSpPr/>
          <p:nvPr/>
        </p:nvSpPr>
        <p:spPr>
          <a:xfrm>
            <a:off x="6099901" y="319515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9402177-0CA1-58F1-CBD9-51D1CA43FF41}"/>
              </a:ext>
            </a:extLst>
          </p:cNvPr>
          <p:cNvSpPr/>
          <p:nvPr/>
        </p:nvSpPr>
        <p:spPr>
          <a:xfrm>
            <a:off x="6467757" y="319515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CA36BD8-A049-C667-DC37-EEFFECC4174A}"/>
              </a:ext>
            </a:extLst>
          </p:cNvPr>
          <p:cNvSpPr/>
          <p:nvPr/>
        </p:nvSpPr>
        <p:spPr>
          <a:xfrm>
            <a:off x="6835613" y="319515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9CBE01A-C0BC-6480-8290-20618A891B40}"/>
              </a:ext>
            </a:extLst>
          </p:cNvPr>
          <p:cNvSpPr/>
          <p:nvPr/>
        </p:nvSpPr>
        <p:spPr>
          <a:xfrm>
            <a:off x="7203469" y="245944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FF00068-699D-5ECF-E05F-6BF1D295125C}"/>
              </a:ext>
            </a:extLst>
          </p:cNvPr>
          <p:cNvSpPr/>
          <p:nvPr/>
        </p:nvSpPr>
        <p:spPr>
          <a:xfrm>
            <a:off x="7203469" y="282729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F19BD7A-5BC8-3A07-5B7C-87F8DED74A8D}"/>
              </a:ext>
            </a:extLst>
          </p:cNvPr>
          <p:cNvSpPr/>
          <p:nvPr/>
        </p:nvSpPr>
        <p:spPr>
          <a:xfrm>
            <a:off x="7203469" y="319515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E3D7328-B297-AF64-637C-700AF994F1B6}"/>
              </a:ext>
            </a:extLst>
          </p:cNvPr>
          <p:cNvSpPr/>
          <p:nvPr/>
        </p:nvSpPr>
        <p:spPr>
          <a:xfrm>
            <a:off x="6099901" y="356300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0F8A35E-5B9B-A0D0-2B9B-7AF6425334FE}"/>
              </a:ext>
            </a:extLst>
          </p:cNvPr>
          <p:cNvSpPr/>
          <p:nvPr/>
        </p:nvSpPr>
        <p:spPr>
          <a:xfrm>
            <a:off x="6467757" y="356300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7BFDE01-B0CD-366E-73FC-42491CFBF5B1}"/>
              </a:ext>
            </a:extLst>
          </p:cNvPr>
          <p:cNvSpPr/>
          <p:nvPr/>
        </p:nvSpPr>
        <p:spPr>
          <a:xfrm>
            <a:off x="6835613" y="356300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E75B4A6-4EA6-1B95-A426-7C74B882A072}"/>
              </a:ext>
            </a:extLst>
          </p:cNvPr>
          <p:cNvSpPr/>
          <p:nvPr/>
        </p:nvSpPr>
        <p:spPr>
          <a:xfrm>
            <a:off x="7203469" y="356300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D864477-D717-DF1B-B5EE-05AF26D261AB}"/>
              </a:ext>
            </a:extLst>
          </p:cNvPr>
          <p:cNvSpPr/>
          <p:nvPr/>
        </p:nvSpPr>
        <p:spPr>
          <a:xfrm>
            <a:off x="7939181" y="245944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6D15D1-2BCC-B662-111B-337C9A92FF56}"/>
              </a:ext>
            </a:extLst>
          </p:cNvPr>
          <p:cNvSpPr/>
          <p:nvPr/>
        </p:nvSpPr>
        <p:spPr>
          <a:xfrm>
            <a:off x="8307037" y="245944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7C403C2-97D4-F029-17DF-BB892341C255}"/>
              </a:ext>
            </a:extLst>
          </p:cNvPr>
          <p:cNvSpPr/>
          <p:nvPr/>
        </p:nvSpPr>
        <p:spPr>
          <a:xfrm>
            <a:off x="8674893" y="245944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D11C68A-1658-6D32-3535-3C664DDEAE72}"/>
              </a:ext>
            </a:extLst>
          </p:cNvPr>
          <p:cNvSpPr/>
          <p:nvPr/>
        </p:nvSpPr>
        <p:spPr>
          <a:xfrm>
            <a:off x="7939181" y="282729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458B6EB-24F1-68E6-22E2-ADE7FFCF6437}"/>
              </a:ext>
            </a:extLst>
          </p:cNvPr>
          <p:cNvSpPr/>
          <p:nvPr/>
        </p:nvSpPr>
        <p:spPr>
          <a:xfrm>
            <a:off x="8307037" y="282729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98BA250-EAB3-B9E6-C4EF-A3BDE8F1241A}"/>
              </a:ext>
            </a:extLst>
          </p:cNvPr>
          <p:cNvSpPr/>
          <p:nvPr/>
        </p:nvSpPr>
        <p:spPr>
          <a:xfrm>
            <a:off x="8674893" y="282729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29CB592-D838-B68B-B4B4-DCC620049A4C}"/>
              </a:ext>
            </a:extLst>
          </p:cNvPr>
          <p:cNvSpPr/>
          <p:nvPr/>
        </p:nvSpPr>
        <p:spPr>
          <a:xfrm>
            <a:off x="7939181" y="319515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C68131E-E16B-5ACA-80F5-8BA6AF60D91D}"/>
              </a:ext>
            </a:extLst>
          </p:cNvPr>
          <p:cNvSpPr/>
          <p:nvPr/>
        </p:nvSpPr>
        <p:spPr>
          <a:xfrm>
            <a:off x="8307037" y="319515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B500ABF-FC3E-5CFE-2441-6FC73AEC76DF}"/>
              </a:ext>
            </a:extLst>
          </p:cNvPr>
          <p:cNvSpPr/>
          <p:nvPr/>
        </p:nvSpPr>
        <p:spPr>
          <a:xfrm>
            <a:off x="8674893" y="319515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1E40800-46EE-31F7-399C-BD4CD6AD278F}"/>
              </a:ext>
            </a:extLst>
          </p:cNvPr>
          <p:cNvSpPr/>
          <p:nvPr/>
        </p:nvSpPr>
        <p:spPr>
          <a:xfrm>
            <a:off x="9042749" y="245944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5B5B5D9-ED73-8FAB-6DE7-9F4C14CE3436}"/>
              </a:ext>
            </a:extLst>
          </p:cNvPr>
          <p:cNvSpPr/>
          <p:nvPr/>
        </p:nvSpPr>
        <p:spPr>
          <a:xfrm>
            <a:off x="9042749" y="282729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40D53CE-66E8-12DE-F371-C4B6CCB7418D}"/>
              </a:ext>
            </a:extLst>
          </p:cNvPr>
          <p:cNvSpPr/>
          <p:nvPr/>
        </p:nvSpPr>
        <p:spPr>
          <a:xfrm>
            <a:off x="9042749" y="319515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E84D048-01FB-03C2-9BB2-DECD4801AC27}"/>
              </a:ext>
            </a:extLst>
          </p:cNvPr>
          <p:cNvSpPr/>
          <p:nvPr/>
        </p:nvSpPr>
        <p:spPr>
          <a:xfrm>
            <a:off x="7939181" y="356300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8295017-2219-3E37-13B2-E2BB721BEB20}"/>
              </a:ext>
            </a:extLst>
          </p:cNvPr>
          <p:cNvSpPr/>
          <p:nvPr/>
        </p:nvSpPr>
        <p:spPr>
          <a:xfrm>
            <a:off x="8307037" y="356300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9B6042E-0142-1CF3-B40F-C0A16367218A}"/>
              </a:ext>
            </a:extLst>
          </p:cNvPr>
          <p:cNvSpPr/>
          <p:nvPr/>
        </p:nvSpPr>
        <p:spPr>
          <a:xfrm>
            <a:off x="8674893" y="356300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009302E-212B-D246-40EC-707E0C8A15F9}"/>
              </a:ext>
            </a:extLst>
          </p:cNvPr>
          <p:cNvSpPr/>
          <p:nvPr/>
        </p:nvSpPr>
        <p:spPr>
          <a:xfrm>
            <a:off x="9042749" y="356300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DB505A-CBF1-ABAD-9B08-C3CA19E42BAD}"/>
              </a:ext>
            </a:extLst>
          </p:cNvPr>
          <p:cNvSpPr/>
          <p:nvPr/>
        </p:nvSpPr>
        <p:spPr>
          <a:xfrm>
            <a:off x="6108660" y="3195152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39437E0-514B-B5FE-32C1-BF5BC74E2CEA}"/>
              </a:ext>
            </a:extLst>
          </p:cNvPr>
          <p:cNvSpPr/>
          <p:nvPr/>
        </p:nvSpPr>
        <p:spPr>
          <a:xfrm>
            <a:off x="8672107" y="3195152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CF014162-D4AF-FCE4-4467-60F62E28F745}"/>
              </a:ext>
            </a:extLst>
          </p:cNvPr>
          <p:cNvGrpSpPr/>
          <p:nvPr/>
        </p:nvGrpSpPr>
        <p:grpSpPr>
          <a:xfrm>
            <a:off x="5430917" y="5054550"/>
            <a:ext cx="1043662" cy="1043662"/>
            <a:chOff x="4668710" y="5081686"/>
            <a:chExt cx="735712" cy="735712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636DEBC-B20A-C373-414B-965CF24EB34D}"/>
                </a:ext>
              </a:extLst>
            </p:cNvPr>
            <p:cNvSpPr/>
            <p:nvPr/>
          </p:nvSpPr>
          <p:spPr>
            <a:xfrm>
              <a:off x="4668710" y="5081686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0301069-A119-9B2A-B5AE-1037C6111DEA}"/>
                </a:ext>
              </a:extLst>
            </p:cNvPr>
            <p:cNvSpPr/>
            <p:nvPr/>
          </p:nvSpPr>
          <p:spPr>
            <a:xfrm>
              <a:off x="5036566" y="5081686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8F6FEE10-D6A3-57CE-B95F-C221889B277F}"/>
                </a:ext>
              </a:extLst>
            </p:cNvPr>
            <p:cNvSpPr/>
            <p:nvPr/>
          </p:nvSpPr>
          <p:spPr>
            <a:xfrm>
              <a:off x="4668710" y="5449542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11.5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8936729-59A5-D798-6A9A-8B2A0F3DD13D}"/>
                </a:ext>
              </a:extLst>
            </p:cNvPr>
            <p:cNvSpPr/>
            <p:nvPr/>
          </p:nvSpPr>
          <p:spPr>
            <a:xfrm>
              <a:off x="5036566" y="5449542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13.5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8" name="화살표: 아래쪽 77">
            <a:extLst>
              <a:ext uri="{FF2B5EF4-FFF2-40B4-BE49-F238E27FC236}">
                <a16:creationId xmlns:a16="http://schemas.microsoft.com/office/drawing/2014/main" id="{CC91BE2D-EA5C-0F4B-A75B-B99ED535A461}"/>
              </a:ext>
            </a:extLst>
          </p:cNvPr>
          <p:cNvSpPr/>
          <p:nvPr/>
        </p:nvSpPr>
        <p:spPr>
          <a:xfrm>
            <a:off x="3157053" y="4020593"/>
            <a:ext cx="185279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화살표: 아래쪽 78">
            <a:extLst>
              <a:ext uri="{FF2B5EF4-FFF2-40B4-BE49-F238E27FC236}">
                <a16:creationId xmlns:a16="http://schemas.microsoft.com/office/drawing/2014/main" id="{64FDE2A8-E947-400C-BF3C-28329BB73093}"/>
              </a:ext>
            </a:extLst>
          </p:cNvPr>
          <p:cNvSpPr/>
          <p:nvPr/>
        </p:nvSpPr>
        <p:spPr>
          <a:xfrm>
            <a:off x="4937580" y="4020592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화살표: 아래쪽 79">
            <a:extLst>
              <a:ext uri="{FF2B5EF4-FFF2-40B4-BE49-F238E27FC236}">
                <a16:creationId xmlns:a16="http://schemas.microsoft.com/office/drawing/2014/main" id="{ECE4AA13-DD0E-033D-2862-BFE9FCB37F4E}"/>
              </a:ext>
            </a:extLst>
          </p:cNvPr>
          <p:cNvSpPr/>
          <p:nvPr/>
        </p:nvSpPr>
        <p:spPr>
          <a:xfrm>
            <a:off x="6798944" y="4020592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화살표: 아래쪽 80">
            <a:extLst>
              <a:ext uri="{FF2B5EF4-FFF2-40B4-BE49-F238E27FC236}">
                <a16:creationId xmlns:a16="http://schemas.microsoft.com/office/drawing/2014/main" id="{08BC5ADD-E474-53D1-AF91-DCA6BE816121}"/>
              </a:ext>
            </a:extLst>
          </p:cNvPr>
          <p:cNvSpPr/>
          <p:nvPr/>
        </p:nvSpPr>
        <p:spPr>
          <a:xfrm>
            <a:off x="8615102" y="4038955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7FCE2D3-B92F-5A30-F67D-FFE111D69366}"/>
                  </a:ext>
                </a:extLst>
              </p:cNvPr>
              <p:cNvSpPr txBox="1"/>
              <p:nvPr/>
            </p:nvSpPr>
            <p:spPr>
              <a:xfrm>
                <a:off x="2444568" y="4388449"/>
                <a:ext cx="1379032" cy="349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1+2+5+6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7FCE2D3-B92F-5A30-F67D-FFE111D69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568" y="4388449"/>
                <a:ext cx="1379032" cy="349455"/>
              </a:xfrm>
              <a:prstGeom prst="rect">
                <a:avLst/>
              </a:prstGeom>
              <a:blipFill>
                <a:blip r:embed="rId2"/>
                <a:stretch>
                  <a:fillRect l="-442" t="-3509" r="-885"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A629679-5C83-23B1-72F6-A402EBF45809}"/>
                  </a:ext>
                </a:extLst>
              </p:cNvPr>
              <p:cNvSpPr txBox="1"/>
              <p:nvPr/>
            </p:nvSpPr>
            <p:spPr>
              <a:xfrm>
                <a:off x="4260621" y="4388449"/>
                <a:ext cx="1379032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3+4+7+8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A629679-5C83-23B1-72F6-A402EBF45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621" y="4388449"/>
                <a:ext cx="1379032" cy="345672"/>
              </a:xfrm>
              <a:prstGeom prst="rect">
                <a:avLst/>
              </a:prstGeom>
              <a:blipFill>
                <a:blip r:embed="rId3"/>
                <a:stretch>
                  <a:fillRect l="-442" t="-3509" r="-442" b="-140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852F187-9B55-5C96-EA06-CB8FFA1B8B68}"/>
                  </a:ext>
                </a:extLst>
              </p:cNvPr>
              <p:cNvSpPr txBox="1"/>
              <p:nvPr/>
            </p:nvSpPr>
            <p:spPr>
              <a:xfrm>
                <a:off x="6099901" y="4388449"/>
                <a:ext cx="1718867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9+10+13+14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=11.5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852F187-9B55-5C96-EA06-CB8FFA1B8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9901" y="4388449"/>
                <a:ext cx="1718867" cy="345672"/>
              </a:xfrm>
              <a:prstGeom prst="rect">
                <a:avLst/>
              </a:prstGeom>
              <a:blipFill>
                <a:blip r:embed="rId4"/>
                <a:stretch>
                  <a:fillRect l="-355" t="-3509" r="-355" b="-140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299693C-3329-43A3-5110-6FA98CE17A88}"/>
                  </a:ext>
                </a:extLst>
              </p:cNvPr>
              <p:cNvSpPr txBox="1"/>
              <p:nvPr/>
            </p:nvSpPr>
            <p:spPr>
              <a:xfrm>
                <a:off x="7953532" y="4388449"/>
                <a:ext cx="1803827" cy="349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11+12+15+16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=13.5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299693C-3329-43A3-5110-6FA98CE17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532" y="4388449"/>
                <a:ext cx="1803827" cy="349455"/>
              </a:xfrm>
              <a:prstGeom prst="rect">
                <a:avLst/>
              </a:prstGeom>
              <a:blipFill>
                <a:blip r:embed="rId5"/>
                <a:stretch>
                  <a:fillRect l="-338" t="-3509" r="-338"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>
            <a:extLst>
              <a:ext uri="{FF2B5EF4-FFF2-40B4-BE49-F238E27FC236}">
                <a16:creationId xmlns:a16="http://schemas.microsoft.com/office/drawing/2014/main" id="{C964E8B6-7407-1D3B-1A82-4D0693B9F397}"/>
              </a:ext>
            </a:extLst>
          </p:cNvPr>
          <p:cNvSpPr txBox="1"/>
          <p:nvPr/>
        </p:nvSpPr>
        <p:spPr>
          <a:xfrm>
            <a:off x="1594445" y="1499316"/>
            <a:ext cx="5596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Pooling( average pooling, 2x2 filter, stride 2 )</a:t>
            </a:r>
            <a:endParaRPr lang="ko-KR" altLang="en-US" sz="20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3968338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풀링</a:t>
            </a:r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연산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8DC65F-4DF3-CF46-22F7-DD1569024071}"/>
              </a:ext>
            </a:extLst>
          </p:cNvPr>
          <p:cNvSpPr txBox="1"/>
          <p:nvPr/>
        </p:nvSpPr>
        <p:spPr>
          <a:xfrm>
            <a:off x="1433753" y="1391891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tf.keras.layers.MAXPool2D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2C99450D-0FDB-7F52-B964-1D626BC4AEF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 flipV="1">
            <a:off x="1675203" y="2091810"/>
            <a:ext cx="8246962" cy="3139321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2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pool_size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window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size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over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which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take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maximum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(2, 2)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will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take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max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over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2x2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pooling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window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If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only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one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integer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is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specified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,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same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window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length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will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be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used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for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both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dimensions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2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2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strides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None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Strides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values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Specifies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how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far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pooling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window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moves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each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pooling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step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None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will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default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pool_size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2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2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padding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One of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valid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same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case-insensitive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). "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"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adds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no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zero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padding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 "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same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"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adds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padding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such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that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if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stride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is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1,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output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is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same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as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2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2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data_format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string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one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default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The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ordering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inputs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while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defaults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image_data_format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found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your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Keras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config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file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~/.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/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keras.json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you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never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then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will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"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channels_last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".</a:t>
            </a:r>
            <a:endParaRPr kumimoji="0" lang="ko-KR" altLang="ko-KR" sz="12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034905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풀링</a:t>
            </a:r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연산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4CA17C-887C-9054-6759-BACAF67270E8}"/>
              </a:ext>
            </a:extLst>
          </p:cNvPr>
          <p:cNvSpPr/>
          <p:nvPr/>
        </p:nvSpPr>
        <p:spPr>
          <a:xfrm>
            <a:off x="1308382" y="1511058"/>
            <a:ext cx="8756439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image = tf.constant([ [ [ [4], [3] ], [[2],[1]] ] ],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pool = tf.keras.layers.MaxPool2D(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=(2,2), strides=1, padding='valid')(image)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pool.numpy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F8EB80-BAFE-7F70-B1C1-CA2CC678F9D3}"/>
              </a:ext>
            </a:extLst>
          </p:cNvPr>
          <p:cNvSpPr txBox="1"/>
          <p:nvPr/>
        </p:nvSpPr>
        <p:spPr>
          <a:xfrm>
            <a:off x="1548070" y="2618471"/>
            <a:ext cx="15311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2, 2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1)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1,1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[[[[4.]]]]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0469BB7-F846-473F-C7E8-EE881D4E0F6C}"/>
              </a:ext>
            </a:extLst>
          </p:cNvPr>
          <p:cNvSpPr/>
          <p:nvPr/>
        </p:nvSpPr>
        <p:spPr>
          <a:xfrm>
            <a:off x="4599021" y="2958996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13BBA9E-1391-D2B7-1167-9A28EA24F983}"/>
              </a:ext>
            </a:extLst>
          </p:cNvPr>
          <p:cNvSpPr/>
          <p:nvPr/>
        </p:nvSpPr>
        <p:spPr>
          <a:xfrm>
            <a:off x="5241416" y="2958995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0591F33-748B-F1C1-D26D-F3D6F7660A1B}"/>
              </a:ext>
            </a:extLst>
          </p:cNvPr>
          <p:cNvSpPr/>
          <p:nvPr/>
        </p:nvSpPr>
        <p:spPr>
          <a:xfrm>
            <a:off x="4599021" y="3601390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F58AAC-DE53-27A2-A712-5113AEA1CF75}"/>
              </a:ext>
            </a:extLst>
          </p:cNvPr>
          <p:cNvSpPr/>
          <p:nvPr/>
        </p:nvSpPr>
        <p:spPr>
          <a:xfrm>
            <a:off x="5241416" y="3601389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FDC9BCD-1DF5-9963-3ADE-58503F41C250}"/>
              </a:ext>
            </a:extLst>
          </p:cNvPr>
          <p:cNvGrpSpPr/>
          <p:nvPr/>
        </p:nvGrpSpPr>
        <p:grpSpPr>
          <a:xfrm>
            <a:off x="4599021" y="2958994"/>
            <a:ext cx="1284790" cy="1284790"/>
            <a:chOff x="5799103" y="2786604"/>
            <a:chExt cx="1284790" cy="128479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35EA48E-AE65-5E24-527D-BE886AA73306}"/>
                </a:ext>
              </a:extLst>
            </p:cNvPr>
            <p:cNvSpPr/>
            <p:nvPr/>
          </p:nvSpPr>
          <p:spPr>
            <a:xfrm>
              <a:off x="5799103" y="2786605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9558FB0-DE22-5A15-5404-3DDDF3F27224}"/>
                </a:ext>
              </a:extLst>
            </p:cNvPr>
            <p:cNvSpPr/>
            <p:nvPr/>
          </p:nvSpPr>
          <p:spPr>
            <a:xfrm>
              <a:off x="6441498" y="2786604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A096F52-C393-1C76-88A3-2EF60DB9CA17}"/>
                </a:ext>
              </a:extLst>
            </p:cNvPr>
            <p:cNvSpPr/>
            <p:nvPr/>
          </p:nvSpPr>
          <p:spPr>
            <a:xfrm>
              <a:off x="5799103" y="3428999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C2F3C7-558F-499D-3BC4-74D8F1F243F4}"/>
                </a:ext>
              </a:extLst>
            </p:cNvPr>
            <p:cNvSpPr/>
            <p:nvPr/>
          </p:nvSpPr>
          <p:spPr>
            <a:xfrm>
              <a:off x="6441498" y="3428998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321529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풀링</a:t>
            </a:r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연산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62B50A-84E7-E32F-E0A8-757B093AECD8}"/>
              </a:ext>
            </a:extLst>
          </p:cNvPr>
          <p:cNvSpPr/>
          <p:nvPr/>
        </p:nvSpPr>
        <p:spPr>
          <a:xfrm>
            <a:off x="1255909" y="1578513"/>
            <a:ext cx="8756439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image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tf.constant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([[[[4],[3]],[[2],[1]]]],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pool = keras.layers.MaxPool2D(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=(2,2), strides=1, padding='same')(image)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pool.numpy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FC9572-70B2-1373-FB63-54E385BCCFED}"/>
              </a:ext>
            </a:extLst>
          </p:cNvPr>
          <p:cNvSpPr txBox="1"/>
          <p:nvPr/>
        </p:nvSpPr>
        <p:spPr>
          <a:xfrm>
            <a:off x="1431214" y="3017425"/>
            <a:ext cx="15311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(1, 2, 2, 1)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[[[[4.]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[3.]]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[[2.]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B5F066-9F2B-0970-D1F2-B34E63C96C9E}"/>
              </a:ext>
            </a:extLst>
          </p:cNvPr>
          <p:cNvSpPr/>
          <p:nvPr/>
        </p:nvSpPr>
        <p:spPr>
          <a:xfrm>
            <a:off x="3874906" y="3227004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80B50A-695E-DCC9-6123-5E85DE4886D3}"/>
              </a:ext>
            </a:extLst>
          </p:cNvPr>
          <p:cNvSpPr/>
          <p:nvPr/>
        </p:nvSpPr>
        <p:spPr>
          <a:xfrm>
            <a:off x="4351960" y="3227003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023186-C179-02D7-0BA5-27E765E73270}"/>
              </a:ext>
            </a:extLst>
          </p:cNvPr>
          <p:cNvSpPr/>
          <p:nvPr/>
        </p:nvSpPr>
        <p:spPr>
          <a:xfrm>
            <a:off x="3874906" y="3704056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198BCFC-6EB9-0F27-7265-4D56F8DE80EF}"/>
              </a:ext>
            </a:extLst>
          </p:cNvPr>
          <p:cNvSpPr/>
          <p:nvPr/>
        </p:nvSpPr>
        <p:spPr>
          <a:xfrm>
            <a:off x="4351960" y="3704056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95754B3-C641-318B-DBC0-E772C327ABFB}"/>
              </a:ext>
            </a:extLst>
          </p:cNvPr>
          <p:cNvSpPr/>
          <p:nvPr/>
        </p:nvSpPr>
        <p:spPr>
          <a:xfrm>
            <a:off x="4829014" y="3227002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A443E8-0DCE-82B1-A54E-59A43DABAF1E}"/>
              </a:ext>
            </a:extLst>
          </p:cNvPr>
          <p:cNvSpPr/>
          <p:nvPr/>
        </p:nvSpPr>
        <p:spPr>
          <a:xfrm>
            <a:off x="4829014" y="3704055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5439AB-8F96-F630-6683-2A5490208B05}"/>
              </a:ext>
            </a:extLst>
          </p:cNvPr>
          <p:cNvSpPr/>
          <p:nvPr/>
        </p:nvSpPr>
        <p:spPr>
          <a:xfrm>
            <a:off x="3874906" y="418110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28BDCC1-DC73-B037-0C30-49840E8A6B23}"/>
              </a:ext>
            </a:extLst>
          </p:cNvPr>
          <p:cNvSpPr/>
          <p:nvPr/>
        </p:nvSpPr>
        <p:spPr>
          <a:xfrm>
            <a:off x="4351960" y="418110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6D5E35-4D4B-F9B4-93E0-8588D1079636}"/>
              </a:ext>
            </a:extLst>
          </p:cNvPr>
          <p:cNvSpPr/>
          <p:nvPr/>
        </p:nvSpPr>
        <p:spPr>
          <a:xfrm>
            <a:off x="4829014" y="4181106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678D56-07AB-25EC-30F9-C9754C299D27}"/>
              </a:ext>
            </a:extLst>
          </p:cNvPr>
          <p:cNvSpPr/>
          <p:nvPr/>
        </p:nvSpPr>
        <p:spPr>
          <a:xfrm>
            <a:off x="5461047" y="3227004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558BF9A-8B65-A8F3-E9F7-FEC6808C6995}"/>
              </a:ext>
            </a:extLst>
          </p:cNvPr>
          <p:cNvSpPr/>
          <p:nvPr/>
        </p:nvSpPr>
        <p:spPr>
          <a:xfrm>
            <a:off x="5938101" y="3227003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F0BEE5A-EB50-3DC5-8038-C2BF7E907463}"/>
              </a:ext>
            </a:extLst>
          </p:cNvPr>
          <p:cNvSpPr/>
          <p:nvPr/>
        </p:nvSpPr>
        <p:spPr>
          <a:xfrm>
            <a:off x="5461047" y="3704056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FE7978-A8BF-432D-0E42-F90C903DD37C}"/>
              </a:ext>
            </a:extLst>
          </p:cNvPr>
          <p:cNvSpPr/>
          <p:nvPr/>
        </p:nvSpPr>
        <p:spPr>
          <a:xfrm>
            <a:off x="5938101" y="3704056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8625A48-0815-3A52-E070-284A014AAE17}"/>
              </a:ext>
            </a:extLst>
          </p:cNvPr>
          <p:cNvSpPr/>
          <p:nvPr/>
        </p:nvSpPr>
        <p:spPr>
          <a:xfrm>
            <a:off x="6415155" y="3227002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5FB000-5652-D476-E21D-7A1EFCC05837}"/>
              </a:ext>
            </a:extLst>
          </p:cNvPr>
          <p:cNvSpPr/>
          <p:nvPr/>
        </p:nvSpPr>
        <p:spPr>
          <a:xfrm>
            <a:off x="6415155" y="3704055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683969-F7B7-11FD-E718-0D1FDC4A4881}"/>
              </a:ext>
            </a:extLst>
          </p:cNvPr>
          <p:cNvSpPr/>
          <p:nvPr/>
        </p:nvSpPr>
        <p:spPr>
          <a:xfrm>
            <a:off x="5461047" y="418110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ED5C04B-C71D-D9CC-63C0-349A2C9EF505}"/>
              </a:ext>
            </a:extLst>
          </p:cNvPr>
          <p:cNvSpPr/>
          <p:nvPr/>
        </p:nvSpPr>
        <p:spPr>
          <a:xfrm>
            <a:off x="5938101" y="418110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C377BCC-F151-DED8-133A-D29DD2B2F9A5}"/>
              </a:ext>
            </a:extLst>
          </p:cNvPr>
          <p:cNvSpPr/>
          <p:nvPr/>
        </p:nvSpPr>
        <p:spPr>
          <a:xfrm>
            <a:off x="6415155" y="4181106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62C19C8-92F8-26F7-D2FD-78B4B056AEA2}"/>
              </a:ext>
            </a:extLst>
          </p:cNvPr>
          <p:cNvSpPr/>
          <p:nvPr/>
        </p:nvSpPr>
        <p:spPr>
          <a:xfrm>
            <a:off x="7047188" y="3227004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2D6CCD7-31A7-CEDD-50AB-CBF3A3D03A6C}"/>
              </a:ext>
            </a:extLst>
          </p:cNvPr>
          <p:cNvSpPr/>
          <p:nvPr/>
        </p:nvSpPr>
        <p:spPr>
          <a:xfrm>
            <a:off x="7524242" y="3227003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30AF6BC-7EA4-A6C8-9C2D-ABE7790808C4}"/>
              </a:ext>
            </a:extLst>
          </p:cNvPr>
          <p:cNvSpPr/>
          <p:nvPr/>
        </p:nvSpPr>
        <p:spPr>
          <a:xfrm>
            <a:off x="7047188" y="3704056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ACB5DE3-DED3-1671-A956-33803FC6575C}"/>
              </a:ext>
            </a:extLst>
          </p:cNvPr>
          <p:cNvSpPr/>
          <p:nvPr/>
        </p:nvSpPr>
        <p:spPr>
          <a:xfrm>
            <a:off x="7524242" y="3704056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BCB6643-D2C5-1C41-0D75-8B7A3AC9FF9E}"/>
              </a:ext>
            </a:extLst>
          </p:cNvPr>
          <p:cNvSpPr/>
          <p:nvPr/>
        </p:nvSpPr>
        <p:spPr>
          <a:xfrm>
            <a:off x="8001296" y="3227002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7019DF3-5DA1-A38E-6656-F699B458FC26}"/>
              </a:ext>
            </a:extLst>
          </p:cNvPr>
          <p:cNvSpPr/>
          <p:nvPr/>
        </p:nvSpPr>
        <p:spPr>
          <a:xfrm>
            <a:off x="8001296" y="3704055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705553D-7A25-EEDC-5030-A707309ACD07}"/>
              </a:ext>
            </a:extLst>
          </p:cNvPr>
          <p:cNvSpPr/>
          <p:nvPr/>
        </p:nvSpPr>
        <p:spPr>
          <a:xfrm>
            <a:off x="7047188" y="418110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3F534EE-1DD4-9632-EF1C-B37C86C1CA70}"/>
              </a:ext>
            </a:extLst>
          </p:cNvPr>
          <p:cNvSpPr/>
          <p:nvPr/>
        </p:nvSpPr>
        <p:spPr>
          <a:xfrm>
            <a:off x="7524242" y="418110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26128D-BD64-4D58-7725-7FFCBAF2C58C}"/>
              </a:ext>
            </a:extLst>
          </p:cNvPr>
          <p:cNvSpPr/>
          <p:nvPr/>
        </p:nvSpPr>
        <p:spPr>
          <a:xfrm>
            <a:off x="8001296" y="4181106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10EA34-A692-281B-2E1A-AB3C2FBECDFA}"/>
              </a:ext>
            </a:extLst>
          </p:cNvPr>
          <p:cNvSpPr/>
          <p:nvPr/>
        </p:nvSpPr>
        <p:spPr>
          <a:xfrm>
            <a:off x="8633329" y="3227004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D7B1888-3260-639A-2E03-E6FCEEDF2BE5}"/>
              </a:ext>
            </a:extLst>
          </p:cNvPr>
          <p:cNvSpPr/>
          <p:nvPr/>
        </p:nvSpPr>
        <p:spPr>
          <a:xfrm>
            <a:off x="9110383" y="3227003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96E2306-83BE-63B5-916D-04D2390B2020}"/>
              </a:ext>
            </a:extLst>
          </p:cNvPr>
          <p:cNvSpPr/>
          <p:nvPr/>
        </p:nvSpPr>
        <p:spPr>
          <a:xfrm>
            <a:off x="8633329" y="3704056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70AD25-93FB-2178-6BB7-5CF0392A3454}"/>
              </a:ext>
            </a:extLst>
          </p:cNvPr>
          <p:cNvSpPr/>
          <p:nvPr/>
        </p:nvSpPr>
        <p:spPr>
          <a:xfrm>
            <a:off x="9110383" y="3704056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ECE1C05-BA0A-E2B5-D222-78FFB8066DD5}"/>
              </a:ext>
            </a:extLst>
          </p:cNvPr>
          <p:cNvSpPr/>
          <p:nvPr/>
        </p:nvSpPr>
        <p:spPr>
          <a:xfrm>
            <a:off x="9587437" y="3227002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A378B8D-E06E-7E63-0C24-1F0CE4B33BA5}"/>
              </a:ext>
            </a:extLst>
          </p:cNvPr>
          <p:cNvSpPr/>
          <p:nvPr/>
        </p:nvSpPr>
        <p:spPr>
          <a:xfrm>
            <a:off x="9587437" y="3704055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5D81DDC-7777-F2C6-F710-961C6294F1A5}"/>
              </a:ext>
            </a:extLst>
          </p:cNvPr>
          <p:cNvSpPr/>
          <p:nvPr/>
        </p:nvSpPr>
        <p:spPr>
          <a:xfrm>
            <a:off x="8633329" y="418110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38B7868-65EA-BC02-7472-C46A5043360A}"/>
              </a:ext>
            </a:extLst>
          </p:cNvPr>
          <p:cNvSpPr/>
          <p:nvPr/>
        </p:nvSpPr>
        <p:spPr>
          <a:xfrm>
            <a:off x="9110383" y="418110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5DEEF7B-686F-35CD-FFBD-1786DD69EBE0}"/>
              </a:ext>
            </a:extLst>
          </p:cNvPr>
          <p:cNvSpPr/>
          <p:nvPr/>
        </p:nvSpPr>
        <p:spPr>
          <a:xfrm>
            <a:off x="9587437" y="4181106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6A2F8C2-3AEA-74C5-0D98-D1E69CDC7677}"/>
              </a:ext>
            </a:extLst>
          </p:cNvPr>
          <p:cNvGrpSpPr/>
          <p:nvPr/>
        </p:nvGrpSpPr>
        <p:grpSpPr>
          <a:xfrm>
            <a:off x="3870603" y="3233510"/>
            <a:ext cx="958411" cy="947595"/>
            <a:chOff x="5799103" y="2786604"/>
            <a:chExt cx="1284790" cy="1284790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9A5A45C-AF12-1207-DA93-DCDB19C74F62}"/>
                </a:ext>
              </a:extLst>
            </p:cNvPr>
            <p:cNvSpPr/>
            <p:nvPr/>
          </p:nvSpPr>
          <p:spPr>
            <a:xfrm>
              <a:off x="5799103" y="2786605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AC022A0-1F85-BBF9-5F0F-E9547B632073}"/>
                </a:ext>
              </a:extLst>
            </p:cNvPr>
            <p:cNvSpPr/>
            <p:nvPr/>
          </p:nvSpPr>
          <p:spPr>
            <a:xfrm>
              <a:off x="6441498" y="2786604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2A7967A-96D5-40F6-BAAA-4A47376367B2}"/>
                </a:ext>
              </a:extLst>
            </p:cNvPr>
            <p:cNvSpPr/>
            <p:nvPr/>
          </p:nvSpPr>
          <p:spPr>
            <a:xfrm>
              <a:off x="5799103" y="3428999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04EF571-5E3A-5DC9-A310-E1D7A212F1B9}"/>
                </a:ext>
              </a:extLst>
            </p:cNvPr>
            <p:cNvSpPr/>
            <p:nvPr/>
          </p:nvSpPr>
          <p:spPr>
            <a:xfrm>
              <a:off x="6441498" y="3428998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5917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지속성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1. </a:t>
            </a:r>
            <a:r>
              <a:rPr lang="ko-KR" altLang="en-US" sz="1200" dirty="0" err="1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딥러닝이란</a:t>
            </a:r>
            <a:r>
              <a:rPr lang="ko-KR" altLang="en-US" sz="1200" dirty="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무엇인가</a:t>
            </a:r>
            <a:r>
              <a:rPr lang="en-US" altLang="ko-KR" sz="1200" dirty="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1.2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왜 딥러닝일까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?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왜 지금일까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F5E910-FC08-8CBD-B84C-38216C295B80}"/>
              </a:ext>
            </a:extLst>
          </p:cNvPr>
          <p:cNvSpPr txBox="1"/>
          <p:nvPr/>
        </p:nvSpPr>
        <p:spPr>
          <a:xfrm>
            <a:off x="2171307" y="1963633"/>
            <a:ext cx="83590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단순함 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: </a:t>
            </a:r>
            <a:r>
              <a:rPr lang="ko-KR" altLang="en-US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딥러닝은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특성 공학이 필요하지 않아 복잡하고 불안정한 많은 엔지니어링 과정을 엔드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투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엔드로 훈련시킬 수 있는 모델로 바꾸어 준다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ko-KR" altLang="en-US" b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확장성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: </a:t>
            </a:r>
            <a:r>
              <a:rPr lang="ko-KR" altLang="en-US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딥러닝은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GPU 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또는 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TPU 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에서 쉽게 </a:t>
            </a:r>
            <a:r>
              <a:rPr lang="ko-KR" altLang="en-US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병렬화할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수 있기 때문에 무어의 법칙 혜택을 크게 볼 수 이다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 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또한 딥러닝 모델은 작은 배치 데이터에서 반복적으로 훈련되기 때문에 어떤 크기의 데이터셋에서도 훈련될 수 있다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ko-KR" altLang="en-US" b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다용도와 재사용성 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이전에 많은 머신 러닝 방법과는 다르게 딥러닝 모델은 처음부터 다시 시작하지 않고 추가되는 데이터로도 훈련할 수 있다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6487359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풀링</a:t>
            </a:r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연산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263E07-9147-492D-A3A8-FB1478303BB9}"/>
              </a:ext>
            </a:extLst>
          </p:cNvPr>
          <p:cNvSpPr/>
          <p:nvPr/>
        </p:nvSpPr>
        <p:spPr>
          <a:xfrm>
            <a:off x="1313939" y="1392605"/>
            <a:ext cx="875643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image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tf.constant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([[[[0],[1],[2],[3]],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[[4],[5],[6],[7]],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[[8],[9],[10],[11]],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[[12],[13],[14],[15]]]],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pool = keras.layers.MaxPool2D(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=(2,2), strides=2, padding='valid')(image)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pool.numpy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9A556D-DBB1-9157-6AC9-E1A6FC9F6F85}"/>
              </a:ext>
            </a:extLst>
          </p:cNvPr>
          <p:cNvSpPr txBox="1"/>
          <p:nvPr/>
        </p:nvSpPr>
        <p:spPr>
          <a:xfrm>
            <a:off x="1479942" y="3231029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(1</a:t>
            </a:r>
            <a:r>
              <a:rPr lang="en-US" altLang="ko-KR" sz="1600">
                <a:solidFill>
                  <a:srgbClr val="FF0000"/>
                </a:solidFill>
                <a:latin typeface="Consolas" panose="020B0609020204030204" pitchFamily="49" charset="0"/>
              </a:rPr>
              <a:t>, 4, 4</a:t>
            </a:r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, 1)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45C98D1-A4CA-08C4-4243-FB3A9026D326}"/>
              </a:ext>
            </a:extLst>
          </p:cNvPr>
          <p:cNvSpPr/>
          <p:nvPr/>
        </p:nvSpPr>
        <p:spPr>
          <a:xfrm>
            <a:off x="4371359" y="3406820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6C5E9B-8560-4149-0F14-13B68B010382}"/>
              </a:ext>
            </a:extLst>
          </p:cNvPr>
          <p:cNvSpPr/>
          <p:nvPr/>
        </p:nvSpPr>
        <p:spPr>
          <a:xfrm>
            <a:off x="4899679" y="3406820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41AF7CC-ECDF-5F80-B5DA-F430F587E438}"/>
              </a:ext>
            </a:extLst>
          </p:cNvPr>
          <p:cNvSpPr/>
          <p:nvPr/>
        </p:nvSpPr>
        <p:spPr>
          <a:xfrm>
            <a:off x="5427999" y="3406820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235897-DDCA-0C93-B3D6-E4E5CFE58DA8}"/>
              </a:ext>
            </a:extLst>
          </p:cNvPr>
          <p:cNvSpPr/>
          <p:nvPr/>
        </p:nvSpPr>
        <p:spPr>
          <a:xfrm>
            <a:off x="5956319" y="3406820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4983A12-03F3-7AD6-B807-02F6B0DC2D79}"/>
              </a:ext>
            </a:extLst>
          </p:cNvPr>
          <p:cNvSpPr/>
          <p:nvPr/>
        </p:nvSpPr>
        <p:spPr>
          <a:xfrm>
            <a:off x="4371359" y="3931754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9DDBD95-976E-A343-CA79-E91049A58EA6}"/>
              </a:ext>
            </a:extLst>
          </p:cNvPr>
          <p:cNvSpPr/>
          <p:nvPr/>
        </p:nvSpPr>
        <p:spPr>
          <a:xfrm>
            <a:off x="4899679" y="3931754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E8E1693-AA92-0087-D587-AC095F12993E}"/>
              </a:ext>
            </a:extLst>
          </p:cNvPr>
          <p:cNvSpPr/>
          <p:nvPr/>
        </p:nvSpPr>
        <p:spPr>
          <a:xfrm>
            <a:off x="5427999" y="3931754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A95091-F07A-4E67-8E5E-AC6F8941BDF0}"/>
              </a:ext>
            </a:extLst>
          </p:cNvPr>
          <p:cNvSpPr/>
          <p:nvPr/>
        </p:nvSpPr>
        <p:spPr>
          <a:xfrm>
            <a:off x="5956319" y="3931754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0810EB-9401-1D4D-7FAC-A54301A03114}"/>
              </a:ext>
            </a:extLst>
          </p:cNvPr>
          <p:cNvSpPr/>
          <p:nvPr/>
        </p:nvSpPr>
        <p:spPr>
          <a:xfrm>
            <a:off x="4371359" y="4456688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563BF8-4E1E-6FFE-AD89-0B7528753695}"/>
              </a:ext>
            </a:extLst>
          </p:cNvPr>
          <p:cNvSpPr/>
          <p:nvPr/>
        </p:nvSpPr>
        <p:spPr>
          <a:xfrm>
            <a:off x="4899679" y="4456688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0DDBD3-0217-4E08-C175-842585BB0773}"/>
              </a:ext>
            </a:extLst>
          </p:cNvPr>
          <p:cNvSpPr/>
          <p:nvPr/>
        </p:nvSpPr>
        <p:spPr>
          <a:xfrm>
            <a:off x="5427999" y="4456688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1F0BE85-E0B0-5B86-902B-F2EB5C4204D0}"/>
              </a:ext>
            </a:extLst>
          </p:cNvPr>
          <p:cNvSpPr/>
          <p:nvPr/>
        </p:nvSpPr>
        <p:spPr>
          <a:xfrm>
            <a:off x="5956319" y="4456688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6AE14DE-3C0B-2427-D8BB-5ADFC047CFE3}"/>
              </a:ext>
            </a:extLst>
          </p:cNvPr>
          <p:cNvSpPr/>
          <p:nvPr/>
        </p:nvSpPr>
        <p:spPr>
          <a:xfrm>
            <a:off x="4371359" y="4981622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82009F6-AD67-0792-A115-910CBDA2771F}"/>
              </a:ext>
            </a:extLst>
          </p:cNvPr>
          <p:cNvSpPr/>
          <p:nvPr/>
        </p:nvSpPr>
        <p:spPr>
          <a:xfrm>
            <a:off x="4899679" y="4981622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DCF904B-3099-53E6-42F9-D20710B79056}"/>
              </a:ext>
            </a:extLst>
          </p:cNvPr>
          <p:cNvSpPr/>
          <p:nvPr/>
        </p:nvSpPr>
        <p:spPr>
          <a:xfrm>
            <a:off x="5427999" y="4981622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408B7F-9C6F-C72A-F531-2B969C0E49E5}"/>
              </a:ext>
            </a:extLst>
          </p:cNvPr>
          <p:cNvSpPr/>
          <p:nvPr/>
        </p:nvSpPr>
        <p:spPr>
          <a:xfrm>
            <a:off x="5956319" y="4981622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E3ADF0-6A25-C8BD-3C12-3DCA501AD3F6}"/>
              </a:ext>
            </a:extLst>
          </p:cNvPr>
          <p:cNvSpPr txBox="1"/>
          <p:nvPr/>
        </p:nvSpPr>
        <p:spPr>
          <a:xfrm>
            <a:off x="1479942" y="3759332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(1, </a:t>
            </a:r>
            <a:r>
              <a:rPr lang="en-US" altLang="ko-KR" sz="1600">
                <a:solidFill>
                  <a:srgbClr val="FF0000"/>
                </a:solidFill>
                <a:latin typeface="Consolas" panose="020B0609020204030204" pitchFamily="49" charset="0"/>
              </a:rPr>
              <a:t>2, 2</a:t>
            </a:r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, 1)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43594EC-C230-C996-0DAC-1B9A56D21FB2}"/>
              </a:ext>
            </a:extLst>
          </p:cNvPr>
          <p:cNvGrpSpPr/>
          <p:nvPr/>
        </p:nvGrpSpPr>
        <p:grpSpPr>
          <a:xfrm>
            <a:off x="4371359" y="3420389"/>
            <a:ext cx="1056640" cy="1053254"/>
            <a:chOff x="6902027" y="2729654"/>
            <a:chExt cx="1056640" cy="1053254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36D825E-C69A-18BB-4FA8-1EC7FFCCFB99}"/>
                </a:ext>
              </a:extLst>
            </p:cNvPr>
            <p:cNvSpPr/>
            <p:nvPr/>
          </p:nvSpPr>
          <p:spPr>
            <a:xfrm>
              <a:off x="6902027" y="2729654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3246BD2-554F-EE15-9A7F-B5D7A8A309BA}"/>
                </a:ext>
              </a:extLst>
            </p:cNvPr>
            <p:cNvSpPr/>
            <p:nvPr/>
          </p:nvSpPr>
          <p:spPr>
            <a:xfrm>
              <a:off x="7430347" y="2729654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A6E481F-1D76-1830-66BB-7CD5F22CB227}"/>
                </a:ext>
              </a:extLst>
            </p:cNvPr>
            <p:cNvSpPr/>
            <p:nvPr/>
          </p:nvSpPr>
          <p:spPr>
            <a:xfrm>
              <a:off x="6902027" y="3254588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4EFC876-C1A7-EB1C-DC6E-E0AFA3067A4E}"/>
                </a:ext>
              </a:extLst>
            </p:cNvPr>
            <p:cNvSpPr/>
            <p:nvPr/>
          </p:nvSpPr>
          <p:spPr>
            <a:xfrm>
              <a:off x="7430347" y="3254588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BC9B5B6-1127-5EC0-FA84-4F4FDBB56F51}"/>
              </a:ext>
            </a:extLst>
          </p:cNvPr>
          <p:cNvSpPr/>
          <p:nvPr/>
        </p:nvSpPr>
        <p:spPr>
          <a:xfrm>
            <a:off x="8144952" y="4209458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7B6E4BA-86EB-A11B-9895-C5C1BC69BB04}"/>
              </a:ext>
            </a:extLst>
          </p:cNvPr>
          <p:cNvSpPr/>
          <p:nvPr/>
        </p:nvSpPr>
        <p:spPr>
          <a:xfrm>
            <a:off x="8673272" y="4209458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0F82C7-2444-9239-FB9F-9D980E04B0E0}"/>
              </a:ext>
            </a:extLst>
          </p:cNvPr>
          <p:cNvSpPr/>
          <p:nvPr/>
        </p:nvSpPr>
        <p:spPr>
          <a:xfrm>
            <a:off x="8144952" y="4737778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AF94DC9-39A8-C3FF-E198-481FD58B7C48}"/>
              </a:ext>
            </a:extLst>
          </p:cNvPr>
          <p:cNvSpPr/>
          <p:nvPr/>
        </p:nvSpPr>
        <p:spPr>
          <a:xfrm>
            <a:off x="8673272" y="473777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31090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Loading</a:t>
            </a:r>
            <a:r>
              <a:rPr lang="ko-KR" altLang="en-US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MNIST</a:t>
            </a:r>
            <a:r>
              <a:rPr lang="ko-KR" altLang="en-US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Data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AB69A7E-D971-ECA0-18EB-6468B8159DFA}"/>
              </a:ext>
            </a:extLst>
          </p:cNvPr>
          <p:cNvSpPr/>
          <p:nvPr/>
        </p:nvSpPr>
        <p:spPr>
          <a:xfrm>
            <a:off x="1450613" y="1335232"/>
            <a:ext cx="8756439" cy="195438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mnist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= tf.keras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.datasets.mnist</a:t>
            </a:r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class_names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= ['0','1','2','3','4','5','6','7','8','9']</a:t>
            </a:r>
          </a:p>
          <a:p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train_images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train_labels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), (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test_images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test_labels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) =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mnist.load_data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train_images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train_images.astype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(np.float32) / 255.</a:t>
            </a:r>
          </a:p>
          <a:p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test_images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test_images.astype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(np.float32) / 255.</a:t>
            </a:r>
          </a:p>
          <a:p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train_images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</a:p>
          <a:p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2A69AE-6BFD-3B07-F33D-7074F4002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085" y="3641298"/>
            <a:ext cx="23907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762510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Loading</a:t>
            </a:r>
            <a:r>
              <a:rPr lang="ko-KR" altLang="en-US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MNIST</a:t>
            </a:r>
            <a:r>
              <a:rPr lang="ko-KR" altLang="en-US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Data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F6ED75B-F30E-F1A5-FCAB-FC52E999ADEF}"/>
              </a:ext>
            </a:extLst>
          </p:cNvPr>
          <p:cNvSpPr/>
          <p:nvPr/>
        </p:nvSpPr>
        <p:spPr>
          <a:xfrm>
            <a:off x="1212321" y="1359258"/>
            <a:ext cx="8756439" cy="212365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img.reshape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(-1,28,28,1)</a:t>
            </a:r>
          </a:p>
          <a:p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tf.convert_to_tensor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print("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weight.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shape",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weight.shape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keras.initializers.RandomNormal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stddev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=0.01)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conv2d = keras.layers.Conv2D(filters=5,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=3,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padding='same',kernel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_initializer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np.swapaxes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(conv2d, 0, 3)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feature_map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in enumerate(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(1,5,i+1),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(28,28),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EE6554-98CD-A126-5DE6-CEFF714DE058}"/>
              </a:ext>
            </a:extLst>
          </p:cNvPr>
          <p:cNvSpPr txBox="1"/>
          <p:nvPr/>
        </p:nvSpPr>
        <p:spPr>
          <a:xfrm>
            <a:off x="1678426" y="3764712"/>
            <a:ext cx="2868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shape (2, 2, 1, 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conv2d.shape (1, 28, 28, 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F7758F2-AD54-3E9F-5E03-514FB1C06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071" y="4523417"/>
            <a:ext cx="4800600" cy="119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096461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Loading</a:t>
            </a:r>
            <a:r>
              <a:rPr lang="ko-KR" altLang="en-US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MNIST</a:t>
            </a:r>
            <a:r>
              <a:rPr lang="ko-KR" altLang="en-US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Data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082C6D4-EB23-A61B-48D2-C09F6A248BE4}"/>
              </a:ext>
            </a:extLst>
          </p:cNvPr>
          <p:cNvSpPr/>
          <p:nvPr/>
        </p:nvSpPr>
        <p:spPr>
          <a:xfrm>
            <a:off x="1377117" y="1331038"/>
            <a:ext cx="8756439" cy="110799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pool = keras.layers.MaxPool2D(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=(2,2), strides=(2,2), padding='valid')(conv2d)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np.swapaxes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(pool, 0, 3)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feature_map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in enumerate(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(1,5,i+1),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(14,14),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486875-5FD3-250D-91E7-043AE7C34B13}"/>
              </a:ext>
            </a:extLst>
          </p:cNvPr>
          <p:cNvSpPr txBox="1"/>
          <p:nvPr/>
        </p:nvSpPr>
        <p:spPr>
          <a:xfrm>
            <a:off x="1541421" y="2994664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(1, 14, 14, 5)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7BDC26-192A-BABB-24BE-F4AE6A1439B0}"/>
              </a:ext>
            </a:extLst>
          </p:cNvPr>
          <p:cNvSpPr txBox="1"/>
          <p:nvPr/>
        </p:nvSpPr>
        <p:spPr>
          <a:xfrm>
            <a:off x="1541421" y="2683911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(1, 28, 28, 5)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425816D-1274-8899-C3A5-9F13AA326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090" y="3710406"/>
            <a:ext cx="5233724" cy="129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588109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전체 합성곱 구조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DA4B92-0BCE-55A6-8237-1A53773A002E}"/>
              </a:ext>
            </a:extLst>
          </p:cNvPr>
          <p:cNvSpPr txBox="1"/>
          <p:nvPr/>
        </p:nvSpPr>
        <p:spPr>
          <a:xfrm>
            <a:off x="1981373" y="4681383"/>
            <a:ext cx="1142775" cy="277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Convolutions</a:t>
            </a:r>
            <a:endParaRPr lang="ko-KR" altLang="en-US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B18BB3-5CFC-C29B-7308-ECAABFAC9863}"/>
              </a:ext>
            </a:extLst>
          </p:cNvPr>
          <p:cNvSpPr txBox="1"/>
          <p:nvPr/>
        </p:nvSpPr>
        <p:spPr>
          <a:xfrm>
            <a:off x="3715919" y="4681383"/>
            <a:ext cx="1117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Subsampling</a:t>
            </a:r>
            <a:endParaRPr lang="ko-KR" altLang="en-US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574DC4-8428-E113-D4E4-64F79ECCEAD7}"/>
              </a:ext>
            </a:extLst>
          </p:cNvPr>
          <p:cNvSpPr txBox="1"/>
          <p:nvPr/>
        </p:nvSpPr>
        <p:spPr>
          <a:xfrm>
            <a:off x="5067569" y="4681383"/>
            <a:ext cx="1142775" cy="277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Convolutions</a:t>
            </a:r>
            <a:endParaRPr lang="ko-KR" altLang="en-US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9C8E1F-DA01-8CBA-1200-12EBE1DA2F88}"/>
              </a:ext>
            </a:extLst>
          </p:cNvPr>
          <p:cNvSpPr txBox="1"/>
          <p:nvPr/>
        </p:nvSpPr>
        <p:spPr>
          <a:xfrm>
            <a:off x="6357741" y="4681383"/>
            <a:ext cx="1117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Subsampling</a:t>
            </a:r>
            <a:endParaRPr lang="ko-KR" altLang="en-US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5E1976-56E5-F371-01A5-E665C408B4C7}"/>
              </a:ext>
            </a:extLst>
          </p:cNvPr>
          <p:cNvSpPr txBox="1"/>
          <p:nvPr/>
        </p:nvSpPr>
        <p:spPr>
          <a:xfrm>
            <a:off x="8433409" y="3937792"/>
            <a:ext cx="1786958" cy="277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Gaussian connections</a:t>
            </a:r>
            <a:endParaRPr lang="ko-KR" altLang="en-US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32A93D-8C5F-AF8D-8CC7-417F46246619}"/>
              </a:ext>
            </a:extLst>
          </p:cNvPr>
          <p:cNvSpPr txBox="1"/>
          <p:nvPr/>
        </p:nvSpPr>
        <p:spPr>
          <a:xfrm>
            <a:off x="1417483" y="1842710"/>
            <a:ext cx="1567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LeCun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et al. , 1998</a:t>
            </a:r>
            <a:endParaRPr lang="ko-KR" altLang="en-US" sz="12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7C09B-75B2-377D-A2F0-5E3372C170CE}"/>
              </a:ext>
            </a:extLst>
          </p:cNvPr>
          <p:cNvSpPr txBox="1"/>
          <p:nvPr/>
        </p:nvSpPr>
        <p:spPr>
          <a:xfrm>
            <a:off x="1215163" y="3120422"/>
            <a:ext cx="1208375" cy="14465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A</a:t>
            </a:r>
            <a:endParaRPr lang="ko-KR" altLang="en-US" sz="88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245D12-7579-0732-2828-92DAF51798C2}"/>
              </a:ext>
            </a:extLst>
          </p:cNvPr>
          <p:cNvSpPr/>
          <p:nvPr/>
        </p:nvSpPr>
        <p:spPr>
          <a:xfrm>
            <a:off x="2757798" y="2951929"/>
            <a:ext cx="1011745" cy="10117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E4AC9F-396F-99EE-15D0-858B84758903}"/>
              </a:ext>
            </a:extLst>
          </p:cNvPr>
          <p:cNvSpPr/>
          <p:nvPr/>
        </p:nvSpPr>
        <p:spPr>
          <a:xfrm>
            <a:off x="2870860" y="3064991"/>
            <a:ext cx="1011745" cy="10117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701FFC-078E-2639-5F5E-A5D4C5ADEB09}"/>
              </a:ext>
            </a:extLst>
          </p:cNvPr>
          <p:cNvSpPr/>
          <p:nvPr/>
        </p:nvSpPr>
        <p:spPr>
          <a:xfrm>
            <a:off x="2983922" y="3178053"/>
            <a:ext cx="1011745" cy="10117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80DE04-7C30-4C87-3449-FD5270C49B93}"/>
              </a:ext>
            </a:extLst>
          </p:cNvPr>
          <p:cNvSpPr/>
          <p:nvPr/>
        </p:nvSpPr>
        <p:spPr>
          <a:xfrm>
            <a:off x="3096985" y="3291116"/>
            <a:ext cx="1011745" cy="10117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38BDA0-F204-83E4-450F-B5442BD91AC1}"/>
              </a:ext>
            </a:extLst>
          </p:cNvPr>
          <p:cNvSpPr/>
          <p:nvPr/>
        </p:nvSpPr>
        <p:spPr>
          <a:xfrm>
            <a:off x="3210047" y="3404177"/>
            <a:ext cx="1011745" cy="10117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E031BB6-6C2C-ED26-B861-BEC3C7E8A0FA}"/>
              </a:ext>
            </a:extLst>
          </p:cNvPr>
          <p:cNvSpPr/>
          <p:nvPr/>
        </p:nvSpPr>
        <p:spPr>
          <a:xfrm>
            <a:off x="3323109" y="3517239"/>
            <a:ext cx="1011745" cy="10117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DC6D67F-7AC8-5B90-4DCC-B84638E81206}"/>
              </a:ext>
            </a:extLst>
          </p:cNvPr>
          <p:cNvSpPr/>
          <p:nvPr/>
        </p:nvSpPr>
        <p:spPr>
          <a:xfrm>
            <a:off x="1920491" y="3890021"/>
            <a:ext cx="217079" cy="21707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FBCF740-71C4-E98F-94E0-26AF67CDAAC4}"/>
              </a:ext>
            </a:extLst>
          </p:cNvPr>
          <p:cNvSpPr/>
          <p:nvPr/>
        </p:nvSpPr>
        <p:spPr>
          <a:xfrm>
            <a:off x="3995668" y="4189798"/>
            <a:ext cx="49101" cy="4910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311963F-2278-67DE-A379-D81ADED76F96}"/>
              </a:ext>
            </a:extLst>
          </p:cNvPr>
          <p:cNvCxnSpPr>
            <a:endCxn id="19" idx="2"/>
          </p:cNvCxnSpPr>
          <p:nvPr/>
        </p:nvCxnSpPr>
        <p:spPr>
          <a:xfrm>
            <a:off x="2137571" y="3890021"/>
            <a:ext cx="1858096" cy="32432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C14A3C8-6FB7-C664-0682-8E601E64CAE6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1911445" y="3890021"/>
            <a:ext cx="2084223" cy="32432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5039BCC-167A-5BC9-42C4-1AAB5B6FC728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1911445" y="4107100"/>
            <a:ext cx="2084223" cy="10724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4302F6E-E13D-89BA-365E-5F7E67C1D1BC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2137571" y="4107100"/>
            <a:ext cx="1858096" cy="10724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79E1C41-E08D-BF23-C725-F66EC9342D41}"/>
              </a:ext>
            </a:extLst>
          </p:cNvPr>
          <p:cNvSpPr/>
          <p:nvPr/>
        </p:nvSpPr>
        <p:spPr>
          <a:xfrm>
            <a:off x="4367618" y="3175282"/>
            <a:ext cx="650852" cy="6508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ADC891F-0BAF-F36A-4AC4-F24D2CB2B642}"/>
              </a:ext>
            </a:extLst>
          </p:cNvPr>
          <p:cNvSpPr/>
          <p:nvPr/>
        </p:nvSpPr>
        <p:spPr>
          <a:xfrm>
            <a:off x="4440350" y="3248015"/>
            <a:ext cx="650852" cy="6508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2949BEC-39C0-C1A4-2008-ABB581AD1DE9}"/>
              </a:ext>
            </a:extLst>
          </p:cNvPr>
          <p:cNvSpPr/>
          <p:nvPr/>
        </p:nvSpPr>
        <p:spPr>
          <a:xfrm>
            <a:off x="4513083" y="3320748"/>
            <a:ext cx="650852" cy="6508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01F22A6-8075-B613-FBA2-3FF1FDCC873E}"/>
              </a:ext>
            </a:extLst>
          </p:cNvPr>
          <p:cNvSpPr/>
          <p:nvPr/>
        </p:nvSpPr>
        <p:spPr>
          <a:xfrm>
            <a:off x="4585815" y="3393480"/>
            <a:ext cx="650852" cy="6508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6C38099-F411-C8B9-44B8-4C2054C71816}"/>
              </a:ext>
            </a:extLst>
          </p:cNvPr>
          <p:cNvSpPr/>
          <p:nvPr/>
        </p:nvSpPr>
        <p:spPr>
          <a:xfrm>
            <a:off x="4658549" y="3466213"/>
            <a:ext cx="650852" cy="6508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8CBC83A-3617-EC07-CB04-C9532421AE89}"/>
              </a:ext>
            </a:extLst>
          </p:cNvPr>
          <p:cNvSpPr/>
          <p:nvPr/>
        </p:nvSpPr>
        <p:spPr>
          <a:xfrm>
            <a:off x="4731281" y="3538946"/>
            <a:ext cx="650852" cy="6508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904F74D-5A86-5CAD-572E-127BCA4147B2}"/>
              </a:ext>
            </a:extLst>
          </p:cNvPr>
          <p:cNvGrpSpPr/>
          <p:nvPr/>
        </p:nvGrpSpPr>
        <p:grpSpPr>
          <a:xfrm>
            <a:off x="3789167" y="3627715"/>
            <a:ext cx="1160974" cy="189863"/>
            <a:chOff x="2634340" y="5045745"/>
            <a:chExt cx="2875572" cy="47026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5470E8A-E40A-3F57-6F50-AC4B4ABC2D94}"/>
                </a:ext>
              </a:extLst>
            </p:cNvPr>
            <p:cNvSpPr/>
            <p:nvPr/>
          </p:nvSpPr>
          <p:spPr>
            <a:xfrm>
              <a:off x="2646534" y="5045745"/>
              <a:ext cx="292608" cy="29260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90DC633-D4CE-D4A8-49DA-E125AD349C7F}"/>
                </a:ext>
              </a:extLst>
            </p:cNvPr>
            <p:cNvSpPr/>
            <p:nvPr/>
          </p:nvSpPr>
          <p:spPr>
            <a:xfrm>
              <a:off x="5443727" y="5449823"/>
              <a:ext cx="66185" cy="661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E7DCCF9A-3FB5-0BFF-F3F9-864100BB9C38}"/>
                </a:ext>
              </a:extLst>
            </p:cNvPr>
            <p:cNvCxnSpPr>
              <a:endCxn id="32" idx="2"/>
            </p:cNvCxnSpPr>
            <p:nvPr/>
          </p:nvCxnSpPr>
          <p:spPr>
            <a:xfrm>
              <a:off x="2939142" y="5045745"/>
              <a:ext cx="2504585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269DD21-DC37-1A84-EC4A-6099E4DA1881}"/>
                </a:ext>
              </a:extLst>
            </p:cNvPr>
            <p:cNvCxnSpPr>
              <a:cxnSpLocks/>
              <a:endCxn id="32" idx="2"/>
            </p:cNvCxnSpPr>
            <p:nvPr/>
          </p:nvCxnSpPr>
          <p:spPr>
            <a:xfrm>
              <a:off x="2634340" y="5045745"/>
              <a:ext cx="2809387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538805D4-BBBA-450C-934D-778A981AC8D7}"/>
                </a:ext>
              </a:extLst>
            </p:cNvPr>
            <p:cNvCxnSpPr>
              <a:cxnSpLocks/>
              <a:endCxn id="32" idx="2"/>
            </p:cNvCxnSpPr>
            <p:nvPr/>
          </p:nvCxnSpPr>
          <p:spPr>
            <a:xfrm>
              <a:off x="2634340" y="5338353"/>
              <a:ext cx="2809387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3B15DBA5-45F9-D738-1E7A-417D54897AF5}"/>
                </a:ext>
              </a:extLst>
            </p:cNvPr>
            <p:cNvCxnSpPr>
              <a:cxnSpLocks/>
              <a:endCxn id="32" idx="2"/>
            </p:cNvCxnSpPr>
            <p:nvPr/>
          </p:nvCxnSpPr>
          <p:spPr>
            <a:xfrm>
              <a:off x="2939142" y="5338353"/>
              <a:ext cx="2504585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3CD7BD4-973B-3FE4-3CFA-690CBF308810}"/>
              </a:ext>
            </a:extLst>
          </p:cNvPr>
          <p:cNvSpPr/>
          <p:nvPr/>
        </p:nvSpPr>
        <p:spPr>
          <a:xfrm>
            <a:off x="4956184" y="2526209"/>
            <a:ext cx="486588" cy="4865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DE79F99-1523-C120-9330-3DAA96129065}"/>
              </a:ext>
            </a:extLst>
          </p:cNvPr>
          <p:cNvSpPr/>
          <p:nvPr/>
        </p:nvSpPr>
        <p:spPr>
          <a:xfrm>
            <a:off x="5037808" y="2624650"/>
            <a:ext cx="486588" cy="4865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0547054-E474-8963-32FE-9A2B546C5724}"/>
              </a:ext>
            </a:extLst>
          </p:cNvPr>
          <p:cNvSpPr/>
          <p:nvPr/>
        </p:nvSpPr>
        <p:spPr>
          <a:xfrm>
            <a:off x="5141380" y="2721890"/>
            <a:ext cx="486588" cy="4865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763C529-1C55-D4AE-53ED-DEE2F3D469D2}"/>
              </a:ext>
            </a:extLst>
          </p:cNvPr>
          <p:cNvSpPr/>
          <p:nvPr/>
        </p:nvSpPr>
        <p:spPr>
          <a:xfrm>
            <a:off x="5223003" y="2820331"/>
            <a:ext cx="486588" cy="4865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9B4E3E0-F869-E483-A0E2-8F366D81C08F}"/>
              </a:ext>
            </a:extLst>
          </p:cNvPr>
          <p:cNvSpPr/>
          <p:nvPr/>
        </p:nvSpPr>
        <p:spPr>
          <a:xfrm>
            <a:off x="5308199" y="2915629"/>
            <a:ext cx="486588" cy="4865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CDAEA2D-7103-227C-32B3-0383D3D79396}"/>
              </a:ext>
            </a:extLst>
          </p:cNvPr>
          <p:cNvSpPr/>
          <p:nvPr/>
        </p:nvSpPr>
        <p:spPr>
          <a:xfrm>
            <a:off x="5389822" y="3014070"/>
            <a:ext cx="486588" cy="4865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7E01686-CC57-853A-640E-26E03357E746}"/>
              </a:ext>
            </a:extLst>
          </p:cNvPr>
          <p:cNvSpPr/>
          <p:nvPr/>
        </p:nvSpPr>
        <p:spPr>
          <a:xfrm>
            <a:off x="5493394" y="3111310"/>
            <a:ext cx="486588" cy="4865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F6FE58D-25D8-BF90-E50E-0AE278FC73D4}"/>
              </a:ext>
            </a:extLst>
          </p:cNvPr>
          <p:cNvSpPr/>
          <p:nvPr/>
        </p:nvSpPr>
        <p:spPr>
          <a:xfrm>
            <a:off x="5575018" y="3209751"/>
            <a:ext cx="486588" cy="4865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5CE8E97-A7E2-495E-3091-27164ED610CE}"/>
              </a:ext>
            </a:extLst>
          </p:cNvPr>
          <p:cNvGrpSpPr/>
          <p:nvPr/>
        </p:nvGrpSpPr>
        <p:grpSpPr>
          <a:xfrm>
            <a:off x="5656472" y="3306919"/>
            <a:ext cx="753408" cy="780710"/>
            <a:chOff x="7108085" y="2191307"/>
            <a:chExt cx="1319674" cy="1367496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3C3C2F2-FADA-5453-4324-2659C51A7D63}"/>
                </a:ext>
              </a:extLst>
            </p:cNvPr>
            <p:cNvSpPr/>
            <p:nvPr/>
          </p:nvSpPr>
          <p:spPr>
            <a:xfrm>
              <a:off x="7108085" y="2191307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78DD93C-8A09-86A5-466D-8DA773BAD085}"/>
                </a:ext>
              </a:extLst>
            </p:cNvPr>
            <p:cNvSpPr/>
            <p:nvPr/>
          </p:nvSpPr>
          <p:spPr>
            <a:xfrm>
              <a:off x="7251058" y="2363737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B5B53F6-5CCE-BD6A-7A9D-3E88D08FC6ED}"/>
                </a:ext>
              </a:extLst>
            </p:cNvPr>
            <p:cNvSpPr/>
            <p:nvPr/>
          </p:nvSpPr>
          <p:spPr>
            <a:xfrm>
              <a:off x="7432475" y="2534063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46A947D-2286-6181-D19F-9469B497879F}"/>
                </a:ext>
              </a:extLst>
            </p:cNvPr>
            <p:cNvSpPr/>
            <p:nvPr/>
          </p:nvSpPr>
          <p:spPr>
            <a:xfrm>
              <a:off x="7575448" y="2706493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36F6B68-68C6-996A-9C58-0215109B1C56}"/>
              </a:ext>
            </a:extLst>
          </p:cNvPr>
          <p:cNvGrpSpPr/>
          <p:nvPr/>
        </p:nvGrpSpPr>
        <p:grpSpPr>
          <a:xfrm>
            <a:off x="6020076" y="3694498"/>
            <a:ext cx="753408" cy="780710"/>
            <a:chOff x="7108085" y="2191307"/>
            <a:chExt cx="1319674" cy="1367496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1A757EE-8026-E6FD-D7AB-7C3F11CE3B5B}"/>
                </a:ext>
              </a:extLst>
            </p:cNvPr>
            <p:cNvSpPr/>
            <p:nvPr/>
          </p:nvSpPr>
          <p:spPr>
            <a:xfrm>
              <a:off x="7108085" y="2191307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EED1D26-016F-3DDD-01BB-EDFAF9C89B18}"/>
                </a:ext>
              </a:extLst>
            </p:cNvPr>
            <p:cNvSpPr/>
            <p:nvPr/>
          </p:nvSpPr>
          <p:spPr>
            <a:xfrm>
              <a:off x="7251058" y="2363737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EA384FF-1C29-0288-6506-F372D6DB9629}"/>
                </a:ext>
              </a:extLst>
            </p:cNvPr>
            <p:cNvSpPr/>
            <p:nvPr/>
          </p:nvSpPr>
          <p:spPr>
            <a:xfrm>
              <a:off x="7432475" y="2534063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F5DEC6F-3EEE-A77E-460C-DF45EBA557E5}"/>
                </a:ext>
              </a:extLst>
            </p:cNvPr>
            <p:cNvSpPr/>
            <p:nvPr/>
          </p:nvSpPr>
          <p:spPr>
            <a:xfrm>
              <a:off x="7575448" y="2706493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4BC3459D-ECF2-8C4F-C239-68BC30942AC3}"/>
              </a:ext>
            </a:extLst>
          </p:cNvPr>
          <p:cNvGrpSpPr/>
          <p:nvPr/>
        </p:nvGrpSpPr>
        <p:grpSpPr>
          <a:xfrm>
            <a:off x="5083016" y="3847315"/>
            <a:ext cx="1626302" cy="265961"/>
            <a:chOff x="5832297" y="3366465"/>
            <a:chExt cx="2875572" cy="470263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22BF8CA2-1DA7-2982-5615-93E5D79E623F}"/>
                </a:ext>
              </a:extLst>
            </p:cNvPr>
            <p:cNvSpPr/>
            <p:nvPr/>
          </p:nvSpPr>
          <p:spPr>
            <a:xfrm>
              <a:off x="5918580" y="3699636"/>
              <a:ext cx="42577" cy="4257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E9436B00-6A63-9955-DA41-7EF248E0D314}"/>
                </a:ext>
              </a:extLst>
            </p:cNvPr>
            <p:cNvSpPr/>
            <p:nvPr/>
          </p:nvSpPr>
          <p:spPr>
            <a:xfrm>
              <a:off x="5844491" y="3366465"/>
              <a:ext cx="292608" cy="29260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0D0480A-A216-6AC3-5308-3490FEA05DA9}"/>
                </a:ext>
              </a:extLst>
            </p:cNvPr>
            <p:cNvSpPr/>
            <p:nvPr/>
          </p:nvSpPr>
          <p:spPr>
            <a:xfrm>
              <a:off x="8641684" y="3770543"/>
              <a:ext cx="66185" cy="661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D0BCBA30-2733-3387-A78F-7D71A62D6721}"/>
                </a:ext>
              </a:extLst>
            </p:cNvPr>
            <p:cNvCxnSpPr>
              <a:endCxn id="58" idx="2"/>
            </p:cNvCxnSpPr>
            <p:nvPr/>
          </p:nvCxnSpPr>
          <p:spPr>
            <a:xfrm>
              <a:off x="6137099" y="3366465"/>
              <a:ext cx="2504585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A86DA659-642A-191D-5BBD-44525BBA0BD2}"/>
                </a:ext>
              </a:extLst>
            </p:cNvPr>
            <p:cNvCxnSpPr>
              <a:cxnSpLocks/>
              <a:endCxn id="58" idx="2"/>
            </p:cNvCxnSpPr>
            <p:nvPr/>
          </p:nvCxnSpPr>
          <p:spPr>
            <a:xfrm>
              <a:off x="5832297" y="3366465"/>
              <a:ext cx="2809387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0DD9F63F-C1FB-1A9D-B5D8-54B8A8CE9FA4}"/>
                </a:ext>
              </a:extLst>
            </p:cNvPr>
            <p:cNvCxnSpPr>
              <a:cxnSpLocks/>
              <a:endCxn id="58" idx="2"/>
            </p:cNvCxnSpPr>
            <p:nvPr/>
          </p:nvCxnSpPr>
          <p:spPr>
            <a:xfrm>
              <a:off x="5832297" y="3659073"/>
              <a:ext cx="2809387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6FF9C81E-8DC9-9C54-8774-368267A219C5}"/>
                </a:ext>
              </a:extLst>
            </p:cNvPr>
            <p:cNvCxnSpPr>
              <a:cxnSpLocks/>
              <a:endCxn id="58" idx="2"/>
            </p:cNvCxnSpPr>
            <p:nvPr/>
          </p:nvCxnSpPr>
          <p:spPr>
            <a:xfrm>
              <a:off x="6137099" y="3659073"/>
              <a:ext cx="2504585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1595B02-B399-E129-274E-849C325F13C9}"/>
              </a:ext>
            </a:extLst>
          </p:cNvPr>
          <p:cNvGrpSpPr/>
          <p:nvPr/>
        </p:nvGrpSpPr>
        <p:grpSpPr>
          <a:xfrm>
            <a:off x="5879983" y="2656588"/>
            <a:ext cx="1684670" cy="1688139"/>
            <a:chOff x="7117261" y="1751349"/>
            <a:chExt cx="2729402" cy="2735023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9113BEFA-EC26-6BFB-C7CF-054DDB2067BD}"/>
                </a:ext>
              </a:extLst>
            </p:cNvPr>
            <p:cNvGrpSpPr/>
            <p:nvPr/>
          </p:nvGrpSpPr>
          <p:grpSpPr>
            <a:xfrm>
              <a:off x="7117261" y="1751349"/>
              <a:ext cx="548857" cy="548856"/>
              <a:chOff x="7117261" y="1751349"/>
              <a:chExt cx="548857" cy="548856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05725B36-2F40-B07A-26E9-6BA739F8E0CA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41CB2EC5-5A68-1E01-2F69-7056021A56D8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A4D05176-40FF-177B-BB4E-7F97BDB9B38F}"/>
                </a:ext>
              </a:extLst>
            </p:cNvPr>
            <p:cNvGrpSpPr/>
            <p:nvPr/>
          </p:nvGrpSpPr>
          <p:grpSpPr>
            <a:xfrm>
              <a:off x="7427564" y="2048920"/>
              <a:ext cx="548857" cy="548856"/>
              <a:chOff x="7117261" y="1751349"/>
              <a:chExt cx="548857" cy="548856"/>
            </a:xfrm>
          </p:grpSpPr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AC666F73-6513-2C3B-12CD-74E70F174D78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61CF904C-E98B-AE5B-3C39-234C8D6E2481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55EDF24-C8BF-00EA-FD73-2DDB949FFA95}"/>
                </a:ext>
              </a:extLst>
            </p:cNvPr>
            <p:cNvGrpSpPr/>
            <p:nvPr/>
          </p:nvGrpSpPr>
          <p:grpSpPr>
            <a:xfrm>
              <a:off x="7739271" y="2363686"/>
              <a:ext cx="548857" cy="548856"/>
              <a:chOff x="7117261" y="1751349"/>
              <a:chExt cx="548857" cy="548856"/>
            </a:xfrm>
          </p:grpSpPr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4DF5FC08-5A0C-A6DF-1DC6-4028DBD18019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0C66E39-AF01-E44E-AB97-AED1D09DE224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089D664-411E-E892-C621-AB5DAFEC2510}"/>
                </a:ext>
              </a:extLst>
            </p:cNvPr>
            <p:cNvGrpSpPr/>
            <p:nvPr/>
          </p:nvGrpSpPr>
          <p:grpSpPr>
            <a:xfrm>
              <a:off x="8050978" y="2678452"/>
              <a:ext cx="548857" cy="548856"/>
              <a:chOff x="7117261" y="1751349"/>
              <a:chExt cx="548857" cy="548856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AF800293-315C-C72F-2B15-B9FEA3B44AE5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8817FCD-E1DC-9C57-1463-C5D9FC21D2B7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DEF97974-2169-A7CB-150F-0A202BD4F213}"/>
                </a:ext>
              </a:extLst>
            </p:cNvPr>
            <p:cNvGrpSpPr/>
            <p:nvPr/>
          </p:nvGrpSpPr>
          <p:grpSpPr>
            <a:xfrm>
              <a:off x="8362685" y="2993218"/>
              <a:ext cx="548857" cy="548856"/>
              <a:chOff x="7117261" y="1751349"/>
              <a:chExt cx="548857" cy="548856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07950660-7C9F-A456-7CBD-3D2119AA785C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B49458F1-6908-5960-6B31-688B4D162E22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BE2A7268-ED34-298E-AAA2-39CA5BF2F31C}"/>
                </a:ext>
              </a:extLst>
            </p:cNvPr>
            <p:cNvGrpSpPr/>
            <p:nvPr/>
          </p:nvGrpSpPr>
          <p:grpSpPr>
            <a:xfrm>
              <a:off x="8674392" y="3307984"/>
              <a:ext cx="548857" cy="548856"/>
              <a:chOff x="7117261" y="1751349"/>
              <a:chExt cx="548857" cy="548856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8C225521-9650-1291-E0C3-AA9D378DA7F6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0F2505A7-81E3-240C-78CA-FCDFC938A2D0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7F23C3F7-5A50-0C1A-7F45-370A465F6E18}"/>
                </a:ext>
              </a:extLst>
            </p:cNvPr>
            <p:cNvGrpSpPr/>
            <p:nvPr/>
          </p:nvGrpSpPr>
          <p:grpSpPr>
            <a:xfrm>
              <a:off x="8986099" y="3622750"/>
              <a:ext cx="548857" cy="548856"/>
              <a:chOff x="7117261" y="1751349"/>
              <a:chExt cx="548857" cy="548856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32E68D20-0E3C-C0B9-AFFE-2626B1ABDC5E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7210D144-4FB6-AF58-9574-0E4B065045B5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CDA66278-23C8-DF43-6239-BE781B8087A8}"/>
                </a:ext>
              </a:extLst>
            </p:cNvPr>
            <p:cNvGrpSpPr/>
            <p:nvPr/>
          </p:nvGrpSpPr>
          <p:grpSpPr>
            <a:xfrm>
              <a:off x="9297806" y="3937516"/>
              <a:ext cx="548857" cy="548856"/>
              <a:chOff x="7117261" y="1751349"/>
              <a:chExt cx="548857" cy="548856"/>
            </a:xfrm>
          </p:grpSpPr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D75234AB-D225-941C-0739-B15A023852C1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1214D5C6-D98D-F365-4484-CE70C1B97DF3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p:grpSp>
      </p:grpSp>
      <p:sp>
        <p:nvSpPr>
          <p:cNvPr id="88" name="타원 87">
            <a:extLst>
              <a:ext uri="{FF2B5EF4-FFF2-40B4-BE49-F238E27FC236}">
                <a16:creationId xmlns:a16="http://schemas.microsoft.com/office/drawing/2014/main" id="{41DE16CF-1DAC-1831-A55D-185CD6E058C8}"/>
              </a:ext>
            </a:extLst>
          </p:cNvPr>
          <p:cNvSpPr/>
          <p:nvPr/>
        </p:nvSpPr>
        <p:spPr>
          <a:xfrm>
            <a:off x="6550811" y="4340116"/>
            <a:ext cx="13092" cy="1309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54B0169-FB0E-722C-B8B4-F0DBEC5F21FD}"/>
              </a:ext>
            </a:extLst>
          </p:cNvPr>
          <p:cNvSpPr/>
          <p:nvPr/>
        </p:nvSpPr>
        <p:spPr>
          <a:xfrm>
            <a:off x="6359198" y="4250249"/>
            <a:ext cx="89975" cy="899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A5C2D224-ED52-FE7F-52AD-D764AB55C104}"/>
              </a:ext>
            </a:extLst>
          </p:cNvPr>
          <p:cNvSpPr/>
          <p:nvPr/>
        </p:nvSpPr>
        <p:spPr>
          <a:xfrm>
            <a:off x="7391455" y="4201541"/>
            <a:ext cx="20352" cy="203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1B63492F-813B-9AEA-70BC-371C46AC1366}"/>
              </a:ext>
            </a:extLst>
          </p:cNvPr>
          <p:cNvCxnSpPr>
            <a:cxnSpLocks/>
            <a:endCxn id="90" idx="2"/>
          </p:cNvCxnSpPr>
          <p:nvPr/>
        </p:nvCxnSpPr>
        <p:spPr>
          <a:xfrm flipV="1">
            <a:off x="6446061" y="4211717"/>
            <a:ext cx="945394" cy="4179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C582F476-FBA9-E754-4D8F-03EE79636225}"/>
              </a:ext>
            </a:extLst>
          </p:cNvPr>
          <p:cNvCxnSpPr>
            <a:cxnSpLocks/>
            <a:endCxn id="90" idx="2"/>
          </p:cNvCxnSpPr>
          <p:nvPr/>
        </p:nvCxnSpPr>
        <p:spPr>
          <a:xfrm flipV="1">
            <a:off x="6354120" y="4211717"/>
            <a:ext cx="1037334" cy="4179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01EE24E7-C56F-DCE9-9206-F56AD939646B}"/>
              </a:ext>
            </a:extLst>
          </p:cNvPr>
          <p:cNvCxnSpPr>
            <a:cxnSpLocks/>
            <a:endCxn id="90" idx="2"/>
          </p:cNvCxnSpPr>
          <p:nvPr/>
        </p:nvCxnSpPr>
        <p:spPr>
          <a:xfrm flipV="1">
            <a:off x="6361574" y="4211717"/>
            <a:ext cx="1029880" cy="12627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0E4FEDAA-18A0-8555-BBD1-BCF1AC57495D}"/>
              </a:ext>
            </a:extLst>
          </p:cNvPr>
          <p:cNvCxnSpPr>
            <a:cxnSpLocks/>
            <a:endCxn id="90" idx="2"/>
          </p:cNvCxnSpPr>
          <p:nvPr/>
        </p:nvCxnSpPr>
        <p:spPr>
          <a:xfrm flipV="1">
            <a:off x="6451031" y="4211717"/>
            <a:ext cx="940424" cy="12379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B204D21-D253-EB85-B1E7-429614293C55}"/>
              </a:ext>
            </a:extLst>
          </p:cNvPr>
          <p:cNvSpPr/>
          <p:nvPr/>
        </p:nvSpPr>
        <p:spPr>
          <a:xfrm rot="19151880">
            <a:off x="7336837" y="2457913"/>
            <a:ext cx="323638" cy="21391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2090902" lon="2765767" rev="20948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D310CF6-D43F-A3E3-077C-B3A7D5DC61D7}"/>
              </a:ext>
            </a:extLst>
          </p:cNvPr>
          <p:cNvSpPr/>
          <p:nvPr/>
        </p:nvSpPr>
        <p:spPr>
          <a:xfrm rot="19151880">
            <a:off x="8007038" y="2536732"/>
            <a:ext cx="323638" cy="164699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2090902" lon="2765767" rev="20948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5E84B33-358C-A7E0-C733-D0E764D72141}"/>
              </a:ext>
            </a:extLst>
          </p:cNvPr>
          <p:cNvSpPr/>
          <p:nvPr/>
        </p:nvSpPr>
        <p:spPr>
          <a:xfrm rot="19151880">
            <a:off x="8623902" y="2541937"/>
            <a:ext cx="323638" cy="13831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2090902" lon="2765767" rev="20948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7ABFF59F-526A-259F-0D87-28E4C6F4A869}"/>
              </a:ext>
            </a:extLst>
          </p:cNvPr>
          <p:cNvCxnSpPr/>
          <p:nvPr/>
        </p:nvCxnSpPr>
        <p:spPr>
          <a:xfrm flipV="1">
            <a:off x="7564653" y="4181086"/>
            <a:ext cx="442956" cy="1636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A7B8B71D-1868-69DF-80CA-81AC9B3A306C}"/>
              </a:ext>
            </a:extLst>
          </p:cNvPr>
          <p:cNvCxnSpPr>
            <a:cxnSpLocks/>
          </p:cNvCxnSpPr>
          <p:nvPr/>
        </p:nvCxnSpPr>
        <p:spPr>
          <a:xfrm flipV="1">
            <a:off x="8223109" y="3870617"/>
            <a:ext cx="307619" cy="2576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4C29DD75-E11C-5F0B-1D9A-29FC1105A2BB}"/>
              </a:ext>
            </a:extLst>
          </p:cNvPr>
          <p:cNvCxnSpPr>
            <a:cxnSpLocks/>
          </p:cNvCxnSpPr>
          <p:nvPr/>
        </p:nvCxnSpPr>
        <p:spPr>
          <a:xfrm flipV="1">
            <a:off x="8759531" y="3667812"/>
            <a:ext cx="299992" cy="1291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BC963F9C-D558-19B0-BABD-8F20D7E1DCE5}"/>
              </a:ext>
            </a:extLst>
          </p:cNvPr>
          <p:cNvCxnSpPr>
            <a:cxnSpLocks/>
          </p:cNvCxnSpPr>
          <p:nvPr/>
        </p:nvCxnSpPr>
        <p:spPr>
          <a:xfrm>
            <a:off x="6124688" y="2656588"/>
            <a:ext cx="667973" cy="2764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2AF3B0F2-24E5-01BE-CF86-37AF5568C145}"/>
              </a:ext>
            </a:extLst>
          </p:cNvPr>
          <p:cNvCxnSpPr>
            <a:cxnSpLocks/>
          </p:cNvCxnSpPr>
          <p:nvPr/>
        </p:nvCxnSpPr>
        <p:spPr>
          <a:xfrm>
            <a:off x="7018898" y="2864725"/>
            <a:ext cx="596206" cy="481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B5F26E59-AB18-5FA2-1B65-9ED0B1F5E67B}"/>
              </a:ext>
            </a:extLst>
          </p:cNvPr>
          <p:cNvCxnSpPr>
            <a:cxnSpLocks/>
          </p:cNvCxnSpPr>
          <p:nvPr/>
        </p:nvCxnSpPr>
        <p:spPr>
          <a:xfrm>
            <a:off x="7786130" y="2840258"/>
            <a:ext cx="521667" cy="190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9976718D-2859-1440-7BAE-517C79180022}"/>
              </a:ext>
            </a:extLst>
          </p:cNvPr>
          <p:cNvSpPr txBox="1"/>
          <p:nvPr/>
        </p:nvSpPr>
        <p:spPr>
          <a:xfrm>
            <a:off x="1256436" y="2528155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INPUT</a:t>
            </a:r>
          </a:p>
          <a:p>
            <a:pPr algn="l"/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32x32x1</a:t>
            </a:r>
            <a:endParaRPr lang="ko-KR" altLang="en-US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80A5062-5461-6BB7-DBCD-70F250DDEA14}"/>
              </a:ext>
            </a:extLst>
          </p:cNvPr>
          <p:cNvSpPr txBox="1"/>
          <p:nvPr/>
        </p:nvSpPr>
        <p:spPr>
          <a:xfrm>
            <a:off x="2487245" y="2474203"/>
            <a:ext cx="1404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C1:feature maps</a:t>
            </a:r>
          </a:p>
          <a:p>
            <a:pPr algn="l"/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6@28x28</a:t>
            </a:r>
            <a:endParaRPr lang="ko-KR" altLang="en-US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B7FA02D-A065-7F9D-A88C-BD2CBCC10784}"/>
              </a:ext>
            </a:extLst>
          </p:cNvPr>
          <p:cNvSpPr txBox="1"/>
          <p:nvPr/>
        </p:nvSpPr>
        <p:spPr>
          <a:xfrm>
            <a:off x="3964278" y="2680278"/>
            <a:ext cx="966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S2: </a:t>
            </a:r>
            <a:r>
              <a:rPr lang="en-US" altLang="ko-KR" sz="1200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f.maps</a:t>
            </a:r>
            <a:endParaRPr lang="en-US" altLang="ko-KR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6@14x14</a:t>
            </a:r>
            <a:endParaRPr lang="ko-KR" altLang="en-US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542823F-9B28-D72C-3C80-59C8423DECDC}"/>
              </a:ext>
            </a:extLst>
          </p:cNvPr>
          <p:cNvSpPr txBox="1"/>
          <p:nvPr/>
        </p:nvSpPr>
        <p:spPr>
          <a:xfrm>
            <a:off x="4585815" y="2021834"/>
            <a:ext cx="977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C3: </a:t>
            </a:r>
            <a:r>
              <a:rPr lang="en-US" altLang="ko-KR" sz="1200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f.maps</a:t>
            </a:r>
            <a:endParaRPr lang="en-US" altLang="ko-KR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16@10x10</a:t>
            </a:r>
            <a:endParaRPr lang="ko-KR" altLang="en-US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BAF6C6A-20DE-1C48-3F95-71488E0A77B9}"/>
              </a:ext>
            </a:extLst>
          </p:cNvPr>
          <p:cNvSpPr txBox="1"/>
          <p:nvPr/>
        </p:nvSpPr>
        <p:spPr>
          <a:xfrm>
            <a:off x="5601694" y="2133601"/>
            <a:ext cx="966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S4: </a:t>
            </a:r>
            <a:r>
              <a:rPr lang="en-US" altLang="ko-KR" sz="1200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f.maps</a:t>
            </a:r>
            <a:endParaRPr lang="en-US" altLang="ko-KR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16@5x5</a:t>
            </a:r>
            <a:endParaRPr lang="ko-KR" altLang="en-US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8D115EB-76DA-A0C2-DD8C-E1E5128B4B11}"/>
              </a:ext>
            </a:extLst>
          </p:cNvPr>
          <p:cNvSpPr txBox="1"/>
          <p:nvPr/>
        </p:nvSpPr>
        <p:spPr>
          <a:xfrm>
            <a:off x="6585429" y="2440245"/>
            <a:ext cx="823657" cy="47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C5: layer</a:t>
            </a:r>
          </a:p>
          <a:p>
            <a:pPr algn="l"/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400</a:t>
            </a:r>
            <a:endParaRPr lang="ko-KR" altLang="en-US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5DF0029-1A84-493B-FE43-0866A9D9DEBF}"/>
              </a:ext>
            </a:extLst>
          </p:cNvPr>
          <p:cNvSpPr txBox="1"/>
          <p:nvPr/>
        </p:nvSpPr>
        <p:spPr>
          <a:xfrm>
            <a:off x="7432746" y="2474829"/>
            <a:ext cx="812112" cy="47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F6: layer</a:t>
            </a:r>
          </a:p>
          <a:p>
            <a:pPr algn="l"/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84</a:t>
            </a:r>
            <a:endParaRPr lang="ko-KR" altLang="en-US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2ED670D-BBF9-E84A-EB40-917EDC4FCF1E}"/>
              </a:ext>
            </a:extLst>
          </p:cNvPr>
          <p:cNvSpPr txBox="1"/>
          <p:nvPr/>
        </p:nvSpPr>
        <p:spPr>
          <a:xfrm>
            <a:off x="8296426" y="2408787"/>
            <a:ext cx="798372" cy="47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OUTPUT</a:t>
            </a:r>
          </a:p>
          <a:p>
            <a:pPr algn="l"/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26</a:t>
            </a:r>
            <a:endParaRPr lang="ko-KR" altLang="en-US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84C884C-E8A4-B1AC-639A-A6000CC3327E}"/>
              </a:ext>
            </a:extLst>
          </p:cNvPr>
          <p:cNvSpPr txBox="1"/>
          <p:nvPr/>
        </p:nvSpPr>
        <p:spPr>
          <a:xfrm>
            <a:off x="6918758" y="4391156"/>
            <a:ext cx="1302046" cy="277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Full connection</a:t>
            </a:r>
            <a:endParaRPr lang="ko-KR" altLang="en-US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C941947-96CB-AEE3-0AEB-A4FA445FB95E}"/>
              </a:ext>
            </a:extLst>
          </p:cNvPr>
          <p:cNvSpPr txBox="1"/>
          <p:nvPr/>
        </p:nvSpPr>
        <p:spPr>
          <a:xfrm>
            <a:off x="8031510" y="4653261"/>
            <a:ext cx="1302046" cy="277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Full connection</a:t>
            </a:r>
            <a:endParaRPr lang="ko-KR" altLang="en-US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CAAF8C82-507A-35E6-7EA9-263133FEC07F}"/>
              </a:ext>
            </a:extLst>
          </p:cNvPr>
          <p:cNvCxnSpPr>
            <a:cxnSpLocks/>
          </p:cNvCxnSpPr>
          <p:nvPr/>
        </p:nvCxnSpPr>
        <p:spPr>
          <a:xfrm>
            <a:off x="2563447" y="4181086"/>
            <a:ext cx="2602" cy="5115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9E6287AA-00BC-0367-54F6-C7261399C910}"/>
              </a:ext>
            </a:extLst>
          </p:cNvPr>
          <p:cNvCxnSpPr>
            <a:cxnSpLocks/>
          </p:cNvCxnSpPr>
          <p:nvPr/>
        </p:nvCxnSpPr>
        <p:spPr>
          <a:xfrm>
            <a:off x="4378602" y="3911952"/>
            <a:ext cx="0" cy="7486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08D6C989-2F3E-243E-8418-7DFE42C0E286}"/>
              </a:ext>
            </a:extLst>
          </p:cNvPr>
          <p:cNvCxnSpPr>
            <a:cxnSpLocks/>
          </p:cNvCxnSpPr>
          <p:nvPr/>
        </p:nvCxnSpPr>
        <p:spPr>
          <a:xfrm>
            <a:off x="5616331" y="4075844"/>
            <a:ext cx="0" cy="6339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4B605E57-0E2A-A76E-D3D0-6C8CDC1134B1}"/>
              </a:ext>
            </a:extLst>
          </p:cNvPr>
          <p:cNvCxnSpPr>
            <a:cxnSpLocks/>
          </p:cNvCxnSpPr>
          <p:nvPr/>
        </p:nvCxnSpPr>
        <p:spPr>
          <a:xfrm>
            <a:off x="6808573" y="4302860"/>
            <a:ext cx="0" cy="425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57376606-BD95-AF15-313D-392CAEEAAD22}"/>
              </a:ext>
            </a:extLst>
          </p:cNvPr>
          <p:cNvCxnSpPr>
            <a:cxnSpLocks/>
          </p:cNvCxnSpPr>
          <p:nvPr/>
        </p:nvCxnSpPr>
        <p:spPr>
          <a:xfrm>
            <a:off x="7722955" y="4335512"/>
            <a:ext cx="0" cy="1123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A3AFA441-68A7-27FF-31EC-EBEB5BFFC6BC}"/>
              </a:ext>
            </a:extLst>
          </p:cNvPr>
          <p:cNvCxnSpPr>
            <a:cxnSpLocks/>
          </p:cNvCxnSpPr>
          <p:nvPr/>
        </p:nvCxnSpPr>
        <p:spPr>
          <a:xfrm>
            <a:off x="8406707" y="4052184"/>
            <a:ext cx="0" cy="6034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8F8F6F49-4BEF-64A1-7ACE-D7BEDE537654}"/>
              </a:ext>
            </a:extLst>
          </p:cNvPr>
          <p:cNvCxnSpPr>
            <a:cxnSpLocks/>
          </p:cNvCxnSpPr>
          <p:nvPr/>
        </p:nvCxnSpPr>
        <p:spPr>
          <a:xfrm>
            <a:off x="8969426" y="3745852"/>
            <a:ext cx="0" cy="223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E1344114-1590-8410-CDC2-712A7F7C4E5E}"/>
              </a:ext>
            </a:extLst>
          </p:cNvPr>
          <p:cNvSpPr txBox="1"/>
          <p:nvPr/>
        </p:nvSpPr>
        <p:spPr>
          <a:xfrm>
            <a:off x="1600434" y="5488959"/>
            <a:ext cx="2115485" cy="47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Conv filters  5x5,  stride 1</a:t>
            </a:r>
          </a:p>
          <a:p>
            <a:pPr algn="l"/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Subsampling 2x2, stride 2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A1D2ABC-13B7-3BDF-D2AD-7410420C31B6}"/>
              </a:ext>
            </a:extLst>
          </p:cNvPr>
          <p:cNvSpPr txBox="1"/>
          <p:nvPr/>
        </p:nvSpPr>
        <p:spPr>
          <a:xfrm>
            <a:off x="1417483" y="1286625"/>
            <a:ext cx="1069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LeNet-5</a:t>
            </a:r>
            <a:endParaRPr lang="ko-KR" altLang="en-US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C833194-2759-08D6-22F5-4C2E40C2AD1D}"/>
              </a:ext>
            </a:extLst>
          </p:cNvPr>
          <p:cNvSpPr txBox="1"/>
          <p:nvPr/>
        </p:nvSpPr>
        <p:spPr>
          <a:xfrm>
            <a:off x="2185080" y="4955809"/>
            <a:ext cx="813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필터수</a:t>
            </a:r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: 6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4B90BC5-3B1A-634C-1D4D-579ED42DABC1}"/>
              </a:ext>
            </a:extLst>
          </p:cNvPr>
          <p:cNvSpPr txBox="1"/>
          <p:nvPr/>
        </p:nvSpPr>
        <p:spPr>
          <a:xfrm>
            <a:off x="5171725" y="4898293"/>
            <a:ext cx="9076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필터수</a:t>
            </a:r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: 16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0402557-39E8-7362-E6B1-4D546F860604}"/>
              </a:ext>
            </a:extLst>
          </p:cNvPr>
          <p:cNvSpPr txBox="1"/>
          <p:nvPr/>
        </p:nvSpPr>
        <p:spPr>
          <a:xfrm>
            <a:off x="6263371" y="2265868"/>
            <a:ext cx="1430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(1, 400) (400,84)</a:t>
            </a:r>
            <a:endParaRPr lang="ko-KR" altLang="en-US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417D30C-0449-4A92-6B5B-B1A5EEA61B79}"/>
              </a:ext>
            </a:extLst>
          </p:cNvPr>
          <p:cNvSpPr txBox="1"/>
          <p:nvPr/>
        </p:nvSpPr>
        <p:spPr>
          <a:xfrm>
            <a:off x="7700009" y="2160310"/>
            <a:ext cx="1151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(1,84)(84,26)</a:t>
            </a:r>
            <a:endParaRPr lang="ko-KR" altLang="en-US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6CA263D-CD94-E1E1-9BC4-7C088F3A7C6A}"/>
              </a:ext>
            </a:extLst>
          </p:cNvPr>
          <p:cNvSpPr txBox="1"/>
          <p:nvPr/>
        </p:nvSpPr>
        <p:spPr>
          <a:xfrm>
            <a:off x="3597992" y="1270286"/>
            <a:ext cx="66928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,5,5,16)=&gt;(</a:t>
            </a:r>
            <a:r>
              <a:rPr lang="en-US" altLang="ko-KR" sz="16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,-1)=&gt;(</a:t>
            </a:r>
            <a:r>
              <a:rPr lang="en-US" altLang="ko-KR" sz="16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,400)(400,84)=&gt;(1,84)(84,26)=&gt;(1,26)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3869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활성화 함수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78EF4-FAD5-3E45-6896-29173BC2ECB5}"/>
              </a:ext>
            </a:extLst>
          </p:cNvPr>
          <p:cNvSpPr txBox="1"/>
          <p:nvPr/>
        </p:nvSpPr>
        <p:spPr>
          <a:xfrm>
            <a:off x="1382780" y="1352046"/>
            <a:ext cx="81355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6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활성함수는 네트워크에 비선형성</a:t>
            </a:r>
            <a:r>
              <a:rPr lang="en-US" altLang="ko-KR" sz="16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(nonlinearity)</a:t>
            </a:r>
            <a:r>
              <a:rPr lang="ko-KR" altLang="en-US" sz="16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을 추가하기 위해 사용됨</a:t>
            </a:r>
            <a:endParaRPr lang="en-US" altLang="ko-KR" sz="16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활성함수 없이 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layer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를 쌓은 네트워크는 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1-layer 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네트워크와 동일하기 때문에 활성 함수는 비성형함수로 불리기도 한다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 </a:t>
            </a:r>
            <a:r>
              <a:rPr lang="ko-KR" altLang="en-US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멀티레이어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퍼셉트론을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만들 때 활성함수를 사용하지 않으면 </a:t>
            </a:r>
            <a:r>
              <a:rPr lang="ko-KR" altLang="en-US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쓰나마나이다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01BB4D-385F-EFAF-C8AC-2031004E532F}"/>
              </a:ext>
            </a:extLst>
          </p:cNvPr>
          <p:cNvSpPr txBox="1"/>
          <p:nvPr/>
        </p:nvSpPr>
        <p:spPr>
          <a:xfrm>
            <a:off x="1382780" y="2901566"/>
            <a:ext cx="37457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1. </a:t>
            </a:r>
            <a:r>
              <a:rPr lang="ko-KR" altLang="en-US" sz="16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시그모이드</a:t>
            </a:r>
            <a:r>
              <a:rPr lang="ko-KR" altLang="en-US" sz="16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함수 </a:t>
            </a:r>
            <a:r>
              <a:rPr lang="en-US" altLang="ko-KR" sz="16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(Sigmoid Function)</a:t>
            </a:r>
            <a:endParaRPr lang="ko-KR" altLang="en-US" sz="12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263391-7F5D-F199-016C-94DA50CA0D0F}"/>
              </a:ext>
            </a:extLst>
          </p:cNvPr>
          <p:cNvSpPr txBox="1"/>
          <p:nvPr/>
        </p:nvSpPr>
        <p:spPr>
          <a:xfrm>
            <a:off x="1477374" y="5266135"/>
            <a:ext cx="2541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결과값이 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[0,1] 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사이로 제한됨</a:t>
            </a:r>
            <a:endParaRPr lang="en-US" altLang="ko-KR" sz="12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뇌의 뉴런과 유사하여 많이 쓰였음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08F92A-3803-BF76-3FBC-14F2A890ADCC}"/>
                  </a:ext>
                </a:extLst>
              </p:cNvPr>
              <p:cNvSpPr txBox="1"/>
              <p:nvPr/>
            </p:nvSpPr>
            <p:spPr>
              <a:xfrm>
                <a:off x="1954061" y="3412032"/>
                <a:ext cx="2325508" cy="583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08F92A-3803-BF76-3FBC-14F2A890A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061" y="3412032"/>
                <a:ext cx="2325508" cy="5833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>
            <a:extLst>
              <a:ext uri="{FF2B5EF4-FFF2-40B4-BE49-F238E27FC236}">
                <a16:creationId xmlns:a16="http://schemas.microsoft.com/office/drawing/2014/main" id="{BE45CD91-944B-4E71-4DC6-C8F648DA7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865" y="3202164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EEC9E4-F95A-7E65-788E-3DF216E4D89E}"/>
                  </a:ext>
                </a:extLst>
              </p:cNvPr>
              <p:cNvSpPr txBox="1"/>
              <p:nvPr/>
            </p:nvSpPr>
            <p:spPr>
              <a:xfrm>
                <a:off x="1863489" y="4449939"/>
                <a:ext cx="10995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EEC9E4-F95A-7E65-788E-3DF216E4D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489" y="4449939"/>
                <a:ext cx="1099595" cy="307777"/>
              </a:xfrm>
              <a:prstGeom prst="rect">
                <a:avLst/>
              </a:prstGeom>
              <a:blipFill>
                <a:blip r:embed="rId4"/>
                <a:stretch>
                  <a:fillRect t="-2000" r="-4444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그룹 9">
            <a:extLst>
              <a:ext uri="{FF2B5EF4-FFF2-40B4-BE49-F238E27FC236}">
                <a16:creationId xmlns:a16="http://schemas.microsoft.com/office/drawing/2014/main" id="{024A3353-09E0-70D7-0FE5-49C14EC9DA05}"/>
              </a:ext>
            </a:extLst>
          </p:cNvPr>
          <p:cNvGrpSpPr/>
          <p:nvPr/>
        </p:nvGrpSpPr>
        <p:grpSpPr>
          <a:xfrm>
            <a:off x="5914661" y="3070843"/>
            <a:ext cx="4001475" cy="2492824"/>
            <a:chOff x="5827822" y="3982358"/>
            <a:chExt cx="4001475" cy="2492824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2360C49-A520-0C64-2870-E0BCB573820D}"/>
                </a:ext>
              </a:extLst>
            </p:cNvPr>
            <p:cNvSpPr/>
            <p:nvPr/>
          </p:nvSpPr>
          <p:spPr>
            <a:xfrm>
              <a:off x="7721449" y="5199631"/>
              <a:ext cx="84147" cy="89757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AFC45264-74FF-51C1-EFF3-04D3E36036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40719" y="4476530"/>
              <a:ext cx="471225" cy="1430503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2B7D90D-D361-9CBB-1949-E2DBD87D89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01804" y="3982358"/>
              <a:ext cx="1475854" cy="706837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98225BF-4420-2FD8-E9D9-420A434244B7}"/>
                </a:ext>
              </a:extLst>
            </p:cNvPr>
            <p:cNvSpPr/>
            <p:nvPr/>
          </p:nvSpPr>
          <p:spPr>
            <a:xfrm>
              <a:off x="8182386" y="4325575"/>
              <a:ext cx="84147" cy="89757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B83872B-BF49-1B1D-C4D6-ADE633295FB1}"/>
                </a:ext>
              </a:extLst>
            </p:cNvPr>
            <p:cNvSpPr/>
            <p:nvPr/>
          </p:nvSpPr>
          <p:spPr>
            <a:xfrm>
              <a:off x="8977658" y="4248453"/>
              <a:ext cx="84147" cy="89757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0BA5386-1758-D119-EAB0-C648D01AA4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11944" y="4252040"/>
              <a:ext cx="1817353" cy="18781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6159262-CC7A-BF4B-41DB-1466028BA539}"/>
                </a:ext>
              </a:extLst>
            </p:cNvPr>
            <p:cNvSpPr/>
            <p:nvPr/>
          </p:nvSpPr>
          <p:spPr>
            <a:xfrm>
              <a:off x="7278538" y="5964376"/>
              <a:ext cx="84147" cy="89757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895F648E-C3DC-8A44-3DD5-A8BAB509F2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2736" y="5411258"/>
              <a:ext cx="1127810" cy="106392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271570F-8A92-B886-EDD7-F912D3510029}"/>
                </a:ext>
              </a:extLst>
            </p:cNvPr>
            <p:cNvSpPr/>
            <p:nvPr/>
          </p:nvSpPr>
          <p:spPr>
            <a:xfrm>
              <a:off x="6438754" y="6054133"/>
              <a:ext cx="84147" cy="89757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F859EE4-E5C5-B287-8D57-F3D559D0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27822" y="6143890"/>
              <a:ext cx="1817352" cy="18781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FD0256-61EB-9CEB-6E6F-7E3C28B466CD}"/>
                </a:ext>
              </a:extLst>
            </p:cNvPr>
            <p:cNvSpPr txBox="1"/>
            <p:nvPr/>
          </p:nvSpPr>
          <p:spPr>
            <a:xfrm>
              <a:off x="7792291" y="5137171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0.25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09C0C-361E-877A-056B-0C35F317EF88}"/>
              </a:ext>
            </a:extLst>
          </p:cNvPr>
          <p:cNvSpPr txBox="1"/>
          <p:nvPr/>
        </p:nvSpPr>
        <p:spPr>
          <a:xfrm>
            <a:off x="10099332" y="4042885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1000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163791-BC74-F2E9-CE78-50AE38B2DF74}"/>
              </a:ext>
            </a:extLst>
          </p:cNvPr>
          <p:cNvSpPr txBox="1"/>
          <p:nvPr/>
        </p:nvSpPr>
        <p:spPr>
          <a:xfrm>
            <a:off x="6746409" y="2378163"/>
            <a:ext cx="2864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1000*0.25=250*0.25=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83588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활성화 함수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7BA468-8DD2-7BD2-D47E-661AB1A3C041}"/>
              </a:ext>
            </a:extLst>
          </p:cNvPr>
          <p:cNvSpPr txBox="1"/>
          <p:nvPr/>
        </p:nvSpPr>
        <p:spPr>
          <a:xfrm>
            <a:off x="1476465" y="1434481"/>
            <a:ext cx="7332007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문제점</a:t>
            </a:r>
          </a:p>
          <a:p>
            <a:pPr lvl="0">
              <a:defRPr/>
            </a:pPr>
            <a:endParaRPr lang="ko-KR" altLang="en-US" sz="14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1) </a:t>
            </a:r>
            <a:r>
              <a:rPr lang="ko-KR" altLang="en-US" sz="14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그레디언트가</a:t>
            </a:r>
            <a:r>
              <a:rPr lang="ko-KR" altLang="en-US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죽는 현상이 발생한다 </a:t>
            </a:r>
            <a:r>
              <a:rPr lang="en-US" altLang="ko-KR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(Gradient vanishing </a:t>
            </a:r>
            <a:r>
              <a:rPr lang="ko-KR" altLang="en-US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문제</a:t>
            </a:r>
            <a:r>
              <a:rPr lang="en-US" altLang="ko-KR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   gradient 0</a:t>
            </a:r>
            <a:r>
              <a:rPr lang="ko-KR" altLang="en-US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 곱해 지니까 그 다음 </a:t>
            </a:r>
            <a:r>
              <a:rPr lang="en-US" altLang="ko-KR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layer</a:t>
            </a:r>
            <a:r>
              <a:rPr lang="ko-KR" altLang="en-US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로 전파되지 않는다</a:t>
            </a:r>
            <a:r>
              <a:rPr lang="en-US" altLang="ko-KR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즉</a:t>
            </a:r>
            <a:r>
              <a:rPr lang="en-US" altLang="ko-KR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학습이 되지 않는다</a:t>
            </a:r>
            <a:r>
              <a:rPr lang="en-US" altLang="ko-KR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2) </a:t>
            </a:r>
            <a:r>
              <a:rPr lang="ko-KR" altLang="en-US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활성함수의 결과 값의 중심이 </a:t>
            </a:r>
            <a:r>
              <a:rPr lang="en-US" altLang="ko-KR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 아닌 </a:t>
            </a:r>
            <a:r>
              <a:rPr lang="en-US" altLang="ko-KR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0.5</a:t>
            </a:r>
            <a:r>
              <a:rPr lang="ko-KR" altLang="en-US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이다</a:t>
            </a:r>
            <a:r>
              <a:rPr lang="en-US" altLang="ko-KR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3) </a:t>
            </a:r>
            <a:r>
              <a:rPr lang="ko-KR" altLang="en-US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계산이 복잡하다 </a:t>
            </a:r>
            <a:r>
              <a:rPr lang="en-US" altLang="ko-KR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지수함수 계산</a:t>
            </a:r>
            <a:r>
              <a:rPr lang="en-US" altLang="ko-KR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!! Gradient Vanishing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시그모이드와</a:t>
            </a:r>
            <a:r>
              <a:rPr lang="ko-KR" altLang="en-US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같이 결과값이 포화</a:t>
            </a:r>
            <a:r>
              <a:rPr lang="en-US" altLang="ko-KR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(saturated)</a:t>
            </a:r>
            <a:r>
              <a:rPr lang="ko-KR" altLang="en-US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되는 함수는 </a:t>
            </a:r>
            <a:r>
              <a:rPr lang="en-US" altLang="ko-KR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gradient vanishing </a:t>
            </a:r>
            <a:r>
              <a:rPr lang="ko-KR" altLang="en-US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현상을 야기</a:t>
            </a:r>
          </a:p>
          <a:p>
            <a:pPr lvl="0">
              <a:defRPr/>
            </a:pPr>
            <a:endParaRPr lang="ko-KR" altLang="en-US" sz="14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이전 레이어로 전파되는 </a:t>
            </a:r>
            <a:r>
              <a:rPr lang="ko-KR" altLang="en-US" sz="14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그라디언트가</a:t>
            </a:r>
            <a:r>
              <a:rPr lang="ko-KR" altLang="en-US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에 가까워 지는 현상</a:t>
            </a:r>
          </a:p>
          <a:p>
            <a:pPr lvl="0">
              <a:defRPr/>
            </a:pPr>
            <a:endParaRPr lang="ko-KR" altLang="en-US" sz="14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레이어를 깊게 쌓으면 파라미터의 업데이트가 제대로 이루어지지 않음</a:t>
            </a:r>
          </a:p>
          <a:p>
            <a:pPr lvl="0">
              <a:defRPr/>
            </a:pPr>
            <a:endParaRPr lang="ko-KR" altLang="en-US" sz="14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양 극단의 </a:t>
            </a:r>
            <a:r>
              <a:rPr lang="ko-KR" altLang="en-US" sz="14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미분값이</a:t>
            </a:r>
            <a:r>
              <a:rPr lang="ko-KR" altLang="en-US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에 가깝기 때문에 발생하는 문제</a:t>
            </a:r>
            <a:endParaRPr lang="ko-KR" altLang="en-US" sz="11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700650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활성화 함수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BB050AE-B184-9A93-EBEE-ABEE746E7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419" y="2105631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C04CE3-355C-4FDE-6C80-68E052F6A757}"/>
              </a:ext>
            </a:extLst>
          </p:cNvPr>
          <p:cNvSpPr txBox="1"/>
          <p:nvPr/>
        </p:nvSpPr>
        <p:spPr>
          <a:xfrm>
            <a:off x="2475685" y="173089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시그모이드</a:t>
            </a:r>
            <a:r>
              <a:rPr lang="ko-KR" altLang="en-US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함수</a:t>
            </a:r>
            <a:endParaRPr lang="ko-KR" altLang="en-US" sz="14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90AC85-EE05-3B9A-4470-24379B7A90F9}"/>
              </a:ext>
            </a:extLst>
          </p:cNvPr>
          <p:cNvSpPr txBox="1"/>
          <p:nvPr/>
        </p:nvSpPr>
        <p:spPr>
          <a:xfrm>
            <a:off x="6805170" y="1728634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시그모이드</a:t>
            </a:r>
            <a:r>
              <a:rPr lang="ko-KR" altLang="en-US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미분값</a:t>
            </a:r>
            <a:endParaRPr lang="ko-KR" altLang="en-US" sz="14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1FCA10-EA6D-63F2-6C39-962540530829}"/>
              </a:ext>
            </a:extLst>
          </p:cNvPr>
          <p:cNvSpPr txBox="1"/>
          <p:nvPr/>
        </p:nvSpPr>
        <p:spPr>
          <a:xfrm>
            <a:off x="6237324" y="4677724"/>
            <a:ext cx="3542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양쪽 꼬리가 </a:t>
            </a:r>
            <a:r>
              <a:rPr lang="en-US" altLang="ko-KR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에 수렴하며 최대값이 </a:t>
            </a:r>
            <a:r>
              <a:rPr lang="en-US" altLang="ko-KR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0.25</a:t>
            </a:r>
            <a:r>
              <a:rPr lang="ko-KR" altLang="en-US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를</a:t>
            </a:r>
            <a:endParaRPr lang="en-US" altLang="ko-KR" sz="14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넘지 않는다</a:t>
            </a:r>
            <a:r>
              <a:rPr lang="en-US" altLang="ko-KR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09BF35-A8D4-CE13-7D8B-C7D7ACCA6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653" y="2067188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222886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활성화 함수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CAFF09-CAE9-FF76-1D32-7D574C1A660F}"/>
              </a:ext>
            </a:extLst>
          </p:cNvPr>
          <p:cNvSpPr txBox="1"/>
          <p:nvPr/>
        </p:nvSpPr>
        <p:spPr>
          <a:xfrm>
            <a:off x="1245023" y="1223471"/>
            <a:ext cx="2710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2. </a:t>
            </a:r>
            <a:r>
              <a:rPr lang="ko-KR" altLang="en-US" sz="16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하이퍼</a:t>
            </a:r>
            <a:r>
              <a:rPr lang="ko-KR" altLang="en-US" sz="16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sz="16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볼릭</a:t>
            </a:r>
            <a:r>
              <a:rPr lang="ko-KR" altLang="en-US" sz="16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탄젠트</a:t>
            </a:r>
            <a:r>
              <a:rPr lang="en-US" altLang="ko-KR" sz="16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(tanh)</a:t>
            </a:r>
            <a:endParaRPr lang="ko-KR" altLang="en-US" sz="12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CDCC83-5BA0-054D-A2D9-7620FAAA102C}"/>
              </a:ext>
            </a:extLst>
          </p:cNvPr>
          <p:cNvSpPr txBox="1"/>
          <p:nvPr/>
        </p:nvSpPr>
        <p:spPr>
          <a:xfrm>
            <a:off x="1129409" y="4896300"/>
            <a:ext cx="52742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결과값이 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[-1, 1] 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사이로 제한됨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결과값 중심이 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0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이다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lvl="0">
              <a:defRPr/>
            </a:pPr>
            <a:endParaRPr lang="en-US" altLang="ko-KR" sz="12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나머지 특성은 </a:t>
            </a:r>
            <a:r>
              <a:rPr lang="ko-KR" altLang="en-US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시그모이드와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비슷함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 </a:t>
            </a:r>
            <a:r>
              <a:rPr lang="ko-KR" altLang="en-US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시그모이드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함수를 이용하여 유도 가능</a:t>
            </a:r>
          </a:p>
          <a:p>
            <a:pPr lvl="0">
              <a:defRPr/>
            </a:pPr>
            <a:endParaRPr lang="ko-KR" altLang="en-US" sz="12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그러나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여전히 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gradient vanishing 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문제가 발생</a:t>
            </a:r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4955FEC7-EE82-60D6-F9DC-2F5E73259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727" y="2240426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28078D85-8E3A-7115-F2C6-D96597B6C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07" y="2231949"/>
            <a:ext cx="38100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CCC0E9-4ED8-0CEE-7007-FDF1A1B95B4E}"/>
                  </a:ext>
                </a:extLst>
              </p:cNvPr>
              <p:cNvSpPr txBox="1"/>
              <p:nvPr/>
            </p:nvSpPr>
            <p:spPr>
              <a:xfrm>
                <a:off x="1439407" y="1847654"/>
                <a:ext cx="33925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ko-KR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en-US" altLang="ko-KR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ko-KR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−1=</m:t>
                      </m:r>
                      <m:r>
                        <m:rPr>
                          <m:sty m:val="p"/>
                        </m:rPr>
                        <a:rPr lang="en-US" altLang="ko-KR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CCC0E9-4ED8-0CEE-7007-FDF1A1B95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407" y="1847654"/>
                <a:ext cx="3392532" cy="246221"/>
              </a:xfrm>
              <a:prstGeom prst="rect">
                <a:avLst/>
              </a:prstGeom>
              <a:blipFill>
                <a:blip r:embed="rId4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C6DD0C-E381-4586-7FC0-67250C5F0059}"/>
                  </a:ext>
                </a:extLst>
              </p:cNvPr>
              <p:cNvSpPr txBox="1"/>
              <p:nvPr/>
            </p:nvSpPr>
            <p:spPr>
              <a:xfrm>
                <a:off x="6082272" y="1847653"/>
                <a:ext cx="4399281" cy="2779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  <m:sup>
                          <m: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d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d>
                      <m:r>
                        <a:rPr lang="en-US" altLang="ko-KR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C6DD0C-E381-4586-7FC0-67250C5F0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272" y="1847653"/>
                <a:ext cx="4399281" cy="277961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타원 15">
            <a:extLst>
              <a:ext uri="{FF2B5EF4-FFF2-40B4-BE49-F238E27FC236}">
                <a16:creationId xmlns:a16="http://schemas.microsoft.com/office/drawing/2014/main" id="{273647AD-A1F5-E413-CA1D-A76458952631}"/>
              </a:ext>
            </a:extLst>
          </p:cNvPr>
          <p:cNvSpPr/>
          <p:nvPr/>
        </p:nvSpPr>
        <p:spPr>
          <a:xfrm>
            <a:off x="3500890" y="3258266"/>
            <a:ext cx="76810" cy="768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FDC47B1-8AE9-219C-07C9-5F7CDCF02E0C}"/>
              </a:ext>
            </a:extLst>
          </p:cNvPr>
          <p:cNvCxnSpPr/>
          <p:nvPr/>
        </p:nvCxnSpPr>
        <p:spPr>
          <a:xfrm flipH="1">
            <a:off x="3369217" y="2441060"/>
            <a:ext cx="340156" cy="2024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2261425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활성화 함수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D87960-D61F-5847-AFF7-F4EB04636930}"/>
              </a:ext>
            </a:extLst>
          </p:cNvPr>
          <p:cNvSpPr txBox="1"/>
          <p:nvPr/>
        </p:nvSpPr>
        <p:spPr>
          <a:xfrm>
            <a:off x="1815775" y="1518257"/>
            <a:ext cx="3140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3. </a:t>
            </a:r>
            <a:r>
              <a:rPr lang="ko-KR" altLang="en-US" sz="14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렐루</a:t>
            </a:r>
            <a:r>
              <a:rPr lang="en-US" altLang="ko-KR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</a:t>
            </a:r>
            <a:r>
              <a:rPr lang="en-US" altLang="ko-KR" sz="14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ReLU</a:t>
            </a:r>
            <a:r>
              <a:rPr lang="en-US" altLang="ko-KR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Rectified Linear Unit)</a:t>
            </a:r>
            <a:endParaRPr lang="ko-KR" altLang="en-US" sz="11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EBC398-FBB6-36B7-7799-720AEB93916F}"/>
              </a:ext>
            </a:extLst>
          </p:cNvPr>
          <p:cNvSpPr txBox="1"/>
          <p:nvPr/>
        </p:nvSpPr>
        <p:spPr>
          <a:xfrm>
            <a:off x="1523464" y="4049603"/>
            <a:ext cx="5147563" cy="1954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최근 </a:t>
            </a:r>
            <a:r>
              <a:rPr lang="ko-KR" altLang="en-US" sz="11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뉴럴</a:t>
            </a:r>
            <a:r>
              <a:rPr lang="ko-KR" altLang="en-US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네트워크에서 가장 많이 쓰이는 활성 함수</a:t>
            </a:r>
          </a:p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sz="11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선형아니야</a:t>
            </a:r>
            <a:r>
              <a:rPr lang="en-US" altLang="ko-KR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? NO! 0</a:t>
            </a:r>
            <a:r>
              <a:rPr lang="ko-KR" altLang="en-US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에서 확 꺾이기 때문에 비선형이라고 본다</a:t>
            </a:r>
            <a:r>
              <a:rPr lang="en-US" altLang="ko-KR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lvl="0">
              <a:defRPr/>
            </a:pPr>
            <a:endParaRPr lang="en-US" altLang="ko-KR" sz="11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 </a:t>
            </a:r>
            <a:r>
              <a:rPr lang="ko-KR" altLang="en-US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장점</a:t>
            </a:r>
          </a:p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(1) </a:t>
            </a:r>
            <a:r>
              <a:rPr lang="ko-KR" altLang="en-US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양 </a:t>
            </a:r>
            <a:r>
              <a:rPr lang="ko-KR" altLang="en-US" sz="11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극단값이</a:t>
            </a:r>
            <a:r>
              <a:rPr lang="ko-KR" altLang="en-US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포화되지 않는다</a:t>
            </a:r>
            <a:r>
              <a:rPr lang="en-US" altLang="ko-KR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 (</a:t>
            </a:r>
            <a:r>
              <a:rPr lang="ko-KR" altLang="en-US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양수 지역은 선형적</a:t>
            </a:r>
            <a:r>
              <a:rPr lang="en-US" altLang="ko-KR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</a:p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(2) </a:t>
            </a:r>
            <a:r>
              <a:rPr lang="ko-KR" altLang="en-US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계산이 매우 효율적이다 </a:t>
            </a:r>
            <a:r>
              <a:rPr lang="en-US" altLang="ko-KR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</a:t>
            </a:r>
            <a:r>
              <a:rPr lang="ko-KR" altLang="en-US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최대값 연산 </a:t>
            </a:r>
            <a:r>
              <a:rPr lang="en-US" altLang="ko-KR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</a:t>
            </a:r>
            <a:r>
              <a:rPr lang="ko-KR" altLang="en-US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개</a:t>
            </a:r>
            <a:r>
              <a:rPr lang="en-US" altLang="ko-KR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</a:p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(3) </a:t>
            </a:r>
            <a:r>
              <a:rPr lang="ko-KR" altLang="en-US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수렴속도가 </a:t>
            </a:r>
            <a:r>
              <a:rPr lang="ko-KR" altLang="en-US" sz="11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시그모이드류</a:t>
            </a:r>
            <a:r>
              <a:rPr lang="ko-KR" altLang="en-US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함수대비 </a:t>
            </a:r>
            <a:r>
              <a:rPr lang="en-US" altLang="ko-KR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6</a:t>
            </a:r>
            <a:r>
              <a:rPr lang="ko-KR" altLang="en-US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배 정도 빠르다</a:t>
            </a:r>
            <a:r>
              <a:rPr lang="en-US" altLang="ko-KR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lvl="0">
              <a:defRPr/>
            </a:pPr>
            <a:endParaRPr lang="en-US" altLang="ko-KR" sz="11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 </a:t>
            </a:r>
            <a:r>
              <a:rPr lang="ko-KR" altLang="en-US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단점</a:t>
            </a:r>
          </a:p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(1) </a:t>
            </a:r>
            <a:r>
              <a:rPr lang="ko-KR" altLang="en-US" sz="11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중심값이</a:t>
            </a:r>
            <a:r>
              <a:rPr lang="ko-KR" altLang="en-US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0</a:t>
            </a:r>
            <a:r>
              <a:rPr lang="ko-KR" altLang="en-US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 아님 </a:t>
            </a:r>
            <a:r>
              <a:rPr lang="en-US" altLang="ko-KR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</a:t>
            </a:r>
            <a:r>
              <a:rPr lang="ko-KR" altLang="en-US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마이너한 문제</a:t>
            </a:r>
            <a:r>
              <a:rPr lang="en-US" altLang="ko-KR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</a:p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(2) </a:t>
            </a:r>
            <a:r>
              <a:rPr lang="ko-KR" altLang="en-US" sz="11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입력값이</a:t>
            </a:r>
            <a:r>
              <a:rPr lang="ko-KR" altLang="en-US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음수인 경우 항상 </a:t>
            </a:r>
            <a:r>
              <a:rPr lang="en-US" altLang="ko-KR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0</a:t>
            </a:r>
            <a:r>
              <a:rPr lang="ko-KR" altLang="en-US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을 출력함 </a:t>
            </a:r>
            <a:r>
              <a:rPr lang="en-US" altLang="ko-KR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</a:t>
            </a:r>
            <a:r>
              <a:rPr lang="ko-KR" altLang="en-US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마찬가지로 파라미터 업데이트가 안됨</a:t>
            </a:r>
            <a:r>
              <a:rPr lang="en-US" altLang="ko-KR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  <a:endParaRPr lang="ko-KR" altLang="en-US" sz="11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DF92EA3-60D6-64D7-B9A5-79517AF5D6A9}"/>
                  </a:ext>
                </a:extLst>
              </p:cNvPr>
              <p:cNvSpPr txBox="1"/>
              <p:nvPr/>
            </p:nvSpPr>
            <p:spPr>
              <a:xfrm>
                <a:off x="2578311" y="2745252"/>
                <a:ext cx="1837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⁡(0,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DF92EA3-60D6-64D7-B9A5-79517AF5D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311" y="2745252"/>
                <a:ext cx="1837747" cy="276999"/>
              </a:xfrm>
              <a:prstGeom prst="rect">
                <a:avLst/>
              </a:prstGeom>
              <a:blipFill>
                <a:blip r:embed="rId2"/>
                <a:stretch>
                  <a:fillRect l="-1993" t="-2174" r="-2326" b="-326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그룹 21">
            <a:extLst>
              <a:ext uri="{FF2B5EF4-FFF2-40B4-BE49-F238E27FC236}">
                <a16:creationId xmlns:a16="http://schemas.microsoft.com/office/drawing/2014/main" id="{22769C19-F379-82AE-C8EA-699EA319799A}"/>
              </a:ext>
            </a:extLst>
          </p:cNvPr>
          <p:cNvGrpSpPr/>
          <p:nvPr/>
        </p:nvGrpSpPr>
        <p:grpSpPr>
          <a:xfrm>
            <a:off x="5516998" y="1552101"/>
            <a:ext cx="4159358" cy="2417889"/>
            <a:chOff x="6015216" y="1681414"/>
            <a:chExt cx="4721259" cy="2744529"/>
          </a:xfrm>
        </p:grpSpPr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6E0D982F-EC58-AB25-8806-658117EADE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5654" y="1930393"/>
              <a:ext cx="3638550" cy="2495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7ABA52B-EDA8-DD8D-E787-5CBEF0F71CC6}"/>
                </a:ext>
              </a:extLst>
            </p:cNvPr>
            <p:cNvSpPr/>
            <p:nvPr/>
          </p:nvSpPr>
          <p:spPr>
            <a:xfrm>
              <a:off x="8900798" y="2988749"/>
              <a:ext cx="125835" cy="125835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346CF24-50E1-8B7A-EFF9-80BE369A9BB7}"/>
                </a:ext>
              </a:extLst>
            </p:cNvPr>
            <p:cNvCxnSpPr/>
            <p:nvPr/>
          </p:nvCxnSpPr>
          <p:spPr>
            <a:xfrm flipH="1">
              <a:off x="8257876" y="1681414"/>
              <a:ext cx="1740061" cy="227635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2B49F07D-8EB2-DDF9-038A-32D4A1E3D6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15216" y="3957769"/>
              <a:ext cx="224266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C91E1A8-2BE1-7A9E-FB31-385623A8B101}"/>
                </a:ext>
              </a:extLst>
            </p:cNvPr>
            <p:cNvSpPr/>
            <p:nvPr/>
          </p:nvSpPr>
          <p:spPr>
            <a:xfrm>
              <a:off x="7010711" y="3826632"/>
              <a:ext cx="125835" cy="125835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B2AF3201-59DF-600E-8011-00AB52CF8D8C}"/>
                </a:ext>
              </a:extLst>
            </p:cNvPr>
            <p:cNvCxnSpPr/>
            <p:nvPr/>
          </p:nvCxnSpPr>
          <p:spPr>
            <a:xfrm flipH="1">
              <a:off x="9711346" y="2345429"/>
              <a:ext cx="10251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5C1F2B58-A0CD-C2AE-17C6-4AB9311609BE}"/>
                </a:ext>
              </a:extLst>
            </p:cNvPr>
            <p:cNvCxnSpPr/>
            <p:nvPr/>
          </p:nvCxnSpPr>
          <p:spPr>
            <a:xfrm flipH="1">
              <a:off x="9675627" y="2819591"/>
              <a:ext cx="10251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EB4E7251-2E05-66B4-20CC-3054E959D70E}"/>
                </a:ext>
              </a:extLst>
            </p:cNvPr>
            <p:cNvCxnSpPr/>
            <p:nvPr/>
          </p:nvCxnSpPr>
          <p:spPr>
            <a:xfrm flipH="1">
              <a:off x="9688128" y="3398235"/>
              <a:ext cx="10251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9D271C5-C369-49A7-67BF-976C3A144C05}"/>
              </a:ext>
            </a:extLst>
          </p:cNvPr>
          <p:cNvSpPr txBox="1"/>
          <p:nvPr/>
        </p:nvSpPr>
        <p:spPr>
          <a:xfrm>
            <a:off x="1047962" y="1163155"/>
            <a:ext cx="7702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https://cs.stanford.edu/people/karpathy/convnetjs/demo/cifar10.html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947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09583FE-F595-1C06-9C5F-D1473B82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BDAE941B-322D-F063-D1E5-AF9624C68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43" y="2234959"/>
            <a:ext cx="3112908" cy="3439323"/>
          </a:xfrm>
        </p:spPr>
        <p:txBody>
          <a:bodyPr>
            <a:normAutofit/>
          </a:bodyPr>
          <a:lstStyle/>
          <a:p>
            <a:r>
              <a:rPr lang="ko-Kore-KR" altLang="en-US" dirty="0"/>
              <a:t>인공지능의</a:t>
            </a:r>
            <a:br>
              <a:rPr lang="en-US" altLang="ko-Kore-KR" dirty="0"/>
            </a:br>
            <a:r>
              <a:rPr lang="ko-KR" altLang="en-US" dirty="0"/>
              <a:t>이해</a:t>
            </a:r>
            <a:endParaRPr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FA2321-3712-B27D-04A1-E88B16064DB3}"/>
              </a:ext>
            </a:extLst>
          </p:cNvPr>
          <p:cNvSpPr txBox="1"/>
          <p:nvPr/>
        </p:nvSpPr>
        <p:spPr>
          <a:xfrm>
            <a:off x="1593059" y="1024457"/>
            <a:ext cx="72807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400" b="1" i="0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Ⅱ</a:t>
            </a:r>
            <a:endParaRPr kumimoji="1" lang="ko-Kore-KR" altLang="en-US" sz="4400" b="1" i="0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C77272C4-558B-B35D-EC42-95357ECB4E0B}"/>
              </a:ext>
            </a:extLst>
          </p:cNvPr>
          <p:cNvCxnSpPr/>
          <p:nvPr/>
        </p:nvCxnSpPr>
        <p:spPr>
          <a:xfrm>
            <a:off x="5116882" y="2838624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90CD883-6E29-8142-41C2-B0A2462BCA50}"/>
              </a:ext>
            </a:extLst>
          </p:cNvPr>
          <p:cNvSpPr txBox="1"/>
          <p:nvPr/>
        </p:nvSpPr>
        <p:spPr>
          <a:xfrm>
            <a:off x="5057761" y="2247486"/>
            <a:ext cx="5295001" cy="2781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2738" lvl="0" indent="-312738">
              <a:lnSpc>
                <a:spcPct val="200000"/>
              </a:lnSpc>
              <a:buAutoNum type="arabicPeriod"/>
            </a:pPr>
            <a:r>
              <a:rPr lang="ko-KR" altLang="en-US" sz="18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딥러닝이란</a:t>
            </a:r>
            <a:r>
              <a:rPr lang="ko-KR" altLang="en-US" sz="18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무엇인가</a:t>
            </a:r>
            <a:r>
              <a:rPr lang="en-US" altLang="ko-KR" sz="18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?</a:t>
            </a:r>
          </a:p>
          <a:p>
            <a:pPr marL="312738" indent="-312738">
              <a:lnSpc>
                <a:spcPct val="200000"/>
              </a:lnSpc>
              <a:buFontTx/>
              <a:buAutoNum type="arabicPeriod"/>
            </a:pPr>
            <a:r>
              <a:rPr lang="ko-KR" altLang="en-US" sz="1800" dirty="0" err="1">
                <a:solidFill>
                  <a:srgbClr val="FF0000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딥러닝을</a:t>
            </a:r>
            <a:r>
              <a:rPr lang="ko-KR" altLang="en-US" sz="1800" dirty="0">
                <a:solidFill>
                  <a:srgbClr val="FF0000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위한 수학</a:t>
            </a:r>
            <a:endParaRPr lang="en-US" altLang="ko-KR" sz="1800" dirty="0">
              <a:solidFill>
                <a:srgbClr val="FF0000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312738" indent="-312738">
              <a:lnSpc>
                <a:spcPct val="200000"/>
              </a:lnSpc>
              <a:buFontTx/>
              <a:buAutoNum type="arabicPeriod"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신경망 시작하기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312738" indent="-312738">
              <a:lnSpc>
                <a:spcPct val="200000"/>
              </a:lnSpc>
              <a:buFontTx/>
              <a:buAutoNum type="arabicPeriod"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다층 신경망 이해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312738" indent="-312738">
              <a:lnSpc>
                <a:spcPct val="200000"/>
              </a:lnSpc>
              <a:buFontTx/>
              <a:buAutoNum type="arabicPeriod"/>
            </a:pPr>
            <a:r>
              <a:rPr lang="ko-KR" alt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신경망 이해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5CC9178F-E7E3-7A10-DE82-D34082D49907}"/>
              </a:ext>
            </a:extLst>
          </p:cNvPr>
          <p:cNvCxnSpPr/>
          <p:nvPr/>
        </p:nvCxnSpPr>
        <p:spPr>
          <a:xfrm>
            <a:off x="5116882" y="3408558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960413C8-D726-29F6-F0F5-EFA55D0D7394}"/>
              </a:ext>
            </a:extLst>
          </p:cNvPr>
          <p:cNvCxnSpPr/>
          <p:nvPr/>
        </p:nvCxnSpPr>
        <p:spPr>
          <a:xfrm>
            <a:off x="5116882" y="3978492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0CA3D7B2-AB8B-296E-DEE2-2D73AABFE178}"/>
              </a:ext>
            </a:extLst>
          </p:cNvPr>
          <p:cNvCxnSpPr/>
          <p:nvPr/>
        </p:nvCxnSpPr>
        <p:spPr>
          <a:xfrm>
            <a:off x="5116882" y="4548427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A008B2B3-D9F9-4456-E1C6-C3B040BC4FD3}"/>
              </a:ext>
            </a:extLst>
          </p:cNvPr>
          <p:cNvCxnSpPr/>
          <p:nvPr/>
        </p:nvCxnSpPr>
        <p:spPr>
          <a:xfrm>
            <a:off x="5116882" y="5112098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776186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활성화 함수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4F9943F-C54A-4DC8-5DE2-CF9FA12473D7}"/>
              </a:ext>
            </a:extLst>
          </p:cNvPr>
          <p:cNvGrpSpPr/>
          <p:nvPr/>
        </p:nvGrpSpPr>
        <p:grpSpPr>
          <a:xfrm>
            <a:off x="3469780" y="3018543"/>
            <a:ext cx="1565758" cy="1538015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8B5F688-87F1-6D36-A8B5-730F6C879BB2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C5A91957-C1AE-80B2-9FC8-CD03D1C3435A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A2589A09-7162-2FF2-10BD-7860BD0C9D5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1EB2867F-A9F1-D905-E0AE-88CE62B18F80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79CB6168-D5E5-F393-3AC5-465BEB2405FD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5BC34B46-97CA-29A9-A566-B3C60D53480B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61406898-B324-56DD-CE63-945B0DBF25B3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DF4B6CEC-ED0F-F200-534A-B4529404E9AC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6C026B80-EB57-87F8-DC6C-F974E9CFBE1A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916E37ED-5B85-2DC6-0A69-A4EB181613C6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A726D125-B651-B9E4-2335-C9EC99E944C3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97C36BC4-B999-ED76-C673-6F1D5A88F72A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470196F-FF3C-9FBD-80AB-3B3F06D49337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C0349CFC-AEA4-0E58-8E92-BB6D4F0FA9C8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213DAB40-31F7-9A51-93FB-6E30F229B848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4181BBC7-2A8D-F9A6-FBD5-FC938BA215D2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C7B488BA-D119-8372-D999-ACC112D882F8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5A779CE-48FF-751C-B24B-7804F82701D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20826810-F560-E29F-B235-2C7AE54A50E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BAF6661D-3340-7176-EF2D-A2B2C7273E6A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0ABD2BCC-5AD2-76B1-2DCC-A0975EBE4FEB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9B00DAB0-FBB9-81BB-F00C-881448D0DC25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ACC644F8-B26C-4D3E-AD99-B6340EF019D9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308449F7-3FCB-45BE-42C1-B59E98A3DD7B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DAB2CD1-8184-86A8-22B7-3107EE903EEF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55E0BEAD-34AC-7E67-45B8-4254F836C50A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70B706B2-2A13-3A24-1824-9AB9566D6E34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346236AC-8656-78CB-848C-E832BCAAD1E1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69B1547-BAD5-B20D-79EA-B5B9F6AC1423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A3927D7A-3FEC-9184-773A-77CA7C1351D1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7BA0C953-98B5-0BAE-4F3C-E5CD9C8D7C9B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E3F32DAC-11FA-0324-5938-EC6D34FAE574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264D1D22-A31D-600C-AFFE-8EBE22438240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DD476C66-3969-9992-7F12-FD3AFFF67D02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6E14AB3-9680-51BD-2452-DE3E41DADFB9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32F8F82-DDE3-B08F-E372-9147B54819CF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E27CB44-1AEC-970A-7327-0AFD4AEB03B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D7C061D8-DBCB-6BF4-3B36-68DB9101B9FF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50D16E12-7B3B-114A-B12A-AE81B05E5BF1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A48BA52-E908-7353-4F3E-0657B69156E0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087B5BDE-BE1A-565B-8A30-B48A9D3D01C2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B13DF827-7533-E953-1767-3ED2048DEA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A91EE80-2035-E1C7-4A46-D2DA8A47CEC4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8613BF28-236F-0BE9-6B04-1569603944D7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A8047D0-4693-0E44-AC27-CEF5C2D9921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12F2943F-180C-31C7-B708-FF1DA247C9D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E8D8D2AF-587B-D0D1-67DB-C7CB5B869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0F4725C1-2E00-F955-5912-41507A59772D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12EAA6DD-46B3-89AD-A9E9-F4001134A162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084A0044-01D7-D34C-13D9-C4A06D1F5587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1A22ED75-6E84-BA26-2683-6F6B14D6FA6B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304BD714-CAF9-011B-D886-CA44493330DD}"/>
              </a:ext>
            </a:extLst>
          </p:cNvPr>
          <p:cNvCxnSpPr>
            <a:cxnSpLocks/>
          </p:cNvCxnSpPr>
          <p:nvPr/>
        </p:nvCxnSpPr>
        <p:spPr>
          <a:xfrm>
            <a:off x="4458372" y="3946952"/>
            <a:ext cx="2663730" cy="19330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8E39B30-3EAA-C770-15FB-ADF982D2DC86}"/>
              </a:ext>
            </a:extLst>
          </p:cNvPr>
          <p:cNvGrpSpPr/>
          <p:nvPr/>
        </p:nvGrpSpPr>
        <p:grpSpPr>
          <a:xfrm>
            <a:off x="5392528" y="3537368"/>
            <a:ext cx="726366" cy="713099"/>
            <a:chOff x="2529621" y="2014598"/>
            <a:chExt cx="1180543" cy="1158980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2D358B2A-9391-E9B3-AE94-985C6264785A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1BC4CC-279F-07E4-CA15-195C96547AA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360F8B7-2F86-4135-D2DF-1329B7D55283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34022A6D-C47B-6996-8A4F-95BDB219121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E495A1E8-8D55-A642-EBF2-A35A8DA09141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D52B6CB3-3221-F020-EE31-524AC12994C1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8AFEF9AB-CFD7-50AE-7CF6-D6E6770BE481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64440D39-7E33-7691-0776-2985D78F2DFD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B4948684-6E90-816B-A60C-240223F54A51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FE82689C-34F1-53DC-4DD3-4C0D3C3E059D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FF8E5562-AE30-71CB-0084-64F72705D5B3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5D4B4F82-D875-665A-A05F-2F8E8B38949F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89A75DC1-C2A1-26CF-F463-B1FEC002973A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ADC6083C-26D2-25D7-44D9-0969875CD2B7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B8D50E60-5268-29C6-0B16-FB60BD850755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7F82D8A9-107F-1BDF-F529-36362E66113F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417811D4-DFEC-0AAD-7648-3C4DCFC614C3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AD28194F-F24A-6AD4-20EB-FC9976A6329A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65B392DF-1426-06BC-E3E7-D13A94D3E015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806294B9-B75D-78A4-40CA-001162F76900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F9D70D75-3BB3-620F-D09D-EC6DE0FC1DF5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7D9623A3-51A5-63C8-F365-FF312099BA2A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6FD258E0-E7E1-6308-A28B-58D379D4D781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F250D9F9-0DB6-2932-04C6-A94AC4FFD327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13527951-0E67-B615-F0E3-F5CC0F4CD5F8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3FE42EBC-794B-3D71-10C6-7C21FD425F6A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222F3B31-02E4-6649-FF4E-95BE0C27787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B8365567-6427-BBD5-116D-17B33DB817FC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839E9456-AA09-06CF-31AD-7F3387538FE4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63E42E23-9C8E-3397-AB8E-B672693FB98D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1C61EB57-074C-BAA1-8793-77A2DBD2AB02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AF9B4687-CFA9-672C-E141-885029451755}"/>
              </a:ext>
            </a:extLst>
          </p:cNvPr>
          <p:cNvGrpSpPr/>
          <p:nvPr/>
        </p:nvGrpSpPr>
        <p:grpSpPr>
          <a:xfrm rot="176877">
            <a:off x="6749279" y="3793550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24109DBD-ED12-2BD4-6154-7AE52736C373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7F50C789-4020-C1D6-CB8A-ECADBB799A9E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A36EE68A-61A5-CE10-22A6-D0405969E07B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0D1B34E2-DA70-372F-07AC-87B7CF5E2620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1D4F0A19-97B5-A41F-307D-1CFCB8AD90F5}"/>
              </a:ext>
            </a:extLst>
          </p:cNvPr>
          <p:cNvCxnSpPr>
            <a:cxnSpLocks/>
          </p:cNvCxnSpPr>
          <p:nvPr/>
        </p:nvCxnSpPr>
        <p:spPr>
          <a:xfrm>
            <a:off x="3937653" y="3512529"/>
            <a:ext cx="2987091" cy="48632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003F9360-3424-3676-35CB-D63074D25650}"/>
              </a:ext>
            </a:extLst>
          </p:cNvPr>
          <p:cNvCxnSpPr>
            <a:cxnSpLocks/>
          </p:cNvCxnSpPr>
          <p:nvPr/>
        </p:nvCxnSpPr>
        <p:spPr>
          <a:xfrm flipV="1">
            <a:off x="3852124" y="4281501"/>
            <a:ext cx="3009345" cy="1389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4BDE9D68-01CC-1E92-249E-B70719BAD7D7}"/>
              </a:ext>
            </a:extLst>
          </p:cNvPr>
          <p:cNvCxnSpPr>
            <a:cxnSpLocks/>
          </p:cNvCxnSpPr>
          <p:nvPr/>
        </p:nvCxnSpPr>
        <p:spPr>
          <a:xfrm>
            <a:off x="4490798" y="3084433"/>
            <a:ext cx="2613498" cy="7587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610523CC-A84E-23B8-C94F-A2EC72475819}"/>
              </a:ext>
            </a:extLst>
          </p:cNvPr>
          <p:cNvSpPr txBox="1"/>
          <p:nvPr/>
        </p:nvSpPr>
        <p:spPr>
          <a:xfrm>
            <a:off x="1909456" y="1357124"/>
            <a:ext cx="2531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6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합성곱</a:t>
            </a:r>
            <a:r>
              <a:rPr lang="ko-KR" altLang="en-US" sz="16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층에서 일어나는 일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0F27934-5960-579C-1039-4D54585E81E4}"/>
              </a:ext>
            </a:extLst>
          </p:cNvPr>
          <p:cNvSpPr txBox="1"/>
          <p:nvPr/>
        </p:nvSpPr>
        <p:spPr>
          <a:xfrm>
            <a:off x="3068421" y="284262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4x4x</a:t>
            </a:r>
            <a:r>
              <a:rPr lang="en-US" altLang="ko-KR" sz="1200">
                <a:solidFill>
                  <a:srgbClr val="FF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3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이미지</a:t>
            </a:r>
            <a:endParaRPr lang="ko-KR" altLang="en-US" sz="11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95286C8-B53D-BD08-00AF-153F14485621}"/>
              </a:ext>
            </a:extLst>
          </p:cNvPr>
          <p:cNvSpPr txBox="1"/>
          <p:nvPr/>
        </p:nvSpPr>
        <p:spPr>
          <a:xfrm>
            <a:off x="4676673" y="2817263"/>
            <a:ext cx="279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R</a:t>
            </a:r>
            <a:endParaRPr lang="ko-KR" altLang="en-US" sz="11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CA5706B-D80E-B85B-CD63-85C5B68D1FBE}"/>
              </a:ext>
            </a:extLst>
          </p:cNvPr>
          <p:cNvSpPr txBox="1"/>
          <p:nvPr/>
        </p:nvSpPr>
        <p:spPr>
          <a:xfrm>
            <a:off x="4573890" y="2744546"/>
            <a:ext cx="2856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G</a:t>
            </a:r>
            <a:endParaRPr lang="ko-KR" altLang="en-US" sz="11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B648FB8-FED0-BEB4-0C1B-3FC572250A84}"/>
              </a:ext>
            </a:extLst>
          </p:cNvPr>
          <p:cNvSpPr txBox="1"/>
          <p:nvPr/>
        </p:nvSpPr>
        <p:spPr>
          <a:xfrm>
            <a:off x="4472918" y="2679696"/>
            <a:ext cx="2776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B</a:t>
            </a:r>
            <a:endParaRPr lang="ko-KR" altLang="en-US" sz="11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AA793E2-4DFB-14EC-6808-11ECDC61EAF1}"/>
              </a:ext>
            </a:extLst>
          </p:cNvPr>
          <p:cNvSpPr txBox="1"/>
          <p:nvPr/>
        </p:nvSpPr>
        <p:spPr>
          <a:xfrm>
            <a:off x="5868653" y="2881175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3x3x</a:t>
            </a:r>
            <a:r>
              <a:rPr lang="en-US" altLang="ko-KR" sz="1200">
                <a:solidFill>
                  <a:srgbClr val="FF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3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커널</a:t>
            </a:r>
            <a:endParaRPr lang="ko-KR" altLang="en-US" sz="11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46196EE-54C6-FEB3-98E3-272EFEAD9EA9}"/>
              </a:ext>
            </a:extLst>
          </p:cNvPr>
          <p:cNvSpPr txBox="1"/>
          <p:nvPr/>
        </p:nvSpPr>
        <p:spPr>
          <a:xfrm>
            <a:off x="7234665" y="3320204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2x2x</a:t>
            </a:r>
            <a:r>
              <a:rPr lang="en-US" altLang="ko-KR" sz="1200">
                <a:solidFill>
                  <a:srgbClr val="00B0F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3579E30D-124C-6A34-E930-F7DDD74E3E00}"/>
              </a:ext>
            </a:extLst>
          </p:cNvPr>
          <p:cNvSpPr/>
          <p:nvPr/>
        </p:nvSpPr>
        <p:spPr>
          <a:xfrm>
            <a:off x="5031987" y="4715714"/>
            <a:ext cx="4202349" cy="401637"/>
          </a:xfrm>
          <a:prstGeom prst="roundRect">
            <a:avLst/>
          </a:prstGeom>
          <a:noFill/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밸리드</a:t>
            </a:r>
            <a:r>
              <a:rPr lang="ko-KR" altLang="en-US" sz="11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sz="1100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패팅</a:t>
            </a:r>
            <a:r>
              <a:rPr lang="en-US" altLang="ko-KR" sz="11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1100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스트라이드</a:t>
            </a:r>
            <a:r>
              <a:rPr lang="ko-KR" altLang="en-US" sz="11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</a:t>
            </a:r>
            <a:r>
              <a:rPr lang="ko-KR" altLang="en-US" sz="11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일 경우 </a:t>
            </a:r>
            <a:r>
              <a:rPr lang="en-US" altLang="ko-KR" sz="11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4</a:t>
            </a:r>
            <a:r>
              <a:rPr lang="ko-KR" altLang="en-US" sz="11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번의 </a:t>
            </a:r>
            <a:r>
              <a:rPr lang="ko-KR" altLang="en-US" sz="1100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합성곱이</a:t>
            </a:r>
            <a:r>
              <a:rPr lang="ko-KR" altLang="en-US" sz="11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수행된다</a:t>
            </a:r>
            <a:r>
              <a:rPr lang="en-US" altLang="ko-KR" sz="11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1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51C496EE-B446-3C6E-EEB4-E64AF761D17C}"/>
              </a:ext>
            </a:extLst>
          </p:cNvPr>
          <p:cNvCxnSpPr>
            <a:cxnSpLocks/>
            <a:stCxn id="110" idx="1"/>
          </p:cNvCxnSpPr>
          <p:nvPr/>
        </p:nvCxnSpPr>
        <p:spPr>
          <a:xfrm rot="10800000">
            <a:off x="4591601" y="4381387"/>
            <a:ext cx="440387" cy="535146"/>
          </a:xfrm>
          <a:prstGeom prst="bentConnector2">
            <a:avLst/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765230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활성화 함수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EEC20BD-D4C3-0244-FC0B-7C3D4D2AD07A}"/>
              </a:ext>
            </a:extLst>
          </p:cNvPr>
          <p:cNvGrpSpPr/>
          <p:nvPr/>
        </p:nvGrpSpPr>
        <p:grpSpPr>
          <a:xfrm>
            <a:off x="3207455" y="2370212"/>
            <a:ext cx="1565758" cy="1538015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FE518D7-2BE9-1D44-42C0-354E8420D68F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11BA111-202C-7E59-64B8-B7014727C89E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53E92D8F-A92E-C0BD-2BF0-78FEA49E5CED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AB1942EE-30B0-3C5F-A38A-920EB5DE710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4C52636-2DB4-60D4-7C2E-B38C991297E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32CEFB9C-501C-E06F-113C-DA0A31842F03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8C1DD6EF-C820-B1FC-A8EE-4E10206A931A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45021525-FE84-AEA4-0199-2E57247E6F45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FDCE126-89E8-D9E4-5B89-446291FDA680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263DEAF0-9654-F118-A3E9-0B405AFECB0F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D220407B-6B09-0338-A190-22A6BAD996FE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F0E1F54-6D88-F0AB-E52E-9D13A1543EFB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FDCCC437-981E-93F1-A53E-0914FC000F5B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898C6F3E-53F5-BFDD-B33F-35D7A7CD5D6A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B64B16BC-EE7B-B026-598B-6B5E83B2059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8E279AC8-8FE7-9F3F-52EE-8AE8B05BF6E0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2BA438E5-8AFC-0104-161D-5857D87F8E55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477CC1B-4789-FCED-57BE-21A5649ADB6C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2827B8A-1531-E170-B4F9-92D9684D8EC4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22A0DF60-4FAA-8C65-02D6-6F6C1C7C265C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70B84A54-D61A-6177-C8A6-D5BE1B5ABCC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C29CE548-5FF1-827A-C7C8-8D2538DA2C1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4EE270AD-708D-62BE-6F64-2B777D3490B3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539BD08-6487-FD4B-0CC5-AA8FF0D0886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C7E32C9-438C-D478-4B95-78E848AE600F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14C9076B-D64C-F36B-168E-D976022D6E67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9502904D-B336-E189-DA18-97FC71F78049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49B1F99-8DD4-50A3-4903-1AED565DB552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829EE2A7-7ED5-6449-497A-33C10FEB3CFB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CCAC1700-8E4E-7819-B921-AF0C420C7ED9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79474BBC-73CE-09A7-F625-CF84FD26DEC2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3181ADF6-3D3C-5B3D-02FB-E76783E954B4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8A025C2B-B3E3-E5A9-3FB6-6A06E2B1B59C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D52D10E-C746-CD8A-C39D-892090D871C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468E816-B4CA-9068-36F0-122444A1FF76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73CBD0E9-D112-D5FB-F7EA-836CD9E19271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6184CDE-3B4F-DB55-DE91-8246505DD5F6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88817412-7677-9748-32D6-A0A46B99B9F6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F7A990D7-4086-68DF-CC48-868E7EBA1928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DB75EB36-8200-0CB5-DEEB-C35EEF69919E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FCAC57B6-210A-46F6-13C2-E0D14B5B399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EC03A1D4-2AE8-C1D0-9608-5F4C3AA2C707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F875AB3-2757-8A04-EB43-48271963C55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C85DCA32-2386-390F-B2D8-35153348E72D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BC61051-222E-BD40-1E0C-957A5AC25C00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8A255481-F42E-7DCA-7A62-2DF9D0A8EA7B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B9970DC6-10BC-F101-46BD-1AF6815F2958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ED17CE86-6B29-F4B4-2AB8-A24589741FCE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D2429745-E2D9-4F79-160F-3E977CAB799E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C9E94AA1-34F0-F88F-C8E9-824A70D41F54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EE4B121F-9B81-29CD-1984-B1BECBF0CD26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2EAD2AFE-2391-6E8D-FA8F-17941083FF4D}"/>
              </a:ext>
            </a:extLst>
          </p:cNvPr>
          <p:cNvCxnSpPr>
            <a:cxnSpLocks/>
          </p:cNvCxnSpPr>
          <p:nvPr/>
        </p:nvCxnSpPr>
        <p:spPr>
          <a:xfrm>
            <a:off x="4196047" y="3298621"/>
            <a:ext cx="2663730" cy="19330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3DF9BCC8-AABB-52F5-5F69-C2DB0AE04019}"/>
              </a:ext>
            </a:extLst>
          </p:cNvPr>
          <p:cNvGrpSpPr/>
          <p:nvPr/>
        </p:nvGrpSpPr>
        <p:grpSpPr>
          <a:xfrm>
            <a:off x="5130203" y="2889037"/>
            <a:ext cx="726366" cy="713099"/>
            <a:chOff x="2529621" y="2014598"/>
            <a:chExt cx="1180543" cy="1158980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72381DD5-2C69-37D4-9913-64E79B113108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E770B79-7FB2-422F-E06C-FBC394835CDA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81EE5F4C-9502-4FE5-EEA5-7CDFE20AE1D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A8E6972B-9A89-974D-C8D1-F543765C52FC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DD4C07D1-21AF-8D79-CCEF-E084CF98859F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60717B84-4186-5821-28E3-4ABA815571C6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E0A2CF64-63BC-68FB-97BC-22AC9800F26C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567769E1-BB6A-77A3-659F-57D2B013FFC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0A63E104-F814-AE5F-B5D9-2B25FE3F4E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A923258F-DA7B-F3CC-5A36-0BD1168E030A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1178C4D0-E709-D334-AD60-C831A7B8A5DA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C400B055-42CB-B683-CD34-C580EDCB0EB7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1C3A4D37-8D54-5BF3-D0D3-ADDF3AC22A5F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237B5433-AB24-2FA5-1D85-4691DCC80C2A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352334F4-4261-B4D1-78F6-A83867699207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A1E81E8E-0FD9-BB68-02C6-B28064C7A9D1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7FE9EAC4-4D94-39F7-1B52-544CF37DB2A6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78F9500A-BFD1-F996-354A-73EF6E19A441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4ADF2372-6E26-FAEC-3C58-42CAFB6836C6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AB30714B-9B38-B57A-F4B1-E769AD6C3306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7C538F32-7C29-FFDC-6B70-262D62F4D9B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9645F9AB-4770-C04D-6A6D-EE48A76ABF29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8D5AA278-DE66-5AD2-EE78-BD155BA1E207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BAFDC37F-3441-90BF-A858-DF415AAC19A1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8C946F4D-3471-96F5-ECFF-BF37687F7575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1429CB0C-DC86-BAED-401C-3C3A70D82B45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836249A1-6B63-8237-8E5D-7ED60069058E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E259F810-7960-1CE2-D932-B9E0EE385701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A11F3E00-3B9E-CD10-7A08-500537ED9918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4E7E38E3-9F2E-F8D6-2FCD-CD2698EF6568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ED644950-98D4-F4CF-C225-1E600AB55BE8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F1F61929-D84E-4C11-F45A-DB2A34C15AF2}"/>
              </a:ext>
            </a:extLst>
          </p:cNvPr>
          <p:cNvGrpSpPr/>
          <p:nvPr/>
        </p:nvGrpSpPr>
        <p:grpSpPr>
          <a:xfrm rot="176877">
            <a:off x="6486954" y="3145219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06162D66-7F56-319E-08CA-3508DC8C09DD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1BB3DEA6-EC38-412F-23E6-22C29E40580F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4A2D06B7-A955-BE08-0111-DFAC6B75CC61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35C5611-2157-ECD3-18BA-4DCDC09CBECD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5248DC6A-BAD0-CD2F-433B-2CD20E0C8A4E}"/>
              </a:ext>
            </a:extLst>
          </p:cNvPr>
          <p:cNvCxnSpPr>
            <a:cxnSpLocks/>
          </p:cNvCxnSpPr>
          <p:nvPr/>
        </p:nvCxnSpPr>
        <p:spPr>
          <a:xfrm>
            <a:off x="3675328" y="2864198"/>
            <a:ext cx="2987091" cy="48632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4C851DC1-8ABF-B49A-AA9B-47F30332B85A}"/>
              </a:ext>
            </a:extLst>
          </p:cNvPr>
          <p:cNvCxnSpPr>
            <a:cxnSpLocks/>
          </p:cNvCxnSpPr>
          <p:nvPr/>
        </p:nvCxnSpPr>
        <p:spPr>
          <a:xfrm flipV="1">
            <a:off x="3589799" y="3633170"/>
            <a:ext cx="3009345" cy="1389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108779CA-5D44-5F37-3F17-23B6235D6819}"/>
              </a:ext>
            </a:extLst>
          </p:cNvPr>
          <p:cNvCxnSpPr>
            <a:cxnSpLocks/>
          </p:cNvCxnSpPr>
          <p:nvPr/>
        </p:nvCxnSpPr>
        <p:spPr>
          <a:xfrm>
            <a:off x="4228473" y="2436102"/>
            <a:ext cx="2613498" cy="7587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40BF7F1B-711A-97D8-C07E-8E4BAE98504D}"/>
              </a:ext>
            </a:extLst>
          </p:cNvPr>
          <p:cNvSpPr txBox="1"/>
          <p:nvPr/>
        </p:nvSpPr>
        <p:spPr>
          <a:xfrm>
            <a:off x="1647131" y="1229709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층에서 일어나는 일</a:t>
            </a:r>
            <a:endParaRPr lang="ko-KR" altLang="en-US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A85289D-1FDA-E07C-B059-A06285528721}"/>
              </a:ext>
            </a:extLst>
          </p:cNvPr>
          <p:cNvSpPr txBox="1"/>
          <p:nvPr/>
        </p:nvSpPr>
        <p:spPr>
          <a:xfrm>
            <a:off x="2806096" y="2194289"/>
            <a:ext cx="70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4x4x</a:t>
            </a:r>
            <a:r>
              <a:rPr lang="en-US" altLang="ko-KR" sz="1400">
                <a:solidFill>
                  <a:srgbClr val="FF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이미지</a:t>
            </a:r>
            <a:endParaRPr lang="ko-KR" altLang="en-US" sz="12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EAE03AB-2282-512F-869D-D529F3CB430D}"/>
              </a:ext>
            </a:extLst>
          </p:cNvPr>
          <p:cNvSpPr txBox="1"/>
          <p:nvPr/>
        </p:nvSpPr>
        <p:spPr>
          <a:xfrm>
            <a:off x="4414348" y="2168932"/>
            <a:ext cx="288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R</a:t>
            </a:r>
            <a:endParaRPr lang="ko-KR" altLang="en-US" sz="12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A80C75E-E9C3-CA6F-FB92-DC0A2CCF1EAB}"/>
              </a:ext>
            </a:extLst>
          </p:cNvPr>
          <p:cNvSpPr txBox="1"/>
          <p:nvPr/>
        </p:nvSpPr>
        <p:spPr>
          <a:xfrm>
            <a:off x="4311565" y="2096215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G</a:t>
            </a:r>
            <a:endParaRPr lang="ko-KR" altLang="en-US" sz="12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B948985-BCCD-612C-F441-A387AF9BCA8F}"/>
              </a:ext>
            </a:extLst>
          </p:cNvPr>
          <p:cNvSpPr txBox="1"/>
          <p:nvPr/>
        </p:nvSpPr>
        <p:spPr>
          <a:xfrm>
            <a:off x="4210593" y="2031365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B</a:t>
            </a:r>
            <a:endParaRPr lang="ko-KR" altLang="en-US" sz="12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7525BBE-7574-48E5-386C-CA6B0A0CE140}"/>
              </a:ext>
            </a:extLst>
          </p:cNvPr>
          <p:cNvSpPr txBox="1"/>
          <p:nvPr/>
        </p:nvSpPr>
        <p:spPr>
          <a:xfrm>
            <a:off x="5606328" y="2232844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3x3x</a:t>
            </a:r>
            <a:r>
              <a:rPr lang="en-US" altLang="ko-KR" sz="1400">
                <a:solidFill>
                  <a:srgbClr val="FF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커널 </a:t>
            </a:r>
            <a:r>
              <a:rPr lang="en-US" altLang="ko-KR" sz="1400">
                <a:solidFill>
                  <a:srgbClr val="00B0F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5</a:t>
            </a:r>
            <a:r>
              <a:rPr lang="ko-KR" altLang="en-US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개</a:t>
            </a:r>
            <a:endParaRPr lang="ko-KR" altLang="en-US" sz="12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68AA6DF-E567-FD58-4A25-CB2BBFB18C69}"/>
              </a:ext>
            </a:extLst>
          </p:cNvPr>
          <p:cNvSpPr txBox="1"/>
          <p:nvPr/>
        </p:nvSpPr>
        <p:spPr>
          <a:xfrm>
            <a:off x="6907967" y="2504991"/>
            <a:ext cx="756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2x2x</a:t>
            </a:r>
            <a:r>
              <a:rPr lang="en-US" altLang="ko-KR" sz="1400">
                <a:solidFill>
                  <a:srgbClr val="00B0F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5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8C2E60C6-3E70-763B-73C7-D231130B9E01}"/>
              </a:ext>
            </a:extLst>
          </p:cNvPr>
          <p:cNvGrpSpPr/>
          <p:nvPr/>
        </p:nvGrpSpPr>
        <p:grpSpPr>
          <a:xfrm rot="176877">
            <a:off x="7024319" y="3110084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1135CECC-7947-6CEA-A172-85E4E1EA9D65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7689CCB6-D72E-7DFB-5A70-744948A9927A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5E5F8ECC-0D5E-674E-9FA3-CC82731A5501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A4763568-400E-A593-51B5-0B6FB1A4D333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CA18629D-5C0B-BE5F-4E33-BB88936FDB7D}"/>
              </a:ext>
            </a:extLst>
          </p:cNvPr>
          <p:cNvGrpSpPr/>
          <p:nvPr/>
        </p:nvGrpSpPr>
        <p:grpSpPr>
          <a:xfrm rot="176877">
            <a:off x="7076393" y="3130522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93744EC0-7742-6B3D-4E83-60AE1265BF27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97511AA3-FD2C-0C91-1CE7-F0BF876102E6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4479DB9B-D872-2181-D200-B6A8875E0FAE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A156ACC-6309-749F-2E33-715C99068A3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9DF94688-2341-1317-8C92-A6AED032ABCD}"/>
              </a:ext>
            </a:extLst>
          </p:cNvPr>
          <p:cNvGrpSpPr/>
          <p:nvPr/>
        </p:nvGrpSpPr>
        <p:grpSpPr>
          <a:xfrm rot="176877">
            <a:off x="7128467" y="3150960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50B3E475-7988-A948-CBFA-DEB0EF0AF9B9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904ABC73-DC66-8EFB-A033-B4638A869CA8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85241104-35F4-B4FB-3496-1CA6C7723922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349086C9-56A3-A98B-BF44-F55EF8DCEA4D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12660EDB-28F3-5C9F-250F-54A708BFF827}"/>
              </a:ext>
            </a:extLst>
          </p:cNvPr>
          <p:cNvGrpSpPr/>
          <p:nvPr/>
        </p:nvGrpSpPr>
        <p:grpSpPr>
          <a:xfrm rot="176877">
            <a:off x="7180541" y="3171398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EEF7CE65-3CFB-7951-B5EC-B1DABE407A5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6C0BAF80-5315-B281-50CB-FC6EF433DAC3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5E2830A9-E709-145E-E6AA-E4E46D8DBC90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194A6896-6001-CDD9-7347-701D68BD7E8B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6107E711-EB47-085D-2ABC-B714E9E6BB98}"/>
              </a:ext>
            </a:extLst>
          </p:cNvPr>
          <p:cNvGrpSpPr/>
          <p:nvPr/>
        </p:nvGrpSpPr>
        <p:grpSpPr>
          <a:xfrm>
            <a:off x="4668032" y="3866986"/>
            <a:ext cx="726366" cy="713099"/>
            <a:chOff x="2529621" y="2014598"/>
            <a:chExt cx="1180543" cy="1158980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C50B6C88-310F-53E0-4B14-B77D902AD05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D9DCA5AF-1C86-71E0-4B8D-F790D30FEC7A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D810D487-9623-E9BD-42CC-33EB57448ACB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FC73D28D-0CC6-E991-A9F5-EA7EB12F3857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A4F69A94-211C-9E83-A68F-4A7D541EE33E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B01BFF8B-E1E1-F52A-4453-0D251B958117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BC32DE78-3537-7909-1DE1-BC8610ACB617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7A2A6C32-0F04-01A9-261C-2C021300247C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369AEA07-072C-985D-784E-4BBD3EAB630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60A5C745-E58A-A94E-806D-71130535D3B9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430137BC-1377-FC9A-5A76-53CFAB24FD05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7FE1B76D-42BA-4735-F092-8528CBE052AF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49286FAC-EB97-B8E5-F8DD-3796B3EB468E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5" name="직사각형 144">
                  <a:extLst>
                    <a:ext uri="{FF2B5EF4-FFF2-40B4-BE49-F238E27FC236}">
                      <a16:creationId xmlns:a16="http://schemas.microsoft.com/office/drawing/2014/main" id="{7918C8B8-471B-A10E-89BD-1FC6BD012025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6" name="직사각형 145">
                  <a:extLst>
                    <a:ext uri="{FF2B5EF4-FFF2-40B4-BE49-F238E27FC236}">
                      <a16:creationId xmlns:a16="http://schemas.microsoft.com/office/drawing/2014/main" id="{6EA2B512-CF39-487D-F7FA-2B4ADB5FFB82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19B6CB88-B9D5-D147-9DE7-CDD4DD3CB998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C3206908-26A6-7D65-F33C-C25305D27C16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9" name="직사각형 148">
                  <a:extLst>
                    <a:ext uri="{FF2B5EF4-FFF2-40B4-BE49-F238E27FC236}">
                      <a16:creationId xmlns:a16="http://schemas.microsoft.com/office/drawing/2014/main" id="{97AAF970-8FDA-0054-D4AD-E2794B641252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0" name="직사각형 149">
                  <a:extLst>
                    <a:ext uri="{FF2B5EF4-FFF2-40B4-BE49-F238E27FC236}">
                      <a16:creationId xmlns:a16="http://schemas.microsoft.com/office/drawing/2014/main" id="{CB0474E4-548C-C894-B66A-4AF8901E49F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1" name="직사각형 150">
                  <a:extLst>
                    <a:ext uri="{FF2B5EF4-FFF2-40B4-BE49-F238E27FC236}">
                      <a16:creationId xmlns:a16="http://schemas.microsoft.com/office/drawing/2014/main" id="{A9D48D8D-6F88-57CE-91D6-3555969180D4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6B00BD14-E786-4D33-96A7-FA87CE69A0EF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52E898C3-3AA2-8678-E3B2-72016BE48FF0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35" name="직사각형 134">
                  <a:extLst>
                    <a:ext uri="{FF2B5EF4-FFF2-40B4-BE49-F238E27FC236}">
                      <a16:creationId xmlns:a16="http://schemas.microsoft.com/office/drawing/2014/main" id="{123943C4-EE01-7495-03C8-1C5AD6BD9206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01FF4CD9-63F4-A5E1-D870-0E6660E07C8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3D90AD33-6C1C-382A-2DD4-004BBEB42D1F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BA491BFF-FE54-9F0B-A84A-E09D420D5BBE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4CCD7EB7-5D0B-1A56-475F-DBDEA69AD3F4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0" name="직사각형 139">
                  <a:extLst>
                    <a:ext uri="{FF2B5EF4-FFF2-40B4-BE49-F238E27FC236}">
                      <a16:creationId xmlns:a16="http://schemas.microsoft.com/office/drawing/2014/main" id="{C780B1CE-A68B-2C84-14A2-76626EF59BA7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1" name="직사각형 140">
                  <a:extLst>
                    <a:ext uri="{FF2B5EF4-FFF2-40B4-BE49-F238E27FC236}">
                      <a16:creationId xmlns:a16="http://schemas.microsoft.com/office/drawing/2014/main" id="{2A53D1C1-60E3-3335-D53C-5CAE1DF206B4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2" name="직사각형 141">
                  <a:extLst>
                    <a:ext uri="{FF2B5EF4-FFF2-40B4-BE49-F238E27FC236}">
                      <a16:creationId xmlns:a16="http://schemas.microsoft.com/office/drawing/2014/main" id="{008B85E5-6A31-9B19-59FD-ED51B71ECE1B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3" name="직사각형 142">
                  <a:extLst>
                    <a:ext uri="{FF2B5EF4-FFF2-40B4-BE49-F238E27FC236}">
                      <a16:creationId xmlns:a16="http://schemas.microsoft.com/office/drawing/2014/main" id="{F67C1AF5-FBB9-4E7B-4114-B6040F7BF2F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A3CC6E44-A9C2-89D0-FECC-9DBB0A4425B7}"/>
              </a:ext>
            </a:extLst>
          </p:cNvPr>
          <p:cNvGrpSpPr/>
          <p:nvPr/>
        </p:nvGrpSpPr>
        <p:grpSpPr>
          <a:xfrm>
            <a:off x="5321082" y="3839720"/>
            <a:ext cx="726366" cy="713099"/>
            <a:chOff x="2529621" y="2014598"/>
            <a:chExt cx="1180543" cy="1158980"/>
          </a:xfrm>
        </p:grpSpPr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C273F6B8-5665-DA3C-D84F-601142E84739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4A62795A-C8DE-0806-F5C1-4B168439CB7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54D544B-0BBE-10BD-8AB2-7E5E24A65186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A9FF72FF-67EC-2E33-FFAD-9EF1CF51DD3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47F1AB51-E8D5-4F7A-AED1-140A0F8E2B6E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BDEDCB66-CA77-A3B6-5710-427F01E3E956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70577168-ADCD-751A-4CB1-C9BBAF88202C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DD5AC4A7-1DAA-2595-195A-2E1FB49E2FDF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26514F13-29BD-D2BA-7E12-6507626B641B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7B5544F5-1449-A7D0-9CE1-DB5A7C7F822A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23C99224-7988-A9E4-D106-6E40364B3ABA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65" name="그룹 164">
                <a:extLst>
                  <a:ext uri="{FF2B5EF4-FFF2-40B4-BE49-F238E27FC236}">
                    <a16:creationId xmlns:a16="http://schemas.microsoft.com/office/drawing/2014/main" id="{0A026164-9EAE-A3E1-AD86-94877CBA89D0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5CB7DE75-9AA8-B3C8-AB87-49A0C2DC8CFE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7" name="직사각형 176">
                  <a:extLst>
                    <a:ext uri="{FF2B5EF4-FFF2-40B4-BE49-F238E27FC236}">
                      <a16:creationId xmlns:a16="http://schemas.microsoft.com/office/drawing/2014/main" id="{F9FAA31C-AC9C-AED4-FB10-635DC92D297C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546E26DE-917C-F930-821F-E3273BADACFE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EAFB92C1-F704-AE62-8218-BD785E6029FA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51349E00-DCAE-EA25-A6FE-23A7A3C97BC5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33CDF144-768B-1457-21EF-F93D924653E2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748231D6-3B47-6F87-6645-D54D87F25A74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4CE0A359-9E48-BA83-A929-0538DE3E85DD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D2C47945-D79D-4969-E0D3-EC30584726B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881C108E-44CC-0222-6B82-2EE8693ABE66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FD86A8FA-581C-957C-48B9-5EDF92885A08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8" name="직사각형 167">
                  <a:extLst>
                    <a:ext uri="{FF2B5EF4-FFF2-40B4-BE49-F238E27FC236}">
                      <a16:creationId xmlns:a16="http://schemas.microsoft.com/office/drawing/2014/main" id="{5B844488-070F-E3CE-6DD8-2DB5CAA200F4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9" name="직사각형 168">
                  <a:extLst>
                    <a:ext uri="{FF2B5EF4-FFF2-40B4-BE49-F238E27FC236}">
                      <a16:creationId xmlns:a16="http://schemas.microsoft.com/office/drawing/2014/main" id="{E02586C9-5B85-308A-CA35-79A34A21CDF5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0" name="직사각형 169">
                  <a:extLst>
                    <a:ext uri="{FF2B5EF4-FFF2-40B4-BE49-F238E27FC236}">
                      <a16:creationId xmlns:a16="http://schemas.microsoft.com/office/drawing/2014/main" id="{51554F3C-0211-541C-E28A-C719A29A4C3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1" name="직사각형 170">
                  <a:extLst>
                    <a:ext uri="{FF2B5EF4-FFF2-40B4-BE49-F238E27FC236}">
                      <a16:creationId xmlns:a16="http://schemas.microsoft.com/office/drawing/2014/main" id="{EFF1E9AA-38F5-18AE-C493-260E705691DD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2" name="직사각형 171">
                  <a:extLst>
                    <a:ext uri="{FF2B5EF4-FFF2-40B4-BE49-F238E27FC236}">
                      <a16:creationId xmlns:a16="http://schemas.microsoft.com/office/drawing/2014/main" id="{9E633F50-E549-894D-367F-74D80CB6AAEE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3" name="직사각형 172">
                  <a:extLst>
                    <a:ext uri="{FF2B5EF4-FFF2-40B4-BE49-F238E27FC236}">
                      <a16:creationId xmlns:a16="http://schemas.microsoft.com/office/drawing/2014/main" id="{F7CFDD1D-C774-16F5-4BEC-19EF2DC2750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DCBFE52-BC39-BE27-5331-C55D4FBF6C61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5" name="직사각형 174">
                  <a:extLst>
                    <a:ext uri="{FF2B5EF4-FFF2-40B4-BE49-F238E27FC236}">
                      <a16:creationId xmlns:a16="http://schemas.microsoft.com/office/drawing/2014/main" id="{D4D5C8B9-826E-D393-803C-2A1438C38399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49F76CC5-DC66-B029-123E-115657223B16}"/>
              </a:ext>
            </a:extLst>
          </p:cNvPr>
          <p:cNvGrpSpPr/>
          <p:nvPr/>
        </p:nvGrpSpPr>
        <p:grpSpPr>
          <a:xfrm>
            <a:off x="4600631" y="4850783"/>
            <a:ext cx="726366" cy="713099"/>
            <a:chOff x="2529621" y="2014598"/>
            <a:chExt cx="1180543" cy="1158980"/>
          </a:xfrm>
        </p:grpSpPr>
        <p:grpSp>
          <p:nvGrpSpPr>
            <p:cNvPr id="195" name="그룹 194">
              <a:extLst>
                <a:ext uri="{FF2B5EF4-FFF2-40B4-BE49-F238E27FC236}">
                  <a16:creationId xmlns:a16="http://schemas.microsoft.com/office/drawing/2014/main" id="{84675C37-F259-D697-E8A0-C44D1023741E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1A4AEA4A-277B-3190-1834-9E4848B48E45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64495C1A-DEDF-A4E2-240A-17390E93CE06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9" name="직사각형 218">
                <a:extLst>
                  <a:ext uri="{FF2B5EF4-FFF2-40B4-BE49-F238E27FC236}">
                    <a16:creationId xmlns:a16="http://schemas.microsoft.com/office/drawing/2014/main" id="{669FBF1C-F4DE-7F32-8684-05C645BFC050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04F200B5-2FBD-76E2-75E4-B142510DB9CC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A07CC197-4803-7517-10B0-5671EF8C42FE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0570D628-CD1D-3CE0-431B-F07E6840390D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8F04FE33-F31A-7E68-8FD7-AEDE3D16003D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9E1E9BD8-FC59-CC83-691C-865738F7BF1A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9BA4011E-03FB-639D-1CFE-E6BE42F81627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8249156D-A957-97E8-16DE-16926403333D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97" name="그룹 196">
                <a:extLst>
                  <a:ext uri="{FF2B5EF4-FFF2-40B4-BE49-F238E27FC236}">
                    <a16:creationId xmlns:a16="http://schemas.microsoft.com/office/drawing/2014/main" id="{CCF09509-9577-9EF1-C632-996DB7069EE4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1948400A-13EA-4A6E-1496-28E95B4040C7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9" name="직사각형 208">
                  <a:extLst>
                    <a:ext uri="{FF2B5EF4-FFF2-40B4-BE49-F238E27FC236}">
                      <a16:creationId xmlns:a16="http://schemas.microsoft.com/office/drawing/2014/main" id="{8D28F3B4-3CFB-A029-91C5-230F76916204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136A01D6-EBD1-2289-BF47-B952CBB71C62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1" name="직사각형 210">
                  <a:extLst>
                    <a:ext uri="{FF2B5EF4-FFF2-40B4-BE49-F238E27FC236}">
                      <a16:creationId xmlns:a16="http://schemas.microsoft.com/office/drawing/2014/main" id="{C8DE5029-EEED-BB6B-E269-D3D06A6147DA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480238B1-B624-C2CA-57DD-3FBCFFB7090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3" name="직사각형 212">
                  <a:extLst>
                    <a:ext uri="{FF2B5EF4-FFF2-40B4-BE49-F238E27FC236}">
                      <a16:creationId xmlns:a16="http://schemas.microsoft.com/office/drawing/2014/main" id="{A5F83FAC-DEE6-014F-0BC8-0C42360EB2F5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4" name="직사각형 213">
                  <a:extLst>
                    <a:ext uri="{FF2B5EF4-FFF2-40B4-BE49-F238E27FC236}">
                      <a16:creationId xmlns:a16="http://schemas.microsoft.com/office/drawing/2014/main" id="{08C3473B-E7FF-223A-3C65-E41F7B5A8883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60AEB6A1-D746-35A8-6EE3-A76D9C72079C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0579A5A5-2078-FA9A-8C90-3CBB484F82FE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8" name="그룹 197">
                <a:extLst>
                  <a:ext uri="{FF2B5EF4-FFF2-40B4-BE49-F238E27FC236}">
                    <a16:creationId xmlns:a16="http://schemas.microsoft.com/office/drawing/2014/main" id="{C023D2D4-7B5B-1091-0D03-4127F60AFAA8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9" name="직사각형 198">
                  <a:extLst>
                    <a:ext uri="{FF2B5EF4-FFF2-40B4-BE49-F238E27FC236}">
                      <a16:creationId xmlns:a16="http://schemas.microsoft.com/office/drawing/2014/main" id="{C61B4530-8A24-8635-E3AE-3A4EDDBCD4DA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7AB16862-D6DD-B202-2806-25490849937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FCB80BD-C97A-F9CD-A2EF-80B8746DEC9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A31F496A-7AEE-BB28-07C1-0A425542AAFB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30D3CFB-E17F-029B-B276-5647D1D08AF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E764AF5C-6B26-0F15-01C2-4F4DF4BC0AF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79DABEDC-8048-A8CE-C55B-98838BDB4B7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915EB714-82DD-89B5-E487-DABF267AC1C5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EE78A56-03F2-68C1-DDEB-38246B80EFB2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CB57A022-5574-6768-8790-9815802586D4}"/>
              </a:ext>
            </a:extLst>
          </p:cNvPr>
          <p:cNvGrpSpPr/>
          <p:nvPr/>
        </p:nvGrpSpPr>
        <p:grpSpPr>
          <a:xfrm>
            <a:off x="5341414" y="4838264"/>
            <a:ext cx="726366" cy="713099"/>
            <a:chOff x="2529621" y="2014598"/>
            <a:chExt cx="1180543" cy="1158980"/>
          </a:xfrm>
        </p:grpSpPr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1CC0CCF8-77B3-887F-394B-7B19F0DA0FFF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43782BB2-4EE9-247C-5E69-ED0AC4686CE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C48F29AC-2777-F586-E778-706FB7044359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0402E23B-3DB8-3CDA-0ACF-9A18FCE62345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B0ACA945-9ABF-7FCB-6E7C-D09935CF56F4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DE628CA8-6D19-AD2A-1D98-075BD225CEAC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A7556878-4CC6-A995-196B-116FEE2414BC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D6A21319-0849-A14E-B3FD-EA0C8C89BB63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6" name="직사각형 255">
                <a:extLst>
                  <a:ext uri="{FF2B5EF4-FFF2-40B4-BE49-F238E27FC236}">
                    <a16:creationId xmlns:a16="http://schemas.microsoft.com/office/drawing/2014/main" id="{FFEBDCEC-DFE9-4F55-1B5C-07324E1F53EF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644A3A42-C5ED-9948-2C60-77C294D28C8E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28" name="그룹 227">
              <a:extLst>
                <a:ext uri="{FF2B5EF4-FFF2-40B4-BE49-F238E27FC236}">
                  <a16:creationId xmlns:a16="http://schemas.microsoft.com/office/drawing/2014/main" id="{3E8ED9E5-7790-9510-4EF9-E44D76D043F6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29" name="그룹 228">
                <a:extLst>
                  <a:ext uri="{FF2B5EF4-FFF2-40B4-BE49-F238E27FC236}">
                    <a16:creationId xmlns:a16="http://schemas.microsoft.com/office/drawing/2014/main" id="{EFCACA54-2F00-CD71-B3DA-F1FC2285AEB7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40" name="직사각형 239">
                  <a:extLst>
                    <a:ext uri="{FF2B5EF4-FFF2-40B4-BE49-F238E27FC236}">
                      <a16:creationId xmlns:a16="http://schemas.microsoft.com/office/drawing/2014/main" id="{7E72E362-F675-6C19-86CF-BAFD621542FE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1" name="직사각형 240">
                  <a:extLst>
                    <a:ext uri="{FF2B5EF4-FFF2-40B4-BE49-F238E27FC236}">
                      <a16:creationId xmlns:a16="http://schemas.microsoft.com/office/drawing/2014/main" id="{C534C715-C32B-1C74-7206-5A1234430E00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2" name="직사각형 241">
                  <a:extLst>
                    <a:ext uri="{FF2B5EF4-FFF2-40B4-BE49-F238E27FC236}">
                      <a16:creationId xmlns:a16="http://schemas.microsoft.com/office/drawing/2014/main" id="{9FE0DDB0-DE7A-DF7F-D571-72D9C9CC9859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3" name="직사각형 242">
                  <a:extLst>
                    <a:ext uri="{FF2B5EF4-FFF2-40B4-BE49-F238E27FC236}">
                      <a16:creationId xmlns:a16="http://schemas.microsoft.com/office/drawing/2014/main" id="{14F95520-EFB2-D6E7-47C4-B4A3F3331421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4" name="직사각형 243">
                  <a:extLst>
                    <a:ext uri="{FF2B5EF4-FFF2-40B4-BE49-F238E27FC236}">
                      <a16:creationId xmlns:a16="http://schemas.microsoft.com/office/drawing/2014/main" id="{9DFAC8FB-0A42-7EC4-5F2E-42FEFE5A5BFC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DF31E4AE-44E8-9275-8A44-C893B8BF1C6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F324E5DF-B962-5E99-3C01-9A8DB3090714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4C3DD27D-19AC-60E2-93A9-16EEAA86CB1F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8E496371-D535-DC7D-D679-DAC9EDB598A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30" name="그룹 229">
                <a:extLst>
                  <a:ext uri="{FF2B5EF4-FFF2-40B4-BE49-F238E27FC236}">
                    <a16:creationId xmlns:a16="http://schemas.microsoft.com/office/drawing/2014/main" id="{E74C1711-20DA-40E3-A085-0E8D3ABFB536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31" name="직사각형 230">
                  <a:extLst>
                    <a:ext uri="{FF2B5EF4-FFF2-40B4-BE49-F238E27FC236}">
                      <a16:creationId xmlns:a16="http://schemas.microsoft.com/office/drawing/2014/main" id="{26A28CC8-354E-4939-EAB9-44C1706D549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2" name="직사각형 231">
                  <a:extLst>
                    <a:ext uri="{FF2B5EF4-FFF2-40B4-BE49-F238E27FC236}">
                      <a16:creationId xmlns:a16="http://schemas.microsoft.com/office/drawing/2014/main" id="{89F689DC-603E-2525-BD76-772BBF34AA6A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3" name="직사각형 232">
                  <a:extLst>
                    <a:ext uri="{FF2B5EF4-FFF2-40B4-BE49-F238E27FC236}">
                      <a16:creationId xmlns:a16="http://schemas.microsoft.com/office/drawing/2014/main" id="{A0AA1FCA-9AC5-9338-1A7E-EF481DAACE51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4" name="직사각형 233">
                  <a:extLst>
                    <a:ext uri="{FF2B5EF4-FFF2-40B4-BE49-F238E27FC236}">
                      <a16:creationId xmlns:a16="http://schemas.microsoft.com/office/drawing/2014/main" id="{954F0780-101F-BDC6-8590-9DAB9835BB45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5" name="직사각형 234">
                  <a:extLst>
                    <a:ext uri="{FF2B5EF4-FFF2-40B4-BE49-F238E27FC236}">
                      <a16:creationId xmlns:a16="http://schemas.microsoft.com/office/drawing/2014/main" id="{A2E4DE61-C4A7-30E3-B201-96CC4ABFA6A8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6" name="직사각형 235">
                  <a:extLst>
                    <a:ext uri="{FF2B5EF4-FFF2-40B4-BE49-F238E27FC236}">
                      <a16:creationId xmlns:a16="http://schemas.microsoft.com/office/drawing/2014/main" id="{EAAD00B9-56E0-00D8-3143-C9C2D3F6EC8B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7" name="직사각형 236">
                  <a:extLst>
                    <a:ext uri="{FF2B5EF4-FFF2-40B4-BE49-F238E27FC236}">
                      <a16:creationId xmlns:a16="http://schemas.microsoft.com/office/drawing/2014/main" id="{D1E05E86-F447-AB49-D0A3-2A415D955CA8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8" name="직사각형 237">
                  <a:extLst>
                    <a:ext uri="{FF2B5EF4-FFF2-40B4-BE49-F238E27FC236}">
                      <a16:creationId xmlns:a16="http://schemas.microsoft.com/office/drawing/2014/main" id="{4D781494-3C53-D45E-68A2-245D3E38AE05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9" name="직사각형 238">
                  <a:extLst>
                    <a:ext uri="{FF2B5EF4-FFF2-40B4-BE49-F238E27FC236}">
                      <a16:creationId xmlns:a16="http://schemas.microsoft.com/office/drawing/2014/main" id="{42DF5587-E4BC-E620-46BB-0F2E47546573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9402646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활성화 함수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34BB4EB-A32F-94E7-5799-0602E8326548}"/>
              </a:ext>
            </a:extLst>
          </p:cNvPr>
          <p:cNvCxnSpPr>
            <a:cxnSpLocks/>
          </p:cNvCxnSpPr>
          <p:nvPr/>
        </p:nvCxnSpPr>
        <p:spPr>
          <a:xfrm flipV="1">
            <a:off x="8408152" y="4348510"/>
            <a:ext cx="1225685" cy="2594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D5A8541F-3C1D-A705-202A-9F0472094597}"/>
              </a:ext>
            </a:extLst>
          </p:cNvPr>
          <p:cNvGrpSpPr/>
          <p:nvPr/>
        </p:nvGrpSpPr>
        <p:grpSpPr>
          <a:xfrm>
            <a:off x="1915058" y="2956112"/>
            <a:ext cx="1565758" cy="1538015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A77D2BA-563E-5B84-CC71-BC45E7C870AD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1405139E-0759-9B52-0013-7E056EF69EAC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3F5FE22E-6AE0-1D11-4D97-FEC9BCD8BED9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D269D351-0E7D-2118-E68F-69890E3E87E5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FAB57B23-274E-5739-6398-01A90A4A928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F4C6F1E6-9CD5-0493-368B-E45A3AB66520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0F78754-913F-DF97-B521-AA4DC4C452D6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FC1F744D-3A84-15B0-A8DD-6A4FA3BE2F2C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E5E75981-95F8-C711-ECD4-6A1ECAAE6139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4F99062A-F504-0281-194E-C3169E0204D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12A019EE-73AE-FDC0-C4AB-65EC26C1A260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FD943AF3-9161-B82E-41EF-05E33062C2D3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5A300B6C-DC9B-D4C4-2C87-26BA6F2E4961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907F960F-EAB0-FF63-FB36-8A79E3512CE8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0EAF00D-011E-B58A-3CE9-DB755C58AB8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56D3B601-2869-FEA7-B936-18C4802D52A9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FBCBCF30-DA13-C6C1-CBEB-BC0CA9C2F836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E16FAD1-D982-FB92-7C1E-21E852B4DA84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7D1A3119-1923-6921-7C2C-3E2A2CE4E7D8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D55AAB27-F4B3-6BD1-ACCE-7C5A046FFFC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887F49A0-832F-8B33-CBFC-E133291A78F1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1CD05600-4B34-2185-8167-08157DC7916D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1FE4DB4-8600-856C-02C2-AF94C9F88C1C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7AC6D1F0-6970-DFBB-ADEF-3A212F16DF5A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BEEBC99-832C-A45F-FE36-856BF946B953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59FD59A8-FD23-C3B7-D451-0CE80A1A8636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532234D1-1F59-5F4E-4271-A0176B75C505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6D56F17A-80CD-A9A7-C46E-71F92B8FFCAE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2D2CBC79-5419-C7B2-3BC5-AA1B82C24D5B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4A9A26D5-2634-8E00-ED73-1CE8B3125B44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D20BF06-34AF-22CB-E79B-03FEAA720F87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260AE287-6F0E-A136-B1F5-0AF5188C4365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301A3195-EAF0-9CAC-84AA-5BA7FD39043C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5FFBEAE-2705-0A58-1A11-A4963118414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05452AF-30CB-353F-E657-211E6B3F67CF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3253280-BA9B-3321-0967-880CEB5A67C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88ED2CBD-5810-7B15-199B-DE0A0D66464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E6B932A8-CA56-3F1D-1DC9-A18E2121769D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D0E5333-8DB9-2640-7F54-8D033E6DED7C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817498E1-CC96-59D7-9AF3-10A3B02D8002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E6EBFE08-7EB2-2DF2-1F58-E5016D9EED33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806E2922-3B25-3528-4CE5-AEBEAF1ABC0F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C32456BE-4087-7A28-3293-E363FFA4543E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0625EE0A-2C17-EB4E-D663-775C085FA9A1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1D29817E-8593-11CF-C2A8-79AF35CB1A3A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DFAF711E-52E0-5312-7F72-508D70CB29B9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CD7854F-B8EF-412D-3707-49DC95CBD7F8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D937FDD-A2B5-7891-FF29-F6F325640F15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06561280-3A07-09D5-6951-84428F85ECAC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569C6686-3698-632D-3E69-B2FD9DDDE8B1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BCE3CA06-E57E-FBD7-FD65-7497B9027515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47E8D018-F7BE-82D0-92DE-84A60DF28119}"/>
              </a:ext>
            </a:extLst>
          </p:cNvPr>
          <p:cNvCxnSpPr>
            <a:cxnSpLocks/>
          </p:cNvCxnSpPr>
          <p:nvPr/>
        </p:nvCxnSpPr>
        <p:spPr>
          <a:xfrm>
            <a:off x="2903650" y="3884521"/>
            <a:ext cx="2663730" cy="19330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5FF9573-B6E3-8416-6E4A-C42B4183597F}"/>
              </a:ext>
            </a:extLst>
          </p:cNvPr>
          <p:cNvGrpSpPr/>
          <p:nvPr/>
        </p:nvGrpSpPr>
        <p:grpSpPr>
          <a:xfrm>
            <a:off x="3837806" y="3474937"/>
            <a:ext cx="726366" cy="713099"/>
            <a:chOff x="2529621" y="2014598"/>
            <a:chExt cx="1180543" cy="1158980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B8C48A15-B42E-66B4-790D-168E94CA4550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0EC46A7F-FB24-089C-64D8-EE8CD21C15E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B029E2A1-F4EE-71FE-D607-4795D628D906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7E7CA3BF-91D3-DF77-838C-5B4C7D43B9C9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0560C61E-BF43-DF8F-DEEA-EBC15353D6AE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45DC5B78-7BFA-4975-2213-380B1EFCF9FB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68858850-63A4-08EA-C165-0EE056EBD255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BFF1CCA-D4D8-44D7-E7EF-AB8B0BC31251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197F8CBE-057F-23BC-91C4-5CB1793B7EBB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E76EFBAA-969A-1335-8915-57939C75286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2F568CC1-C6D5-041B-F845-7E69011FA6B9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6244714E-5775-E9D9-C3AC-37C792BE71D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21204ACB-A1FD-36CC-438E-74487045068E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47F4CA77-38AD-441D-A75E-A4F9D2EBA78F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8983A61B-FC01-B52D-32B2-F026E0144F6E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49C5FBAD-E18E-2615-B250-7335521DAFDB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6301CAE9-6AA2-449E-BC10-26528F8FCB28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DF9DB433-83F4-9DF8-EE82-AD07F824CDE7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C1FFC9E1-B9F9-CF6D-A1BC-833D75D3753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71D0853A-88E5-3889-99DC-E5A2BBE7DF85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B73E116B-6644-5534-68F6-052D01CCACAA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B13E6724-2B77-3948-38DD-E11E53C24C2C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A36DE211-6D30-5FEC-E754-4AD4D4043797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3BE0D563-5CC6-93AE-9278-F99CE28BDD56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0BCAD6C1-0989-CE86-A623-7A8CE41AFA12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72E636AD-FA54-9EDE-2047-FE03D21C64B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1F69E211-B4C0-33B5-872A-71E7C1DB81CD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7411821F-DBA6-9E43-216D-18F8A78C575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9F9D10F7-7284-9090-8790-ECD62D4AA4E6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BC028938-4370-4753-79A8-A7D70EA6120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3171A166-6167-9366-03C1-215D7A622706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86870FC3-45D3-A9D5-8A10-CFA9D32A1870}"/>
              </a:ext>
            </a:extLst>
          </p:cNvPr>
          <p:cNvGrpSpPr/>
          <p:nvPr/>
        </p:nvGrpSpPr>
        <p:grpSpPr>
          <a:xfrm rot="176877">
            <a:off x="5194557" y="3731119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2D28B89D-F6F9-44E7-E6D9-EF0013D12BAF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1E2C4B37-5CCA-D6A1-1CA6-6F33415F5916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4C21AC8C-1A74-8046-236B-A47B5C710042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86F9EABB-399D-1060-9845-CDA5BB733F20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E9459E8E-672F-1504-95E9-F78A2D514D75}"/>
              </a:ext>
            </a:extLst>
          </p:cNvPr>
          <p:cNvCxnSpPr>
            <a:cxnSpLocks/>
          </p:cNvCxnSpPr>
          <p:nvPr/>
        </p:nvCxnSpPr>
        <p:spPr>
          <a:xfrm>
            <a:off x="2382931" y="3450098"/>
            <a:ext cx="2987091" cy="48632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F0F6518C-C322-A43C-994A-F14D20927027}"/>
              </a:ext>
            </a:extLst>
          </p:cNvPr>
          <p:cNvCxnSpPr>
            <a:cxnSpLocks/>
          </p:cNvCxnSpPr>
          <p:nvPr/>
        </p:nvCxnSpPr>
        <p:spPr>
          <a:xfrm flipV="1">
            <a:off x="2297402" y="4219070"/>
            <a:ext cx="3009345" cy="1389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4EC9F60F-6BF3-1BE1-AEA0-D07F047C58AC}"/>
              </a:ext>
            </a:extLst>
          </p:cNvPr>
          <p:cNvCxnSpPr>
            <a:cxnSpLocks/>
          </p:cNvCxnSpPr>
          <p:nvPr/>
        </p:nvCxnSpPr>
        <p:spPr>
          <a:xfrm>
            <a:off x="2936076" y="3022002"/>
            <a:ext cx="2613498" cy="7587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4913C4AB-727A-19E8-9480-127272CD5D36}"/>
              </a:ext>
            </a:extLst>
          </p:cNvPr>
          <p:cNvSpPr txBox="1"/>
          <p:nvPr/>
        </p:nvSpPr>
        <p:spPr>
          <a:xfrm>
            <a:off x="1287365" y="1158506"/>
            <a:ext cx="23342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6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풀링</a:t>
            </a:r>
            <a:r>
              <a:rPr lang="ko-KR" altLang="en-US" sz="16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층에서 일어나는 일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350BB4-1410-27FC-3F0F-F477ECA0474C}"/>
              </a:ext>
            </a:extLst>
          </p:cNvPr>
          <p:cNvSpPr txBox="1"/>
          <p:nvPr/>
        </p:nvSpPr>
        <p:spPr>
          <a:xfrm>
            <a:off x="1513699" y="2780189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4x4x3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이미지</a:t>
            </a:r>
            <a:endParaRPr lang="ko-KR" altLang="en-US" sz="11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2FC0704-1D9B-BF38-1A5B-DEA50CA6B17E}"/>
              </a:ext>
            </a:extLst>
          </p:cNvPr>
          <p:cNvSpPr txBox="1"/>
          <p:nvPr/>
        </p:nvSpPr>
        <p:spPr>
          <a:xfrm>
            <a:off x="3121951" y="2754832"/>
            <a:ext cx="279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R</a:t>
            </a:r>
            <a:endParaRPr lang="ko-KR" altLang="en-US" sz="11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3BB96C6-30B3-972F-ABED-9AB286662AC3}"/>
              </a:ext>
            </a:extLst>
          </p:cNvPr>
          <p:cNvSpPr txBox="1"/>
          <p:nvPr/>
        </p:nvSpPr>
        <p:spPr>
          <a:xfrm>
            <a:off x="3019168" y="2682115"/>
            <a:ext cx="2856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G</a:t>
            </a:r>
            <a:endParaRPr lang="ko-KR" altLang="en-US" sz="11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FD862C9-B2D5-C6A4-125C-AEA1FE85BC51}"/>
              </a:ext>
            </a:extLst>
          </p:cNvPr>
          <p:cNvSpPr txBox="1"/>
          <p:nvPr/>
        </p:nvSpPr>
        <p:spPr>
          <a:xfrm>
            <a:off x="2918196" y="2617265"/>
            <a:ext cx="2776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B</a:t>
            </a:r>
            <a:endParaRPr lang="ko-KR" altLang="en-US" sz="11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7FBEF9A-A1B2-9991-6ADB-B820EB40E154}"/>
              </a:ext>
            </a:extLst>
          </p:cNvPr>
          <p:cNvSpPr txBox="1"/>
          <p:nvPr/>
        </p:nvSpPr>
        <p:spPr>
          <a:xfrm>
            <a:off x="4313931" y="2818744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3x3x3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커널 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5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개</a:t>
            </a:r>
            <a:endParaRPr lang="ko-KR" altLang="en-US" sz="11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6A8C956-973D-10F0-44BA-5A9B345F4747}"/>
              </a:ext>
            </a:extLst>
          </p:cNvPr>
          <p:cNvSpPr txBox="1"/>
          <p:nvPr/>
        </p:nvSpPr>
        <p:spPr>
          <a:xfrm>
            <a:off x="5615570" y="3090891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2x2x5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1816E871-909A-F972-6A93-793B18EF5999}"/>
              </a:ext>
            </a:extLst>
          </p:cNvPr>
          <p:cNvGrpSpPr/>
          <p:nvPr/>
        </p:nvGrpSpPr>
        <p:grpSpPr>
          <a:xfrm rot="176877">
            <a:off x="5731922" y="3695984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188B46E7-57DF-7AF3-E2C4-46EEC31B2068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9C3CD596-D37B-9D10-15CF-6250432F6F7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DFE8C142-650D-57BA-202E-F92EB7369A31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0049A42D-383E-2689-905A-9852C5F70D86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17CD7F70-86B7-D766-FD0B-3D70ABD68B9F}"/>
              </a:ext>
            </a:extLst>
          </p:cNvPr>
          <p:cNvGrpSpPr/>
          <p:nvPr/>
        </p:nvGrpSpPr>
        <p:grpSpPr>
          <a:xfrm rot="176877">
            <a:off x="5783996" y="3716422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E17565CD-4398-D0F8-16DB-1AB004445777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4C613391-C42B-C91B-51D7-6DA1B071B6C5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FB6B1FCA-E90B-BE9C-82AA-389A5F1D8924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050C79A4-82B2-02E8-4EEE-5C5EEBA35B4E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F1DBE537-C32D-5838-D28E-3100EAC79391}"/>
              </a:ext>
            </a:extLst>
          </p:cNvPr>
          <p:cNvGrpSpPr/>
          <p:nvPr/>
        </p:nvGrpSpPr>
        <p:grpSpPr>
          <a:xfrm rot="176877">
            <a:off x="5836070" y="3736860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E936EAC7-DA65-1962-9C6E-C0BF1B291441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A3E3696F-C384-08C7-B43A-B08FED284F4D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FF15C439-FECF-7C7B-EFE7-682D3F836F80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A8509453-3380-78AC-989B-3D392B6D42C6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D812F683-23C5-62F8-5C44-17753D2C9799}"/>
              </a:ext>
            </a:extLst>
          </p:cNvPr>
          <p:cNvGrpSpPr/>
          <p:nvPr/>
        </p:nvGrpSpPr>
        <p:grpSpPr>
          <a:xfrm rot="176877">
            <a:off x="5888144" y="3757298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F964B182-632E-1E79-CACC-72099D507B85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B60BBB4A-051D-4C39-DFF2-67C909218B65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E874D4E-D5D7-3175-11DA-212A588B46D0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1B3FBC77-A913-0E1D-0075-B3DDFBCC75A2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819CFFCC-1800-089D-9B49-3D88762A7962}"/>
              </a:ext>
            </a:extLst>
          </p:cNvPr>
          <p:cNvGrpSpPr/>
          <p:nvPr/>
        </p:nvGrpSpPr>
        <p:grpSpPr>
          <a:xfrm>
            <a:off x="3375635" y="4452886"/>
            <a:ext cx="726366" cy="713099"/>
            <a:chOff x="2529621" y="2014598"/>
            <a:chExt cx="1180543" cy="1158980"/>
          </a:xfrm>
        </p:grpSpPr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0F6B2878-D159-E7FF-F50C-006971FCEE50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F31FBB17-5138-638A-99E5-19716AD107E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6B6E673-A43D-E2F7-23D5-9A6B28C0AD1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964C05B-846E-2913-92B5-87209B998EBE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C00364DE-51A3-113E-10BB-F834F7CDC287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117CAA3F-E13C-635A-C18D-A46E8E4D6C61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C8AF12E3-5EAF-54F3-CF78-30B425CE868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46E3F42F-C40C-A102-6654-C053E641C44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4DF6CDD1-CD36-275F-E9FC-054EFDA916B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92C309B6-AB31-D5B3-42BF-500B299928C5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913F1BA1-5EF2-D6D4-B7FF-CC816D296C6D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1C6A302F-8A2C-5D5D-C9EE-0E1716AF1AEA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40" name="직사각형 139">
                  <a:extLst>
                    <a:ext uri="{FF2B5EF4-FFF2-40B4-BE49-F238E27FC236}">
                      <a16:creationId xmlns:a16="http://schemas.microsoft.com/office/drawing/2014/main" id="{033B8D62-8E2F-34A9-2CF8-DF75F84100DF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1" name="직사각형 140">
                  <a:extLst>
                    <a:ext uri="{FF2B5EF4-FFF2-40B4-BE49-F238E27FC236}">
                      <a16:creationId xmlns:a16="http://schemas.microsoft.com/office/drawing/2014/main" id="{65D937AF-09B1-0DB3-AD0A-42C30A9FC791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2" name="직사각형 141">
                  <a:extLst>
                    <a:ext uri="{FF2B5EF4-FFF2-40B4-BE49-F238E27FC236}">
                      <a16:creationId xmlns:a16="http://schemas.microsoft.com/office/drawing/2014/main" id="{D56C8F6F-E065-9369-4A99-AC6C3BE0DC9B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3" name="직사각형 142">
                  <a:extLst>
                    <a:ext uri="{FF2B5EF4-FFF2-40B4-BE49-F238E27FC236}">
                      <a16:creationId xmlns:a16="http://schemas.microsoft.com/office/drawing/2014/main" id="{10804908-1EAF-9597-CD9D-0ACC2F913A47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5D22AC96-3AA9-FB07-C67A-4D10C22670B3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5" name="직사각형 144">
                  <a:extLst>
                    <a:ext uri="{FF2B5EF4-FFF2-40B4-BE49-F238E27FC236}">
                      <a16:creationId xmlns:a16="http://schemas.microsoft.com/office/drawing/2014/main" id="{6061F957-3B49-4532-3DA7-CB9DBE736979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6" name="직사각형 145">
                  <a:extLst>
                    <a:ext uri="{FF2B5EF4-FFF2-40B4-BE49-F238E27FC236}">
                      <a16:creationId xmlns:a16="http://schemas.microsoft.com/office/drawing/2014/main" id="{3FAB0544-ED4A-0DC2-5C6D-AA083BAD72F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AFF4A856-64D6-F8D0-5B84-88E5CB235311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92F202E9-5D8A-122C-92A8-6D6127D0CF5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24BD2591-4218-89DA-2F78-457FB9A9985B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31" name="직사각형 130">
                  <a:extLst>
                    <a:ext uri="{FF2B5EF4-FFF2-40B4-BE49-F238E27FC236}">
                      <a16:creationId xmlns:a16="http://schemas.microsoft.com/office/drawing/2014/main" id="{FE708DD7-33C2-9A7A-66D2-BFFB5CB035E6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2" name="직사각형 131">
                  <a:extLst>
                    <a:ext uri="{FF2B5EF4-FFF2-40B4-BE49-F238E27FC236}">
                      <a16:creationId xmlns:a16="http://schemas.microsoft.com/office/drawing/2014/main" id="{E360383A-C7C1-71AB-776E-0204C09B44FC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3" name="직사각형 132">
                  <a:extLst>
                    <a:ext uri="{FF2B5EF4-FFF2-40B4-BE49-F238E27FC236}">
                      <a16:creationId xmlns:a16="http://schemas.microsoft.com/office/drawing/2014/main" id="{4D774889-65B3-041E-6D4A-A5D0C186D09A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4" name="직사각형 133">
                  <a:extLst>
                    <a:ext uri="{FF2B5EF4-FFF2-40B4-BE49-F238E27FC236}">
                      <a16:creationId xmlns:a16="http://schemas.microsoft.com/office/drawing/2014/main" id="{7C3F15F3-E9FE-7F8F-D921-41292AA5F01C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5" name="직사각형 134">
                  <a:extLst>
                    <a:ext uri="{FF2B5EF4-FFF2-40B4-BE49-F238E27FC236}">
                      <a16:creationId xmlns:a16="http://schemas.microsoft.com/office/drawing/2014/main" id="{30B6357C-6315-F689-05ED-EDA06A70704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45AB3761-5259-4B96-87B2-CFD583C5ECC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AE6B9CFB-F9AB-5C02-63FE-84684E0CA1D2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D3DBFF56-9361-512B-9489-57ED1DF04BDF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49E6ECE8-3131-D08B-4678-43A2AD35111F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50A9A0C1-C8A0-7090-4862-B1E2A008B481}"/>
              </a:ext>
            </a:extLst>
          </p:cNvPr>
          <p:cNvGrpSpPr/>
          <p:nvPr/>
        </p:nvGrpSpPr>
        <p:grpSpPr>
          <a:xfrm>
            <a:off x="4028685" y="4425620"/>
            <a:ext cx="726366" cy="713099"/>
            <a:chOff x="2529621" y="2014598"/>
            <a:chExt cx="1180543" cy="1158980"/>
          </a:xfrm>
        </p:grpSpPr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F5616F0C-6FB7-63A9-261B-A2F61E63D977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FB63336B-771D-075F-0B61-CF649427F7D1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B9E1574D-BA3D-7B03-F9AB-7383F066DDB5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F8285464-A5D2-346D-E2B3-7033F65F3395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2AC900FB-E10C-A712-C901-73D672080FE2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2DCB8603-F136-9189-72C1-4490887D3340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9C00EE90-F257-6F82-4339-2AC778BD6ED6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2EAFB1B2-26D5-A178-E978-4638B6E37AA3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BCBEB2ED-E1AC-E7D3-EB39-44334CD5C691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23C65432-F3F2-E77D-A71D-DA75875D193A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6F8A1DE9-5B07-6B63-88B1-C1DDF73A59CE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61" name="그룹 160">
                <a:extLst>
                  <a:ext uri="{FF2B5EF4-FFF2-40B4-BE49-F238E27FC236}">
                    <a16:creationId xmlns:a16="http://schemas.microsoft.com/office/drawing/2014/main" id="{7ED00B50-317E-B1A8-EEA7-387667F4772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72" name="직사각형 171">
                  <a:extLst>
                    <a:ext uri="{FF2B5EF4-FFF2-40B4-BE49-F238E27FC236}">
                      <a16:creationId xmlns:a16="http://schemas.microsoft.com/office/drawing/2014/main" id="{8927B18B-1098-DB32-7DC2-CC4FE97B1264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3" name="직사각형 172">
                  <a:extLst>
                    <a:ext uri="{FF2B5EF4-FFF2-40B4-BE49-F238E27FC236}">
                      <a16:creationId xmlns:a16="http://schemas.microsoft.com/office/drawing/2014/main" id="{84A7E711-A69D-86C3-7CE3-34B9F442177F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CB352E90-EE45-4805-6628-971328564EA9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5" name="직사각형 174">
                  <a:extLst>
                    <a:ext uri="{FF2B5EF4-FFF2-40B4-BE49-F238E27FC236}">
                      <a16:creationId xmlns:a16="http://schemas.microsoft.com/office/drawing/2014/main" id="{EE070D57-D396-8168-0DC0-01E4AA1020DE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69022D8F-D18C-33F9-0D41-0A4C67E3162F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7" name="직사각형 176">
                  <a:extLst>
                    <a:ext uri="{FF2B5EF4-FFF2-40B4-BE49-F238E27FC236}">
                      <a16:creationId xmlns:a16="http://schemas.microsoft.com/office/drawing/2014/main" id="{EF81B0C6-6C07-9D42-1151-42C5438DBCA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911262AF-BA59-F7D0-22F9-5AC417581626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837056EE-1B28-607E-44B9-A08BCEAC329D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A1C9BFDA-F2E5-462F-F7CE-8877D5B5BDC4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995FF8D2-45A2-1B2B-4DA8-F33BE36D6C04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96714C71-0494-7B1C-118F-5D5DB2273757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4" name="직사각형 163">
                  <a:extLst>
                    <a:ext uri="{FF2B5EF4-FFF2-40B4-BE49-F238E27FC236}">
                      <a16:creationId xmlns:a16="http://schemas.microsoft.com/office/drawing/2014/main" id="{047467B3-DBDC-B6BE-84DD-A503054A5615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5" name="직사각형 164">
                  <a:extLst>
                    <a:ext uri="{FF2B5EF4-FFF2-40B4-BE49-F238E27FC236}">
                      <a16:creationId xmlns:a16="http://schemas.microsoft.com/office/drawing/2014/main" id="{B4AA6DD4-E200-F68D-5DC0-1C7BDCAB183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6" name="직사각형 165">
                  <a:extLst>
                    <a:ext uri="{FF2B5EF4-FFF2-40B4-BE49-F238E27FC236}">
                      <a16:creationId xmlns:a16="http://schemas.microsoft.com/office/drawing/2014/main" id="{B535F33B-B452-73FE-451B-3504EB164EE1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7FEEB09C-2B11-16F5-E54D-7796D6F5201B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8" name="직사각형 167">
                  <a:extLst>
                    <a:ext uri="{FF2B5EF4-FFF2-40B4-BE49-F238E27FC236}">
                      <a16:creationId xmlns:a16="http://schemas.microsoft.com/office/drawing/2014/main" id="{2A08B1A1-C50D-E79F-F9E5-E7FD740AC66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9" name="직사각형 168">
                  <a:extLst>
                    <a:ext uri="{FF2B5EF4-FFF2-40B4-BE49-F238E27FC236}">
                      <a16:creationId xmlns:a16="http://schemas.microsoft.com/office/drawing/2014/main" id="{BF1C88DF-B8F1-167D-2E8E-46F563545BD5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0" name="직사각형 169">
                  <a:extLst>
                    <a:ext uri="{FF2B5EF4-FFF2-40B4-BE49-F238E27FC236}">
                      <a16:creationId xmlns:a16="http://schemas.microsoft.com/office/drawing/2014/main" id="{94C6E162-986C-37B7-20A7-6E0AEED3838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1" name="직사각형 170">
                  <a:extLst>
                    <a:ext uri="{FF2B5EF4-FFF2-40B4-BE49-F238E27FC236}">
                      <a16:creationId xmlns:a16="http://schemas.microsoft.com/office/drawing/2014/main" id="{DC350C7C-226D-2EB7-BC2C-4B0A0E788775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6A1EFA3D-5DD5-3830-89D1-FE46747BCAEC}"/>
              </a:ext>
            </a:extLst>
          </p:cNvPr>
          <p:cNvGrpSpPr/>
          <p:nvPr/>
        </p:nvGrpSpPr>
        <p:grpSpPr>
          <a:xfrm>
            <a:off x="3308234" y="5436683"/>
            <a:ext cx="726366" cy="713099"/>
            <a:chOff x="2529621" y="2014598"/>
            <a:chExt cx="1180543" cy="1158980"/>
          </a:xfrm>
        </p:grpSpPr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2154758C-6053-29A2-C803-4074C518384E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9F383DC6-33B2-9E76-7D08-AC493AA2F09C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4F0ED94F-E5C4-C858-A81D-062D7CC4808B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BFB5F2E4-EB03-18D1-6DB2-08A6BA706A27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92E61A46-F2DE-DF7C-C7BB-A788C08BA14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1A9C6FA6-4A58-ED3B-DD72-86B57F94178B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E96C33ED-607D-ABE8-8A54-D5A5A660CA0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9" name="직사각형 218">
                <a:extLst>
                  <a:ext uri="{FF2B5EF4-FFF2-40B4-BE49-F238E27FC236}">
                    <a16:creationId xmlns:a16="http://schemas.microsoft.com/office/drawing/2014/main" id="{D2E6E55D-F599-3593-1E68-77A98948B12F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33EE3D70-1F0E-C285-D85E-67F07410D3F6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E07807EA-F822-72E0-1DA6-BAD013093B43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6AC2A285-A09F-53E9-7AC3-98D672865958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93" name="그룹 192">
                <a:extLst>
                  <a:ext uri="{FF2B5EF4-FFF2-40B4-BE49-F238E27FC236}">
                    <a16:creationId xmlns:a16="http://schemas.microsoft.com/office/drawing/2014/main" id="{D8890317-7D66-6EBC-8909-4B9D9E715169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F3413B8A-5339-0B14-2A0B-E7C8903019B4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7D08D838-7785-0C3E-2F86-A6A238D7DFA0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E99A81CC-33F8-4FF0-BEF7-4F318AF39E6B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31D88691-00B9-9D86-90C7-E642B49C4B8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2402FE45-DECA-BAE6-A348-FB792ED14546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9" name="직사각형 208">
                  <a:extLst>
                    <a:ext uri="{FF2B5EF4-FFF2-40B4-BE49-F238E27FC236}">
                      <a16:creationId xmlns:a16="http://schemas.microsoft.com/office/drawing/2014/main" id="{6DBC50F2-67C7-DBFB-8B6D-6105FCE85C87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860D6C7B-8B78-9E9E-710C-D6F62EB621FA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1" name="직사각형 210">
                  <a:extLst>
                    <a:ext uri="{FF2B5EF4-FFF2-40B4-BE49-F238E27FC236}">
                      <a16:creationId xmlns:a16="http://schemas.microsoft.com/office/drawing/2014/main" id="{C1600F89-4495-60E0-4F1A-285B82A0BDD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C0B547EF-C386-79D7-B670-141F5B756896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4" name="그룹 193">
                <a:extLst>
                  <a:ext uri="{FF2B5EF4-FFF2-40B4-BE49-F238E27FC236}">
                    <a16:creationId xmlns:a16="http://schemas.microsoft.com/office/drawing/2014/main" id="{1339B597-7C5C-2794-B8C4-4AA7B50EC26E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020EA3D5-B88A-54CB-69E4-105B4BFEA488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CE819D6-3940-F925-342D-36E400FD9E40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7BEB6443-A272-D304-6113-3FE17B35E475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2566ABAE-C1DD-511F-E72A-1E49B0AB2A86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9" name="직사각형 198">
                  <a:extLst>
                    <a:ext uri="{FF2B5EF4-FFF2-40B4-BE49-F238E27FC236}">
                      <a16:creationId xmlns:a16="http://schemas.microsoft.com/office/drawing/2014/main" id="{C264886F-A43D-F9F5-61B6-509DD0171360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E6F6E3A5-DBE4-0E6E-BB10-B599876EBE36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64F7C4F9-D87B-08A6-C23F-F5C649DD8084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DA159B01-2217-4994-0C6C-D14DD7938A71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59034378-074C-8AC6-FC4E-199894B1C01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224D1FCF-9F61-D937-4EBB-B1FB511EE935}"/>
              </a:ext>
            </a:extLst>
          </p:cNvPr>
          <p:cNvGrpSpPr/>
          <p:nvPr/>
        </p:nvGrpSpPr>
        <p:grpSpPr>
          <a:xfrm>
            <a:off x="4049017" y="5424164"/>
            <a:ext cx="726366" cy="713099"/>
            <a:chOff x="2529621" y="2014598"/>
            <a:chExt cx="1180543" cy="1158980"/>
          </a:xfrm>
        </p:grpSpPr>
        <p:grpSp>
          <p:nvGrpSpPr>
            <p:cNvPr id="223" name="그룹 222">
              <a:extLst>
                <a:ext uri="{FF2B5EF4-FFF2-40B4-BE49-F238E27FC236}">
                  <a16:creationId xmlns:a16="http://schemas.microsoft.com/office/drawing/2014/main" id="{668D6E00-AEEA-EB2F-446A-8F9FD2D5EA46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AC9874A2-8C0A-CC50-F269-16A52856169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D5355A62-D64C-A8BF-E923-E014D9F7467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00B20660-08FA-2164-2627-02505FD4F22E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265CED11-BCD8-1B8A-3CB3-A11B52DE8BE8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925739FD-128F-4AC7-6535-AEB5D3AD3556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34529A03-7D1B-2917-7D19-7533802BF14C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D255D489-68A8-E071-784F-B2401CD2079D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84B0338F-5AAA-4914-7079-403A48B65BA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3F5E2FA6-5A30-38E6-C53A-5EE0F7CAE6FA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FF991A10-DEFB-2A49-2B7C-C58C2BCA225C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25" name="그룹 224">
                <a:extLst>
                  <a:ext uri="{FF2B5EF4-FFF2-40B4-BE49-F238E27FC236}">
                    <a16:creationId xmlns:a16="http://schemas.microsoft.com/office/drawing/2014/main" id="{B9A26A96-24E3-3ADD-5A73-6E23C55D0E57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36" name="직사각형 235">
                  <a:extLst>
                    <a:ext uri="{FF2B5EF4-FFF2-40B4-BE49-F238E27FC236}">
                      <a16:creationId xmlns:a16="http://schemas.microsoft.com/office/drawing/2014/main" id="{E6D62772-D16B-8D32-E21B-9D5178A4BBFB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7" name="직사각형 236">
                  <a:extLst>
                    <a:ext uri="{FF2B5EF4-FFF2-40B4-BE49-F238E27FC236}">
                      <a16:creationId xmlns:a16="http://schemas.microsoft.com/office/drawing/2014/main" id="{2DA910CD-6294-10F7-AB0D-7467D8882E8A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8" name="직사각형 237">
                  <a:extLst>
                    <a:ext uri="{FF2B5EF4-FFF2-40B4-BE49-F238E27FC236}">
                      <a16:creationId xmlns:a16="http://schemas.microsoft.com/office/drawing/2014/main" id="{46BC6F3B-0833-9BAD-7FCA-FA7C0110697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9" name="직사각형 238">
                  <a:extLst>
                    <a:ext uri="{FF2B5EF4-FFF2-40B4-BE49-F238E27FC236}">
                      <a16:creationId xmlns:a16="http://schemas.microsoft.com/office/drawing/2014/main" id="{A415404E-3381-D258-B5C3-AD9C75849B9D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0" name="직사각형 239">
                  <a:extLst>
                    <a:ext uri="{FF2B5EF4-FFF2-40B4-BE49-F238E27FC236}">
                      <a16:creationId xmlns:a16="http://schemas.microsoft.com/office/drawing/2014/main" id="{0E1E6503-3FD4-7A6A-9061-718E193F2309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1" name="직사각형 240">
                  <a:extLst>
                    <a:ext uri="{FF2B5EF4-FFF2-40B4-BE49-F238E27FC236}">
                      <a16:creationId xmlns:a16="http://schemas.microsoft.com/office/drawing/2014/main" id="{6569D395-8CD2-320B-F3F5-BB61114D45FB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2" name="직사각형 241">
                  <a:extLst>
                    <a:ext uri="{FF2B5EF4-FFF2-40B4-BE49-F238E27FC236}">
                      <a16:creationId xmlns:a16="http://schemas.microsoft.com/office/drawing/2014/main" id="{8A5A8115-694D-11EA-C27F-9B73AEA836C8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3" name="직사각형 242">
                  <a:extLst>
                    <a:ext uri="{FF2B5EF4-FFF2-40B4-BE49-F238E27FC236}">
                      <a16:creationId xmlns:a16="http://schemas.microsoft.com/office/drawing/2014/main" id="{FC40453F-4BE9-7A22-476A-9F508FA63143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4" name="직사각형 243">
                  <a:extLst>
                    <a:ext uri="{FF2B5EF4-FFF2-40B4-BE49-F238E27FC236}">
                      <a16:creationId xmlns:a16="http://schemas.microsoft.com/office/drawing/2014/main" id="{EF762AF8-6ADC-6605-A8DD-D60A0DF3A563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98AB7763-D111-49D4-AE0D-8C2488BA9933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27" name="직사각형 226">
                  <a:extLst>
                    <a:ext uri="{FF2B5EF4-FFF2-40B4-BE49-F238E27FC236}">
                      <a16:creationId xmlns:a16="http://schemas.microsoft.com/office/drawing/2014/main" id="{2E456CD2-8525-EDFE-C2C9-0088167EE35F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8" name="직사각형 227">
                  <a:extLst>
                    <a:ext uri="{FF2B5EF4-FFF2-40B4-BE49-F238E27FC236}">
                      <a16:creationId xmlns:a16="http://schemas.microsoft.com/office/drawing/2014/main" id="{21F0D887-0DEC-C742-9AB0-AFDE2B623212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9" name="직사각형 228">
                  <a:extLst>
                    <a:ext uri="{FF2B5EF4-FFF2-40B4-BE49-F238E27FC236}">
                      <a16:creationId xmlns:a16="http://schemas.microsoft.com/office/drawing/2014/main" id="{699179FD-1840-4109-8C23-B51EC4CE0E79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0" name="직사각형 229">
                  <a:extLst>
                    <a:ext uri="{FF2B5EF4-FFF2-40B4-BE49-F238E27FC236}">
                      <a16:creationId xmlns:a16="http://schemas.microsoft.com/office/drawing/2014/main" id="{EF4CAAFC-B71F-942C-98E0-B474491F31D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1" name="직사각형 230">
                  <a:extLst>
                    <a:ext uri="{FF2B5EF4-FFF2-40B4-BE49-F238E27FC236}">
                      <a16:creationId xmlns:a16="http://schemas.microsoft.com/office/drawing/2014/main" id="{A259FE58-222C-86DA-EE1C-A9CEDAEDB88E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2" name="직사각형 231">
                  <a:extLst>
                    <a:ext uri="{FF2B5EF4-FFF2-40B4-BE49-F238E27FC236}">
                      <a16:creationId xmlns:a16="http://schemas.microsoft.com/office/drawing/2014/main" id="{E0C04078-F2E4-1AF7-1E9E-C603A57A3327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3" name="직사각형 232">
                  <a:extLst>
                    <a:ext uri="{FF2B5EF4-FFF2-40B4-BE49-F238E27FC236}">
                      <a16:creationId xmlns:a16="http://schemas.microsoft.com/office/drawing/2014/main" id="{DF6B1435-31BB-4579-84F4-2ABEDA8C2E01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4" name="직사각형 233">
                  <a:extLst>
                    <a:ext uri="{FF2B5EF4-FFF2-40B4-BE49-F238E27FC236}">
                      <a16:creationId xmlns:a16="http://schemas.microsoft.com/office/drawing/2014/main" id="{86748E7C-2652-4BB5-3A3A-1825663DA11B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5" name="직사각형 234">
                  <a:extLst>
                    <a:ext uri="{FF2B5EF4-FFF2-40B4-BE49-F238E27FC236}">
                      <a16:creationId xmlns:a16="http://schemas.microsoft.com/office/drawing/2014/main" id="{1E3C3024-DC1A-C2EF-5622-35602E513316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cxnSp>
        <p:nvCxnSpPr>
          <p:cNvPr id="254" name="직선 화살표 연결선 253">
            <a:extLst>
              <a:ext uri="{FF2B5EF4-FFF2-40B4-BE49-F238E27FC236}">
                <a16:creationId xmlns:a16="http://schemas.microsoft.com/office/drawing/2014/main" id="{87736908-8A8B-D115-7C16-ECF7898E93A4}"/>
              </a:ext>
            </a:extLst>
          </p:cNvPr>
          <p:cNvCxnSpPr>
            <a:cxnSpLocks/>
          </p:cNvCxnSpPr>
          <p:nvPr/>
        </p:nvCxnSpPr>
        <p:spPr>
          <a:xfrm>
            <a:off x="6663658" y="3891316"/>
            <a:ext cx="36316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54D732E9-E4B5-FF74-F231-C0B410BAC630}"/>
              </a:ext>
            </a:extLst>
          </p:cNvPr>
          <p:cNvSpPr txBox="1"/>
          <p:nvPr/>
        </p:nvSpPr>
        <p:spPr>
          <a:xfrm>
            <a:off x="6561017" y="4070837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활성화 함수</a:t>
            </a:r>
            <a:endParaRPr lang="en-US" altLang="ko-KR" sz="11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</a:t>
            </a:r>
            <a:r>
              <a:rPr lang="en-US" altLang="ko-KR" sz="11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ReLU</a:t>
            </a:r>
            <a:r>
              <a:rPr lang="en-US" altLang="ko-KR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  <a:endParaRPr lang="en-US" altLang="ko-KR" sz="12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22AD0692-436B-72FC-4DFB-C21A5A7EE9CB}"/>
              </a:ext>
            </a:extLst>
          </p:cNvPr>
          <p:cNvGrpSpPr/>
          <p:nvPr/>
        </p:nvGrpSpPr>
        <p:grpSpPr>
          <a:xfrm>
            <a:off x="7530428" y="3659771"/>
            <a:ext cx="1026601" cy="936096"/>
            <a:chOff x="6314259" y="3098563"/>
            <a:chExt cx="1026601" cy="936096"/>
          </a:xfrm>
        </p:grpSpPr>
        <p:grpSp>
          <p:nvGrpSpPr>
            <p:cNvPr id="257" name="그룹 256">
              <a:extLst>
                <a:ext uri="{FF2B5EF4-FFF2-40B4-BE49-F238E27FC236}">
                  <a16:creationId xmlns:a16="http://schemas.microsoft.com/office/drawing/2014/main" id="{1468A136-9CA0-DD2D-96CC-F4B51EA1A7D1}"/>
                </a:ext>
              </a:extLst>
            </p:cNvPr>
            <p:cNvGrpSpPr/>
            <p:nvPr/>
          </p:nvGrpSpPr>
          <p:grpSpPr>
            <a:xfrm rot="176877">
              <a:off x="6314259" y="3098563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603161B3-4432-2DB4-E74B-36223DD63C99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94D7B906-5762-A7C4-75C8-CEC2661FA8F6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5" name="직사각형 284">
                <a:extLst>
                  <a:ext uri="{FF2B5EF4-FFF2-40B4-BE49-F238E27FC236}">
                    <a16:creationId xmlns:a16="http://schemas.microsoft.com/office/drawing/2014/main" id="{6603099C-937D-7D22-B77E-27E4A0A3C5D8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6784D217-A149-23C5-D0C1-EC8D8B514B73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58" name="그룹 257">
              <a:extLst>
                <a:ext uri="{FF2B5EF4-FFF2-40B4-BE49-F238E27FC236}">
                  <a16:creationId xmlns:a16="http://schemas.microsoft.com/office/drawing/2014/main" id="{8D6755E1-58C5-4F4C-3390-85D0F046B0C5}"/>
                </a:ext>
              </a:extLst>
            </p:cNvPr>
            <p:cNvGrpSpPr/>
            <p:nvPr/>
          </p:nvGrpSpPr>
          <p:grpSpPr>
            <a:xfrm rot="176877">
              <a:off x="6376537" y="3141275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79" name="직사각형 278">
                <a:extLst>
                  <a:ext uri="{FF2B5EF4-FFF2-40B4-BE49-F238E27FC236}">
                    <a16:creationId xmlns:a16="http://schemas.microsoft.com/office/drawing/2014/main" id="{2603D8C4-FE37-0CCC-951E-8DBFF5BFCDB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0" name="직사각형 279">
                <a:extLst>
                  <a:ext uri="{FF2B5EF4-FFF2-40B4-BE49-F238E27FC236}">
                    <a16:creationId xmlns:a16="http://schemas.microsoft.com/office/drawing/2014/main" id="{649CCB85-972A-C431-70AA-51340802B3E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BEA664CF-C3D1-10A2-85A3-3FA3B938B912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2" name="직사각형 281">
                <a:extLst>
                  <a:ext uri="{FF2B5EF4-FFF2-40B4-BE49-F238E27FC236}">
                    <a16:creationId xmlns:a16="http://schemas.microsoft.com/office/drawing/2014/main" id="{75ADFDCC-21A3-C3B5-4F5E-A99755A07D3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59" name="그룹 258">
              <a:extLst>
                <a:ext uri="{FF2B5EF4-FFF2-40B4-BE49-F238E27FC236}">
                  <a16:creationId xmlns:a16="http://schemas.microsoft.com/office/drawing/2014/main" id="{1588F7EA-7F01-0423-C53A-4A6C99B96884}"/>
                </a:ext>
              </a:extLst>
            </p:cNvPr>
            <p:cNvGrpSpPr/>
            <p:nvPr/>
          </p:nvGrpSpPr>
          <p:grpSpPr>
            <a:xfrm rot="176877">
              <a:off x="6438815" y="318398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338E93B3-B76F-5E36-555A-4973B81A9B3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C30EA055-DFE9-F2BB-6104-BED67BA43C03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7" name="직사각형 276">
                <a:extLst>
                  <a:ext uri="{FF2B5EF4-FFF2-40B4-BE49-F238E27FC236}">
                    <a16:creationId xmlns:a16="http://schemas.microsoft.com/office/drawing/2014/main" id="{CB316C87-7C00-438A-A1A1-D65CBEC876F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8" name="직사각형 277">
                <a:extLst>
                  <a:ext uri="{FF2B5EF4-FFF2-40B4-BE49-F238E27FC236}">
                    <a16:creationId xmlns:a16="http://schemas.microsoft.com/office/drawing/2014/main" id="{F4ED97CF-BF4B-E229-F4C2-EF19FDA3677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60" name="그룹 259">
              <a:extLst>
                <a:ext uri="{FF2B5EF4-FFF2-40B4-BE49-F238E27FC236}">
                  <a16:creationId xmlns:a16="http://schemas.microsoft.com/office/drawing/2014/main" id="{186866F8-31B0-695C-C07D-9DB9B23DDF06}"/>
                </a:ext>
              </a:extLst>
            </p:cNvPr>
            <p:cNvGrpSpPr/>
            <p:nvPr/>
          </p:nvGrpSpPr>
          <p:grpSpPr>
            <a:xfrm rot="176877">
              <a:off x="6501093" y="3226699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489CAEF9-4603-9690-A696-C312EBA2073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2" name="직사각형 271">
                <a:extLst>
                  <a:ext uri="{FF2B5EF4-FFF2-40B4-BE49-F238E27FC236}">
                    <a16:creationId xmlns:a16="http://schemas.microsoft.com/office/drawing/2014/main" id="{037B045F-8872-7DA4-8A28-9428BBA7638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3" name="직사각형 272">
                <a:extLst>
                  <a:ext uri="{FF2B5EF4-FFF2-40B4-BE49-F238E27FC236}">
                    <a16:creationId xmlns:a16="http://schemas.microsoft.com/office/drawing/2014/main" id="{23369A7D-B7B6-7761-E24A-AB86EDC757EF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4" name="직사각형 273">
                <a:extLst>
                  <a:ext uri="{FF2B5EF4-FFF2-40B4-BE49-F238E27FC236}">
                    <a16:creationId xmlns:a16="http://schemas.microsoft.com/office/drawing/2014/main" id="{35818299-0CC0-28EA-3FC0-1542F031A1B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61" name="그룹 260">
              <a:extLst>
                <a:ext uri="{FF2B5EF4-FFF2-40B4-BE49-F238E27FC236}">
                  <a16:creationId xmlns:a16="http://schemas.microsoft.com/office/drawing/2014/main" id="{8E698665-E4DF-37D7-9665-829CE13DF0A5}"/>
                </a:ext>
              </a:extLst>
            </p:cNvPr>
            <p:cNvGrpSpPr/>
            <p:nvPr/>
          </p:nvGrpSpPr>
          <p:grpSpPr>
            <a:xfrm rot="176877">
              <a:off x="6563371" y="3269411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133DBAE0-D185-EB73-CB02-4972F988C131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4C742E71-200B-093E-B67E-4CED2F1E1FCF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4298C981-0170-BA55-A208-02D107320DB0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62D5B103-797E-BE00-EF49-916DF1D47806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62" name="그룹 261">
              <a:extLst>
                <a:ext uri="{FF2B5EF4-FFF2-40B4-BE49-F238E27FC236}">
                  <a16:creationId xmlns:a16="http://schemas.microsoft.com/office/drawing/2014/main" id="{A812E56F-1FB5-3CC9-F235-F2E77204ACB4}"/>
                </a:ext>
              </a:extLst>
            </p:cNvPr>
            <p:cNvGrpSpPr/>
            <p:nvPr/>
          </p:nvGrpSpPr>
          <p:grpSpPr>
            <a:xfrm rot="176877">
              <a:off x="6634047" y="333046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77C2F6CF-052E-4565-CAC4-179CDDC66D8A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53C9A35D-8CE5-A94D-3B29-3D7B56744A9B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DAC4C09C-012E-957A-4576-81D183E6248B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621E8FAF-8F41-A17D-9222-DD54A19323BC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287" name="그룹 286">
            <a:extLst>
              <a:ext uri="{FF2B5EF4-FFF2-40B4-BE49-F238E27FC236}">
                <a16:creationId xmlns:a16="http://schemas.microsoft.com/office/drawing/2014/main" id="{7CC6D3E6-91AF-837E-6EC1-09D30A93EBE5}"/>
              </a:ext>
            </a:extLst>
          </p:cNvPr>
          <p:cNvGrpSpPr/>
          <p:nvPr/>
        </p:nvGrpSpPr>
        <p:grpSpPr>
          <a:xfrm>
            <a:off x="8932261" y="4214948"/>
            <a:ext cx="823720" cy="260824"/>
            <a:chOff x="7716092" y="3653740"/>
            <a:chExt cx="823720" cy="260824"/>
          </a:xfrm>
        </p:grpSpPr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1661158-BC43-839A-C431-3BDB9654D81A}"/>
                </a:ext>
              </a:extLst>
            </p:cNvPr>
            <p:cNvSpPr/>
            <p:nvPr/>
          </p:nvSpPr>
          <p:spPr>
            <a:xfrm rot="176877">
              <a:off x="7716092" y="365374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7EFDFE33-FDA7-60EA-45F8-915A11E218D8}"/>
                </a:ext>
              </a:extLst>
            </p:cNvPr>
            <p:cNvSpPr/>
            <p:nvPr/>
          </p:nvSpPr>
          <p:spPr>
            <a:xfrm rot="176877">
              <a:off x="7767754" y="366635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33031A4A-2656-5C72-02E4-479B0D19FC20}"/>
                </a:ext>
              </a:extLst>
            </p:cNvPr>
            <p:cNvSpPr/>
            <p:nvPr/>
          </p:nvSpPr>
          <p:spPr>
            <a:xfrm rot="176877">
              <a:off x="7819416" y="3680202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7CB3D2F1-84F4-3370-9583-057F65642D64}"/>
                </a:ext>
              </a:extLst>
            </p:cNvPr>
            <p:cNvSpPr/>
            <p:nvPr/>
          </p:nvSpPr>
          <p:spPr>
            <a:xfrm rot="176877">
              <a:off x="7871078" y="3694046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52AC1178-7412-233F-E2B9-59CAA7FF55C5}"/>
                </a:ext>
              </a:extLst>
            </p:cNvPr>
            <p:cNvSpPr/>
            <p:nvPr/>
          </p:nvSpPr>
          <p:spPr>
            <a:xfrm rot="176877">
              <a:off x="7922740" y="370789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2C866781-9BD7-FB19-A437-990ED2435DEC}"/>
                </a:ext>
              </a:extLst>
            </p:cNvPr>
            <p:cNvSpPr/>
            <p:nvPr/>
          </p:nvSpPr>
          <p:spPr>
            <a:xfrm rot="176877">
              <a:off x="7974402" y="3721734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4C68702F-D126-4834-D4EC-B3BDE41D539A}"/>
                </a:ext>
              </a:extLst>
            </p:cNvPr>
            <p:cNvSpPr/>
            <p:nvPr/>
          </p:nvSpPr>
          <p:spPr>
            <a:xfrm rot="176877">
              <a:off x="8026064" y="373557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95" name="직선 연결선 294">
            <a:extLst>
              <a:ext uri="{FF2B5EF4-FFF2-40B4-BE49-F238E27FC236}">
                <a16:creationId xmlns:a16="http://schemas.microsoft.com/office/drawing/2014/main" id="{20BE56E7-873F-AB5C-C98B-93555E8FBD2A}"/>
              </a:ext>
            </a:extLst>
          </p:cNvPr>
          <p:cNvCxnSpPr>
            <a:cxnSpLocks/>
          </p:cNvCxnSpPr>
          <p:nvPr/>
        </p:nvCxnSpPr>
        <p:spPr>
          <a:xfrm>
            <a:off x="8388697" y="3816732"/>
            <a:ext cx="1258110" cy="3891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연결선 295">
            <a:extLst>
              <a:ext uri="{FF2B5EF4-FFF2-40B4-BE49-F238E27FC236}">
                <a16:creationId xmlns:a16="http://schemas.microsoft.com/office/drawing/2014/main" id="{ECFE4793-E797-ED90-49C8-570E11198C51}"/>
              </a:ext>
            </a:extLst>
          </p:cNvPr>
          <p:cNvCxnSpPr>
            <a:cxnSpLocks/>
          </p:cNvCxnSpPr>
          <p:nvPr/>
        </p:nvCxnSpPr>
        <p:spPr>
          <a:xfrm flipV="1">
            <a:off x="7960680" y="4562519"/>
            <a:ext cx="1394298" cy="12321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직선 연결선 296">
            <a:extLst>
              <a:ext uri="{FF2B5EF4-FFF2-40B4-BE49-F238E27FC236}">
                <a16:creationId xmlns:a16="http://schemas.microsoft.com/office/drawing/2014/main" id="{1C0C35D5-10FA-9C66-BD4C-6E1ADF3AF344}"/>
              </a:ext>
            </a:extLst>
          </p:cNvPr>
          <p:cNvCxnSpPr>
            <a:cxnSpLocks/>
          </p:cNvCxnSpPr>
          <p:nvPr/>
        </p:nvCxnSpPr>
        <p:spPr>
          <a:xfrm>
            <a:off x="8025531" y="4115046"/>
            <a:ext cx="1303506" cy="30480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297">
            <a:extLst>
              <a:ext uri="{FF2B5EF4-FFF2-40B4-BE49-F238E27FC236}">
                <a16:creationId xmlns:a16="http://schemas.microsoft.com/office/drawing/2014/main" id="{0D69746F-8E79-97D8-653B-F3A0C64BB7EC}"/>
              </a:ext>
            </a:extLst>
          </p:cNvPr>
          <p:cNvSpPr txBox="1"/>
          <p:nvPr/>
        </p:nvSpPr>
        <p:spPr>
          <a:xfrm>
            <a:off x="9436337" y="3623106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1x1x5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D83B8E50-2065-AD71-B67B-10BBF6BE5CA0}"/>
              </a:ext>
            </a:extLst>
          </p:cNvPr>
          <p:cNvSpPr txBox="1"/>
          <p:nvPr/>
        </p:nvSpPr>
        <p:spPr>
          <a:xfrm>
            <a:off x="8542846" y="3335887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2x2x5</a:t>
            </a:r>
          </a:p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풀링</a:t>
            </a:r>
            <a:endParaRPr lang="ko-KR" altLang="en-US" sz="11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00" name="오른쪽 중괄호 299">
            <a:extLst>
              <a:ext uri="{FF2B5EF4-FFF2-40B4-BE49-F238E27FC236}">
                <a16:creationId xmlns:a16="http://schemas.microsoft.com/office/drawing/2014/main" id="{654CE3DE-DAA7-3F6A-3764-323DB7A03088}"/>
              </a:ext>
            </a:extLst>
          </p:cNvPr>
          <p:cNvSpPr/>
          <p:nvPr/>
        </p:nvSpPr>
        <p:spPr>
          <a:xfrm rot="5400000" flipH="1">
            <a:off x="4296634" y="612570"/>
            <a:ext cx="152604" cy="35263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01" name="오른쪽 중괄호 300">
            <a:extLst>
              <a:ext uri="{FF2B5EF4-FFF2-40B4-BE49-F238E27FC236}">
                <a16:creationId xmlns:a16="http://schemas.microsoft.com/office/drawing/2014/main" id="{95B61CB4-A34E-E1EC-DEB0-C84D554DEEF3}"/>
              </a:ext>
            </a:extLst>
          </p:cNvPr>
          <p:cNvSpPr/>
          <p:nvPr/>
        </p:nvSpPr>
        <p:spPr>
          <a:xfrm rot="5400000" flipH="1">
            <a:off x="8528266" y="1426700"/>
            <a:ext cx="152605" cy="189805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A043A9CD-AD1E-3F9B-6F67-3A10FD8CD3D1}"/>
              </a:ext>
            </a:extLst>
          </p:cNvPr>
          <p:cNvSpPr txBox="1"/>
          <p:nvPr/>
        </p:nvSpPr>
        <p:spPr>
          <a:xfrm>
            <a:off x="3981708" y="1917218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합성곱층</a:t>
            </a:r>
            <a:endParaRPr lang="ko-KR" altLang="en-US" sz="11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F214F820-09B6-E5B1-F616-8B7D3E05C7B7}"/>
              </a:ext>
            </a:extLst>
          </p:cNvPr>
          <p:cNvSpPr txBox="1"/>
          <p:nvPr/>
        </p:nvSpPr>
        <p:spPr>
          <a:xfrm>
            <a:off x="8187060" y="1863677"/>
            <a:ext cx="6270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풀링층</a:t>
            </a:r>
            <a:endParaRPr lang="ko-KR" altLang="en-US" sz="11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83982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활성화 함수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5.1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9668B7-3A63-0FE9-E267-6E9276D895B7}"/>
              </a:ext>
            </a:extLst>
          </p:cNvPr>
          <p:cNvSpPr txBox="1"/>
          <p:nvPr/>
        </p:nvSpPr>
        <p:spPr>
          <a:xfrm>
            <a:off x="1313652" y="1244204"/>
            <a:ext cx="4152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6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특성 </a:t>
            </a:r>
            <a:r>
              <a:rPr lang="ko-KR" altLang="en-US" sz="16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맵을</a:t>
            </a:r>
            <a:r>
              <a:rPr lang="ko-KR" altLang="en-US" sz="16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펼쳐 완전 연결 신경망에 주입한다</a:t>
            </a:r>
            <a:r>
              <a:rPr lang="en-US" altLang="ko-KR" sz="16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6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2F853B9-390B-D44B-C659-8D55D1D0EDF0}"/>
              </a:ext>
            </a:extLst>
          </p:cNvPr>
          <p:cNvCxnSpPr>
            <a:cxnSpLocks/>
          </p:cNvCxnSpPr>
          <p:nvPr/>
        </p:nvCxnSpPr>
        <p:spPr>
          <a:xfrm flipV="1">
            <a:off x="6760137" y="4274153"/>
            <a:ext cx="977947" cy="2069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1AC0134-EB30-FC3F-EC80-7B711B8F9CE1}"/>
              </a:ext>
            </a:extLst>
          </p:cNvPr>
          <p:cNvGrpSpPr/>
          <p:nvPr/>
        </p:nvGrpSpPr>
        <p:grpSpPr>
          <a:xfrm>
            <a:off x="1579443" y="3163190"/>
            <a:ext cx="1249283" cy="1227148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D1FAD1B8-3264-27A1-DFD7-EB1578091C25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F4047E0D-BF47-FA80-02BA-4936C1429D4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3A0C5B39-F420-1B59-CA21-FBEE7268CC1E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E4A37C71-B0A0-19D6-E833-59F45FF68BC9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E01AE202-E321-F5FC-CFF4-BF571D8AC214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A3FE1D77-58FC-1F18-47F6-66686845CAFF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E42EE3BA-1C25-C0BC-A803-F960056B58EE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BC9851FE-8FFD-B576-9E4F-100F31BC8D54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46E3DB26-5964-8AA0-9B7C-FEFB75D47226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06D6AEC8-4330-A868-F991-70EABB0D1F55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C0EE301A-A96D-F6DE-1718-739DB141E9DB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9BDC8CC6-6EEC-C0D4-6177-D25C76E787BD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23015AE7-AABD-47A8-CF98-C7D10D740C44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2BA0734B-00A7-56A6-4E7B-B5E513CB722B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58A1995A-9F0C-DAE7-8FD1-A9E5C84E1449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78D7468C-0AE6-0574-43A1-3A259FB0FFF9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7F65C60B-5082-771B-0F2C-E58BA35248E7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0A93029-043A-6B06-C5FA-5A9B9D55AE0A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CDA583A-5034-C8CF-A9C1-104C79C8421A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B8C7F302-FD49-BE77-B0AC-F2105DF057AF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A2DA3B1D-EFBB-EFC1-B855-120FC54BA16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B61C71D0-BF65-37B1-851A-CAB2F6587088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98673940-BE01-D0AB-64D9-8369E4D4E584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D944FDCD-9BE3-EAE7-60D5-1079FB212CBF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B32D6FD-03DC-655B-8F97-BFACDDF2E47E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3EBA2897-215B-3C19-BB3C-FA38864180D5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5E68F466-1333-1BBD-D591-CB10DB1881CA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310C7626-F59B-38E3-ECB8-C6FFB2D8BFDD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20B6AF04-13F9-0BDD-A9F2-6C3F57BC2D7D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CB6B8CA0-519A-E572-8C87-A5DADE897504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972658E4-3F3B-B9FA-0F79-B42B1A58FA9D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8319F0A6-B4C6-AC60-C584-2BCFA93E3C96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22BB8CB-F02A-D346-57AA-67818E0F818E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3E696562-DFE1-261A-FED7-8DDBE5F3AC57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847E6F2-0E3F-42C0-E0BE-D61C18DD1D63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0D01DA67-3B99-F6A4-48D7-03E990E82FDC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2FF1514-9022-DF53-FFE0-92F6B31A779E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D793048-46E5-D0E1-2FB8-B34B1B450363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6D377FDE-6EAD-3178-AD88-7FD4FAE8EC81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888C205-18FB-AEBA-9A71-5B81B07402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1BF56C3-067D-FE03-C8EF-56DF9B9DD8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0996D76-54EF-4A1C-021F-8C41B732E0F4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43B57169-29E4-DC20-CE2C-578965D3E047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B004A5E7-2C8F-166B-8939-5714EC85646B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45DC24AB-C4A4-AD17-FD00-7E71CBD605B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9F884ED-F1CE-F9FC-A57C-D044A9F9AE59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9A393DFA-19F4-993B-7496-1C484BD0810D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C88C3067-DA74-0034-26A0-68CE7F0261C9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665CDBCC-77B8-CDBB-2EAA-C33EC141C709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66CD570B-E62F-A760-DD6F-D6187983D571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7E39B35C-ED07-46CC-34AD-56722FE98EF4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p:grpSp>
      </p:grp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E7B08D7F-4C0D-B155-E0D2-03EDE7C14E4D}"/>
              </a:ext>
            </a:extLst>
          </p:cNvPr>
          <p:cNvCxnSpPr>
            <a:cxnSpLocks/>
          </p:cNvCxnSpPr>
          <p:nvPr/>
        </p:nvCxnSpPr>
        <p:spPr>
          <a:xfrm>
            <a:off x="2368219" y="3903947"/>
            <a:ext cx="2125330" cy="15423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174BF300-C91D-CDB0-AECA-4DFC1C899C55}"/>
              </a:ext>
            </a:extLst>
          </p:cNvPr>
          <p:cNvGrpSpPr/>
          <p:nvPr/>
        </p:nvGrpSpPr>
        <p:grpSpPr>
          <a:xfrm>
            <a:off x="3113561" y="3577149"/>
            <a:ext cx="579551" cy="568966"/>
            <a:chOff x="2529621" y="2014598"/>
            <a:chExt cx="1180543" cy="1158980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F2E1E7FB-A1F9-3C3B-C3A1-95F4DDCED43B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55D49003-B7FE-5A03-9538-4898F92CD022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35C837A6-A3CD-8B75-57F6-76B020AE7804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D622DAF5-A7E1-02FD-D788-71EE9A04F385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FE94B8F9-A92B-D2C7-86FE-5A7A17D79074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A730C999-69C0-2E50-872A-D384C8B3E317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CD299D4C-20E2-B6FA-5B15-D22937C70467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7BB1CE4C-6F88-2920-E498-589ADAFAC022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0507ECD8-2032-31D8-25A9-600BF1829DE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A60180C8-F5A9-8C45-5CAE-CCEC691E2D29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F839AA59-73BA-CE6B-A28D-DA11C2A2334A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3A7055DB-654B-8EAC-B90D-0BF6DE2B1971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C53CB729-45C9-3E04-C7DB-0ABFC24B8A15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69376761-6D3E-7DAA-8451-C401F5DB6A4B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3C135399-FCF3-F5A5-B1AA-D22C3E069D49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6EAB5D0C-A311-5D82-9083-B4FFC7A2162E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1006210C-72C7-5665-F255-2DE444030E3F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7C1EE8B1-3990-4DE6-2198-C2C9CF8CB66D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A2CB41E6-A989-27B1-CA88-EC70BD503303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86" name="직사각형 85">
                  <a:extLst>
                    <a:ext uri="{FF2B5EF4-FFF2-40B4-BE49-F238E27FC236}">
                      <a16:creationId xmlns:a16="http://schemas.microsoft.com/office/drawing/2014/main" id="{C6A5751C-EBF9-B049-C44F-AE5909C2AEBE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87A7CE9D-4EB2-11EB-9A45-9637FEA50B75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</p:grpSp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128B25A8-1122-4088-6A2C-AA9178E78856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20E44648-85B7-3BC1-6C40-16756292C8FA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0F57448B-2722-815F-95B2-97E3C7E2983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39B13956-E965-9BBD-A7F7-87D2E805048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2810E7CA-B203-810E-23A6-5B49F219E8F8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662FF866-CD6F-BE9E-A888-3178EB990D27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8159613B-3F1A-E5F7-0CEB-7C5DE296B30B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257556A2-2E2C-578F-E7C1-BAF65EAC2B9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F733C7D0-17AE-A41A-2FA0-7E9CDC4A16E0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83EFC38F-920B-7642-B000-D0F67CFDA3A1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</p:grpSp>
        </p:grp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267FE29-BE6D-CC33-D265-B89F708BAA3C}"/>
              </a:ext>
            </a:extLst>
          </p:cNvPr>
          <p:cNvGrpSpPr/>
          <p:nvPr/>
        </p:nvGrpSpPr>
        <p:grpSpPr>
          <a:xfrm rot="176877">
            <a:off x="4196082" y="3781551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C0A46743-05F5-8C9F-DAF4-A2CFE1475A98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0AADB81E-4EB4-C8FE-DAA7-F397CA61433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EFE0A47A-2D6C-F68B-0973-34A657BA8D8E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53A7759C-D76E-5E40-7464-3EA5683570FB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</p:grp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CDA5DF7C-5EBF-E042-F4C2-AD85BCACC60F}"/>
              </a:ext>
            </a:extLst>
          </p:cNvPr>
          <p:cNvCxnSpPr>
            <a:cxnSpLocks/>
          </p:cNvCxnSpPr>
          <p:nvPr/>
        </p:nvCxnSpPr>
        <p:spPr>
          <a:xfrm>
            <a:off x="1952749" y="3557331"/>
            <a:ext cx="2383333" cy="38802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2895A806-418B-A863-63AE-1C47D0605444}"/>
              </a:ext>
            </a:extLst>
          </p:cNvPr>
          <p:cNvCxnSpPr>
            <a:cxnSpLocks/>
          </p:cNvCxnSpPr>
          <p:nvPr/>
        </p:nvCxnSpPr>
        <p:spPr>
          <a:xfrm flipV="1">
            <a:off x="1884507" y="4170876"/>
            <a:ext cx="2401089" cy="11083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7763D338-238E-BE3C-9C1F-F367537F72E6}"/>
              </a:ext>
            </a:extLst>
          </p:cNvPr>
          <p:cNvCxnSpPr>
            <a:cxnSpLocks/>
          </p:cNvCxnSpPr>
          <p:nvPr/>
        </p:nvCxnSpPr>
        <p:spPr>
          <a:xfrm>
            <a:off x="2394091" y="3215763"/>
            <a:ext cx="2085251" cy="60539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5EC2901-20B1-0302-855F-8B7ED927D750}"/>
              </a:ext>
            </a:extLst>
          </p:cNvPr>
          <p:cNvSpPr txBox="1"/>
          <p:nvPr/>
        </p:nvSpPr>
        <p:spPr>
          <a:xfrm>
            <a:off x="1259208" y="3022825"/>
            <a:ext cx="5918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4x4x3</a:t>
            </a:r>
          </a:p>
          <a:p>
            <a:pPr lvl="0">
              <a:defRPr/>
            </a:pPr>
            <a:r>
              <a:rPr lang="ko-KR" altLang="en-US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이미지</a:t>
            </a:r>
            <a:endParaRPr lang="ko-KR" altLang="en-US" sz="105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A08768A-B62F-602F-EAB6-A1E2D12B0090}"/>
              </a:ext>
            </a:extLst>
          </p:cNvPr>
          <p:cNvSpPr txBox="1"/>
          <p:nvPr/>
        </p:nvSpPr>
        <p:spPr>
          <a:xfrm>
            <a:off x="2542396" y="3002594"/>
            <a:ext cx="2760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R</a:t>
            </a:r>
            <a:endParaRPr lang="ko-KR" altLang="en-US" sz="105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C845852-317A-CC95-19FA-A20C559661F3}"/>
              </a:ext>
            </a:extLst>
          </p:cNvPr>
          <p:cNvSpPr txBox="1"/>
          <p:nvPr/>
        </p:nvSpPr>
        <p:spPr>
          <a:xfrm>
            <a:off x="2460388" y="2944574"/>
            <a:ext cx="2856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G</a:t>
            </a:r>
            <a:endParaRPr lang="ko-KR" altLang="en-US" sz="105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BC3B484-188A-6314-4009-139293C05E23}"/>
              </a:ext>
            </a:extLst>
          </p:cNvPr>
          <p:cNvSpPr txBox="1"/>
          <p:nvPr/>
        </p:nvSpPr>
        <p:spPr>
          <a:xfrm>
            <a:off x="2379825" y="2892832"/>
            <a:ext cx="274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B</a:t>
            </a:r>
            <a:endParaRPr lang="ko-KR" altLang="en-US" sz="105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6D58BB9-D35A-F55E-CB0B-952EDB2BA694}"/>
              </a:ext>
            </a:extLst>
          </p:cNvPr>
          <p:cNvSpPr txBox="1"/>
          <p:nvPr/>
        </p:nvSpPr>
        <p:spPr>
          <a:xfrm>
            <a:off x="3493450" y="3053588"/>
            <a:ext cx="7168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3x3x3</a:t>
            </a:r>
          </a:p>
          <a:p>
            <a:pPr lvl="0">
              <a:defRPr/>
            </a:pPr>
            <a:r>
              <a:rPr lang="ko-KR" altLang="en-US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커널 </a:t>
            </a:r>
            <a:r>
              <a:rPr lang="en-US" altLang="ko-KR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5</a:t>
            </a:r>
            <a:r>
              <a:rPr lang="ko-KR" altLang="en-US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개</a:t>
            </a:r>
            <a:endParaRPr lang="ko-KR" altLang="en-US" sz="105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774093D-B1C4-30A4-F9C8-35B8E916A82D}"/>
              </a:ext>
            </a:extLst>
          </p:cNvPr>
          <p:cNvSpPr txBox="1"/>
          <p:nvPr/>
        </p:nvSpPr>
        <p:spPr>
          <a:xfrm>
            <a:off x="4531999" y="3270728"/>
            <a:ext cx="6303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2x2x5</a:t>
            </a:r>
          </a:p>
          <a:p>
            <a:pPr lvl="0">
              <a:defRPr/>
            </a:pPr>
            <a:r>
              <a:rPr lang="ko-KR" altLang="en-US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특성 맵</a:t>
            </a:r>
            <a:endParaRPr lang="ko-KR" altLang="en-US" sz="105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3C3D4A22-90DB-0BBE-9FF6-746801159EBA}"/>
              </a:ext>
            </a:extLst>
          </p:cNvPr>
          <p:cNvGrpSpPr/>
          <p:nvPr/>
        </p:nvGrpSpPr>
        <p:grpSpPr>
          <a:xfrm rot="176877">
            <a:off x="4624833" y="3753518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0DAD344-B335-2BC4-030B-139E313B25CD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AA3170DB-913C-3557-38E2-C0F60D1286E6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EC516F33-CB2C-E527-16C2-780912E09FD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6F3D3254-6FA5-F88A-80F7-228E6E41F18E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6AE759E0-0854-D086-1925-324BA19CB0D2}"/>
              </a:ext>
            </a:extLst>
          </p:cNvPr>
          <p:cNvGrpSpPr/>
          <p:nvPr/>
        </p:nvGrpSpPr>
        <p:grpSpPr>
          <a:xfrm rot="176877">
            <a:off x="4666382" y="3769825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8AB335D-1245-E41E-3AAD-29B1DDD1DA8A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18CE01E-DC58-C582-D958-2F239EA1414D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90B1D22-B311-5501-E3EE-785E7A0F34B5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367D4E2-C7DD-6958-6964-E2D92714811B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EB3B91CD-659D-486D-0AD7-637A9E71BEE7}"/>
              </a:ext>
            </a:extLst>
          </p:cNvPr>
          <p:cNvGrpSpPr/>
          <p:nvPr/>
        </p:nvGrpSpPr>
        <p:grpSpPr>
          <a:xfrm rot="176877">
            <a:off x="4707931" y="3786132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97506E5-A2A0-E826-A1E7-A6550414D725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35E4D73-CAED-BB42-FC64-FA364ECA0568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96734E26-7D43-6F90-6137-2CFA3BF57F2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7A61098-2A5C-D481-FFFF-C69F9D618119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AB10FA03-4E25-2886-912E-910EF5A0A4C5}"/>
              </a:ext>
            </a:extLst>
          </p:cNvPr>
          <p:cNvGrpSpPr/>
          <p:nvPr/>
        </p:nvGrpSpPr>
        <p:grpSpPr>
          <a:xfrm rot="176877">
            <a:off x="4749479" y="3802439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97C23640-4DDE-17A6-70D1-085D9A798C8F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B89D5B5C-CDC8-61B5-D7D3-C69963DA7615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CDC8AD0F-05D2-9C16-087B-9F32354A0DE7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7205027-EF05-7A5A-6491-F893966CA91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810C443F-A9D3-0E19-B423-A14D2733CE2C}"/>
              </a:ext>
            </a:extLst>
          </p:cNvPr>
          <p:cNvGrpSpPr/>
          <p:nvPr/>
        </p:nvGrpSpPr>
        <p:grpSpPr>
          <a:xfrm>
            <a:off x="2744805" y="4357433"/>
            <a:ext cx="579551" cy="568966"/>
            <a:chOff x="2529621" y="2014598"/>
            <a:chExt cx="1180543" cy="1158980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7D97EAA0-E744-AE76-4445-4C87ED122F12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1E212AC7-30C0-9094-01F6-349621A28BB9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2D65CA5E-474C-60B7-0130-A458EAA1CAD4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5CA033CE-A245-0829-B061-F5AC53E60664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B27A3E25-30D1-DF44-CC8F-B97AE6738370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23C7A40D-AC9E-B919-EB07-F002452A9AF6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2634DE16-DD0B-6CD2-7CB5-91CBDBAE061F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0A7D3FE2-FA39-D0B1-4B07-C273CE996425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7CB10EC7-2D7E-69AC-1F68-BA0D82F1E03A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3A44BDC9-ABD9-AE23-85D3-3F2E28693ED9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3A7B004C-9898-CA3E-E32E-8E28EA8F1908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ADDFB2B7-3896-A7B2-596E-5E5024405441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45" name="직사각형 144">
                  <a:extLst>
                    <a:ext uri="{FF2B5EF4-FFF2-40B4-BE49-F238E27FC236}">
                      <a16:creationId xmlns:a16="http://schemas.microsoft.com/office/drawing/2014/main" id="{61EB1FA5-DD26-F7CA-8EBE-8EA3B7574D57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146" name="직사각형 145">
                  <a:extLst>
                    <a:ext uri="{FF2B5EF4-FFF2-40B4-BE49-F238E27FC236}">
                      <a16:creationId xmlns:a16="http://schemas.microsoft.com/office/drawing/2014/main" id="{7C7EFD8A-E786-0F08-B6D3-B9CD114946EB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CA386321-F2C4-D553-26FB-883B83983887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DEB02EA7-785A-0182-CD0C-83B47E3769B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149" name="직사각형 148">
                  <a:extLst>
                    <a:ext uri="{FF2B5EF4-FFF2-40B4-BE49-F238E27FC236}">
                      <a16:creationId xmlns:a16="http://schemas.microsoft.com/office/drawing/2014/main" id="{452E4EB2-27CB-1C3B-1418-7BB5F1F48883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150" name="직사각형 149">
                  <a:extLst>
                    <a:ext uri="{FF2B5EF4-FFF2-40B4-BE49-F238E27FC236}">
                      <a16:creationId xmlns:a16="http://schemas.microsoft.com/office/drawing/2014/main" id="{910219AB-6066-382D-FD35-580F133EA655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151" name="직사각형 150">
                  <a:extLst>
                    <a:ext uri="{FF2B5EF4-FFF2-40B4-BE49-F238E27FC236}">
                      <a16:creationId xmlns:a16="http://schemas.microsoft.com/office/drawing/2014/main" id="{BDAB0E8B-990C-1ABB-16B4-51E831EDFBD4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AD940DE9-D038-290A-5125-20BB0916FA23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CFDF678D-26FE-323D-1255-C21AC0522BCD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C45B9952-4D04-1B90-8DFF-364462672CCF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AE494AFF-1B22-BE65-F92E-B496486B048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556E0D5D-C583-3FD4-1461-DA59C75F39B6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612F8302-FEB5-9A23-48F4-3AEA49CE03BB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34EE48B6-E409-0C76-2162-D22260B9838C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140" name="직사각형 139">
                  <a:extLst>
                    <a:ext uri="{FF2B5EF4-FFF2-40B4-BE49-F238E27FC236}">
                      <a16:creationId xmlns:a16="http://schemas.microsoft.com/office/drawing/2014/main" id="{42B840DC-27D8-7C6A-7467-CA6A13243DE4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141" name="직사각형 140">
                  <a:extLst>
                    <a:ext uri="{FF2B5EF4-FFF2-40B4-BE49-F238E27FC236}">
                      <a16:creationId xmlns:a16="http://schemas.microsoft.com/office/drawing/2014/main" id="{632B397C-B50B-D072-97A2-7339C5064E3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142" name="직사각형 141">
                  <a:extLst>
                    <a:ext uri="{FF2B5EF4-FFF2-40B4-BE49-F238E27FC236}">
                      <a16:creationId xmlns:a16="http://schemas.microsoft.com/office/drawing/2014/main" id="{6312BEDD-5724-3CC1-FBF0-E9EA9080305F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143" name="직사각형 142">
                  <a:extLst>
                    <a:ext uri="{FF2B5EF4-FFF2-40B4-BE49-F238E27FC236}">
                      <a16:creationId xmlns:a16="http://schemas.microsoft.com/office/drawing/2014/main" id="{DAA3F82F-55D8-B503-A770-B585773EA316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8CCAEDCB-C995-1087-135F-7F85ED79AF1C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</p:grpSp>
        </p:grpSp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E916DB0F-4670-9B43-E13B-70EC72BD199F}"/>
              </a:ext>
            </a:extLst>
          </p:cNvPr>
          <p:cNvGrpSpPr/>
          <p:nvPr/>
        </p:nvGrpSpPr>
        <p:grpSpPr>
          <a:xfrm>
            <a:off x="3265859" y="4335678"/>
            <a:ext cx="579551" cy="568966"/>
            <a:chOff x="2529621" y="2014598"/>
            <a:chExt cx="1180543" cy="1158980"/>
          </a:xfrm>
        </p:grpSpPr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E1B47679-4717-0134-523B-92E10F8416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60E81849-6D4D-EC27-9871-F6048DE6DFFA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8E9A06FE-5EC6-8819-6BB2-B6474BD392B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88D45E87-3F9E-00EF-01C0-F61073A754AF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26649D25-891E-45FE-D705-042E00AEDD3C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DFE69E9B-5A1C-E635-35CB-2F49BA834CE1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56CBC262-51C7-1E41-A324-2A552F25DC96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0DF6981E-FA0E-153F-072F-8E72E10E658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36D19B52-3A07-8C2E-0FB8-C000CA465836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77705988-C517-9211-41D2-0117F8C9C75B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p:grp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01995493-6D35-2249-E5C2-908B42803903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E4BF9CB4-BA6D-5D89-A174-F79BC4004631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77" name="직사각형 176">
                  <a:extLst>
                    <a:ext uri="{FF2B5EF4-FFF2-40B4-BE49-F238E27FC236}">
                      <a16:creationId xmlns:a16="http://schemas.microsoft.com/office/drawing/2014/main" id="{172B20B6-14AF-85E4-0F51-48338F2DD5A2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044ACE96-6D40-A6BE-F217-B4878269D8C1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B5AFC486-DA3C-746A-F091-3198AFD15C5E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57910C07-D508-1014-ABB3-872418C2556A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F3D6D607-8E87-427A-0456-AAFB8791174C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315F996D-AB45-4A90-3112-95F50D25001C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40FF9F95-59B3-44CB-A55C-4CFD3E5D4251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ACF782EF-C188-8469-16E6-C5D6ED100849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F89996E7-1CF5-5977-C41A-8C83A3A34B1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</p:grpSp>
          <p:grpSp>
            <p:nvGrpSpPr>
              <p:cNvPr id="167" name="그룹 166">
                <a:extLst>
                  <a:ext uri="{FF2B5EF4-FFF2-40B4-BE49-F238E27FC236}">
                    <a16:creationId xmlns:a16="http://schemas.microsoft.com/office/drawing/2014/main" id="{3C491B3A-3374-FEE6-9832-FBBAEC22B748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68" name="직사각형 167">
                  <a:extLst>
                    <a:ext uri="{FF2B5EF4-FFF2-40B4-BE49-F238E27FC236}">
                      <a16:creationId xmlns:a16="http://schemas.microsoft.com/office/drawing/2014/main" id="{43FFB571-7C1D-ADE8-9C11-2561F171C67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169" name="직사각형 168">
                  <a:extLst>
                    <a:ext uri="{FF2B5EF4-FFF2-40B4-BE49-F238E27FC236}">
                      <a16:creationId xmlns:a16="http://schemas.microsoft.com/office/drawing/2014/main" id="{B2D94791-41CC-FDFB-0484-49054FCCD160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170" name="직사각형 169">
                  <a:extLst>
                    <a:ext uri="{FF2B5EF4-FFF2-40B4-BE49-F238E27FC236}">
                      <a16:creationId xmlns:a16="http://schemas.microsoft.com/office/drawing/2014/main" id="{55411794-D938-442C-F75B-15BE72FB260A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171" name="직사각형 170">
                  <a:extLst>
                    <a:ext uri="{FF2B5EF4-FFF2-40B4-BE49-F238E27FC236}">
                      <a16:creationId xmlns:a16="http://schemas.microsoft.com/office/drawing/2014/main" id="{241E4953-6CA9-B15A-D259-1197F3E1FE0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172" name="직사각형 171">
                  <a:extLst>
                    <a:ext uri="{FF2B5EF4-FFF2-40B4-BE49-F238E27FC236}">
                      <a16:creationId xmlns:a16="http://schemas.microsoft.com/office/drawing/2014/main" id="{B5FFD68E-8601-FDB2-7743-1F9FC1E5E023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173" name="직사각형 172">
                  <a:extLst>
                    <a:ext uri="{FF2B5EF4-FFF2-40B4-BE49-F238E27FC236}">
                      <a16:creationId xmlns:a16="http://schemas.microsoft.com/office/drawing/2014/main" id="{B4B91D74-D206-126E-1C6A-FC66FE9D59C5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F24C5475-7DFC-5D0E-A3B1-7937218B9DB7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175" name="직사각형 174">
                  <a:extLst>
                    <a:ext uri="{FF2B5EF4-FFF2-40B4-BE49-F238E27FC236}">
                      <a16:creationId xmlns:a16="http://schemas.microsoft.com/office/drawing/2014/main" id="{C5DCAD95-B21A-2639-FE01-21C178DF2C65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23BEEA7A-AF28-CA73-2EF1-A7FB97990A81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</p:grpSp>
        </p:grp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F9BD58B1-F4A7-BA87-6DA2-E8C1BFC547DD}"/>
              </a:ext>
            </a:extLst>
          </p:cNvPr>
          <p:cNvGrpSpPr/>
          <p:nvPr/>
        </p:nvGrpSpPr>
        <p:grpSpPr>
          <a:xfrm>
            <a:off x="2691027" y="5142382"/>
            <a:ext cx="579551" cy="568966"/>
            <a:chOff x="2529621" y="2014598"/>
            <a:chExt cx="1180543" cy="1158980"/>
          </a:xfrm>
        </p:grpSpPr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AB3DA088-B01E-CB37-1991-2E7FC141D37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6BB436DE-8A85-2751-3A46-98480E708F75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219" name="직사각형 218">
                <a:extLst>
                  <a:ext uri="{FF2B5EF4-FFF2-40B4-BE49-F238E27FC236}">
                    <a16:creationId xmlns:a16="http://schemas.microsoft.com/office/drawing/2014/main" id="{A3D1532B-8852-13CC-AE6E-3EDEE540F65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4151271D-E68E-B5B9-0D7C-BB2EC84C9CDC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FD2465B3-A91D-7007-76DB-54FA9EFDF97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00295DC9-4AC6-8E61-A8B4-42225B8FC4B2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DA3C65E8-BBDF-208C-9725-9B0F663DED5D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DB094AB2-AC61-9CE9-05DD-09A18512B049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9BB28C04-4DDF-9C6F-AB56-29D2F4C4CA36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226" name="직사각형 225">
                <a:extLst>
                  <a:ext uri="{FF2B5EF4-FFF2-40B4-BE49-F238E27FC236}">
                    <a16:creationId xmlns:a16="http://schemas.microsoft.com/office/drawing/2014/main" id="{3EC3BE74-7C43-5794-3851-99D77CA81E75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p:grpSp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50939B91-78E5-579E-84DD-96F91E3FF4B5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98" name="그룹 197">
                <a:extLst>
                  <a:ext uri="{FF2B5EF4-FFF2-40B4-BE49-F238E27FC236}">
                    <a16:creationId xmlns:a16="http://schemas.microsoft.com/office/drawing/2014/main" id="{B6FB1EF3-B8EE-0D3A-30D1-3BE806A00E35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9" name="직사각형 208">
                  <a:extLst>
                    <a:ext uri="{FF2B5EF4-FFF2-40B4-BE49-F238E27FC236}">
                      <a16:creationId xmlns:a16="http://schemas.microsoft.com/office/drawing/2014/main" id="{86F07BC7-331B-A84E-017E-41BD25110E20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AB6AE1AA-F0ED-CE72-481D-82B7430E017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211" name="직사각형 210">
                  <a:extLst>
                    <a:ext uri="{FF2B5EF4-FFF2-40B4-BE49-F238E27FC236}">
                      <a16:creationId xmlns:a16="http://schemas.microsoft.com/office/drawing/2014/main" id="{5FB267BD-4B6B-792A-EF4C-45CF994E1482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B6809049-D95E-94E7-B46B-BC43B518AB7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213" name="직사각형 212">
                  <a:extLst>
                    <a:ext uri="{FF2B5EF4-FFF2-40B4-BE49-F238E27FC236}">
                      <a16:creationId xmlns:a16="http://schemas.microsoft.com/office/drawing/2014/main" id="{D69F38A1-BA8F-3366-5A18-0677C20A9FE3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214" name="직사각형 213">
                  <a:extLst>
                    <a:ext uri="{FF2B5EF4-FFF2-40B4-BE49-F238E27FC236}">
                      <a16:creationId xmlns:a16="http://schemas.microsoft.com/office/drawing/2014/main" id="{45F7CCB3-BD57-37CA-6C4D-0EFCB499A2AE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3A3E2ACB-8239-6F05-6E07-E4D406268B0F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71C1A876-1C09-1C9F-3CF3-81CA87FDCCB8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9CBDC710-2547-A674-7491-E8ABE7E7FC0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7E1F7DA1-3192-6741-218D-C2947E92BC1A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60B4B0E3-1F8A-C58D-CD2C-BB98444EC2E6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E0C91D00-A9DA-3989-AB4A-6FFE1281C88B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E4A75DA1-2B68-AD26-C27F-70E3EAFA002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A1AF5492-2306-87C7-9D60-367441C7E48B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2DCCD6BA-A605-51F1-4F24-06D5CF8FD19E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4671A954-53EF-032F-2BA8-6B6BBBD269B9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2E9F0EDA-AF69-8A1A-2B41-4739C99FD3B5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54B65A9D-C74B-481B-FFE0-048F2A97650B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16B7FD-FF75-7D65-4D24-D51460E07C32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</p:grpSp>
        </p:grpSp>
      </p:grp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099307F9-2353-D6D5-6D83-B08962A3EFCE}"/>
              </a:ext>
            </a:extLst>
          </p:cNvPr>
          <p:cNvGrpSpPr/>
          <p:nvPr/>
        </p:nvGrpSpPr>
        <p:grpSpPr>
          <a:xfrm>
            <a:off x="3282081" y="5132394"/>
            <a:ext cx="579551" cy="568966"/>
            <a:chOff x="2529621" y="2014598"/>
            <a:chExt cx="1180543" cy="1158980"/>
          </a:xfrm>
        </p:grpSpPr>
        <p:grpSp>
          <p:nvGrpSpPr>
            <p:cNvPr id="228" name="그룹 227">
              <a:extLst>
                <a:ext uri="{FF2B5EF4-FFF2-40B4-BE49-F238E27FC236}">
                  <a16:creationId xmlns:a16="http://schemas.microsoft.com/office/drawing/2014/main" id="{98E9D11F-DE9C-C605-AFA5-38EC6598BCCF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CE916E49-9D1C-4BE7-00DB-256DEE3ABB2B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266998A5-99D6-D8AD-766D-13CAC5EBC6DD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EA83B27A-C9EB-322F-8579-57676C900709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A79DD7FC-77F1-A203-33ED-82B58F9E4ED1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3FA73C8E-52DA-62DA-CBD3-882237732918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ED22EA39-3444-C530-7CF8-217497347D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256" name="직사각형 255">
                <a:extLst>
                  <a:ext uri="{FF2B5EF4-FFF2-40B4-BE49-F238E27FC236}">
                    <a16:creationId xmlns:a16="http://schemas.microsoft.com/office/drawing/2014/main" id="{19A462FD-C931-1137-C13A-FBBA8B0B8755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E3945E66-257B-C170-1A45-13BA83995DD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AAD553EE-DF3C-556F-6677-3871A63C824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p:grpSp>
        <p:grpSp>
          <p:nvGrpSpPr>
            <p:cNvPr id="229" name="그룹 228">
              <a:extLst>
                <a:ext uri="{FF2B5EF4-FFF2-40B4-BE49-F238E27FC236}">
                  <a16:creationId xmlns:a16="http://schemas.microsoft.com/office/drawing/2014/main" id="{748EED9D-6A56-9D81-DC68-0310F2DE7614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30" name="그룹 229">
                <a:extLst>
                  <a:ext uri="{FF2B5EF4-FFF2-40B4-BE49-F238E27FC236}">
                    <a16:creationId xmlns:a16="http://schemas.microsoft.com/office/drawing/2014/main" id="{482651CA-AE89-E640-D906-C852B3E81BD9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41" name="직사각형 240">
                  <a:extLst>
                    <a:ext uri="{FF2B5EF4-FFF2-40B4-BE49-F238E27FC236}">
                      <a16:creationId xmlns:a16="http://schemas.microsoft.com/office/drawing/2014/main" id="{BC4BB0A9-85E5-3294-6FA2-BFFAD190D5B5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242" name="직사각형 241">
                  <a:extLst>
                    <a:ext uri="{FF2B5EF4-FFF2-40B4-BE49-F238E27FC236}">
                      <a16:creationId xmlns:a16="http://schemas.microsoft.com/office/drawing/2014/main" id="{212EE8BA-6C06-07D1-47FA-8B3A53508EA6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243" name="직사각형 242">
                  <a:extLst>
                    <a:ext uri="{FF2B5EF4-FFF2-40B4-BE49-F238E27FC236}">
                      <a16:creationId xmlns:a16="http://schemas.microsoft.com/office/drawing/2014/main" id="{34FFE5D6-E917-E880-6915-DFC04B7A5301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244" name="직사각형 243">
                  <a:extLst>
                    <a:ext uri="{FF2B5EF4-FFF2-40B4-BE49-F238E27FC236}">
                      <a16:creationId xmlns:a16="http://schemas.microsoft.com/office/drawing/2014/main" id="{70E73C5B-81E7-9F45-F789-68206852DAC1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EF800D35-8BB9-C475-11BB-A51DF7F02555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4C2008C5-D7B3-E8D3-8492-4883B60913ED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BFBF4F4C-D11A-F78D-5428-7E8968A2C57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1732157C-BFC3-4FCE-5F0A-F42415C6178C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3902BC80-0BBE-3C59-FED7-401C9F18A395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</p:grpSp>
          <p:grpSp>
            <p:nvGrpSpPr>
              <p:cNvPr id="231" name="그룹 230">
                <a:extLst>
                  <a:ext uri="{FF2B5EF4-FFF2-40B4-BE49-F238E27FC236}">
                    <a16:creationId xmlns:a16="http://schemas.microsoft.com/office/drawing/2014/main" id="{A6BC07AA-D5C5-3CB7-5F36-72443CE3A7CE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32" name="직사각형 231">
                  <a:extLst>
                    <a:ext uri="{FF2B5EF4-FFF2-40B4-BE49-F238E27FC236}">
                      <a16:creationId xmlns:a16="http://schemas.microsoft.com/office/drawing/2014/main" id="{D8E86AB1-5FA3-51C3-D9CF-099931ACA304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233" name="직사각형 232">
                  <a:extLst>
                    <a:ext uri="{FF2B5EF4-FFF2-40B4-BE49-F238E27FC236}">
                      <a16:creationId xmlns:a16="http://schemas.microsoft.com/office/drawing/2014/main" id="{30A9F109-76D6-C0B7-D9B6-D585202B08D0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234" name="직사각형 233">
                  <a:extLst>
                    <a:ext uri="{FF2B5EF4-FFF2-40B4-BE49-F238E27FC236}">
                      <a16:creationId xmlns:a16="http://schemas.microsoft.com/office/drawing/2014/main" id="{D1E18704-ED20-AC06-700E-F632B1A50747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235" name="직사각형 234">
                  <a:extLst>
                    <a:ext uri="{FF2B5EF4-FFF2-40B4-BE49-F238E27FC236}">
                      <a16:creationId xmlns:a16="http://schemas.microsoft.com/office/drawing/2014/main" id="{9F6732E8-0C2E-9074-0C57-7B2D70CE4A9F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236" name="직사각형 235">
                  <a:extLst>
                    <a:ext uri="{FF2B5EF4-FFF2-40B4-BE49-F238E27FC236}">
                      <a16:creationId xmlns:a16="http://schemas.microsoft.com/office/drawing/2014/main" id="{D5D8F2C7-5345-7BE6-0826-C80608F1DE61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237" name="직사각형 236">
                  <a:extLst>
                    <a:ext uri="{FF2B5EF4-FFF2-40B4-BE49-F238E27FC236}">
                      <a16:creationId xmlns:a16="http://schemas.microsoft.com/office/drawing/2014/main" id="{C86D587E-FFA4-8E79-772F-769B2516F13C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238" name="직사각형 237">
                  <a:extLst>
                    <a:ext uri="{FF2B5EF4-FFF2-40B4-BE49-F238E27FC236}">
                      <a16:creationId xmlns:a16="http://schemas.microsoft.com/office/drawing/2014/main" id="{4DFD1CE5-E3A1-A3F0-05D7-5AD42DF914C2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239" name="직사각형 238">
                  <a:extLst>
                    <a:ext uri="{FF2B5EF4-FFF2-40B4-BE49-F238E27FC236}">
                      <a16:creationId xmlns:a16="http://schemas.microsoft.com/office/drawing/2014/main" id="{FA588002-2950-0062-BF3A-C54A3863492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  <p:sp>
              <p:nvSpPr>
                <p:cNvPr id="240" name="직사각형 239">
                  <a:extLst>
                    <a:ext uri="{FF2B5EF4-FFF2-40B4-BE49-F238E27FC236}">
                      <a16:creationId xmlns:a16="http://schemas.microsoft.com/office/drawing/2014/main" id="{AA92A1EC-88B1-0BC4-B8F5-DEB107809EE2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</p:grpSp>
        </p:grpSp>
      </p:grpSp>
      <p:cxnSp>
        <p:nvCxnSpPr>
          <p:cNvPr id="259" name="직선 화살표 연결선 258">
            <a:extLst>
              <a:ext uri="{FF2B5EF4-FFF2-40B4-BE49-F238E27FC236}">
                <a16:creationId xmlns:a16="http://schemas.microsoft.com/office/drawing/2014/main" id="{8B886D38-EC2F-676F-BF1B-A1FAE1EF1B6E}"/>
              </a:ext>
            </a:extLst>
          </p:cNvPr>
          <p:cNvCxnSpPr>
            <a:cxnSpLocks/>
          </p:cNvCxnSpPr>
          <p:nvPr/>
        </p:nvCxnSpPr>
        <p:spPr>
          <a:xfrm>
            <a:off x="5368245" y="3909369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Box 259">
            <a:extLst>
              <a:ext uri="{FF2B5EF4-FFF2-40B4-BE49-F238E27FC236}">
                <a16:creationId xmlns:a16="http://schemas.microsoft.com/office/drawing/2014/main" id="{9F9C26EE-F1BA-127B-6B23-9B73852A7197}"/>
              </a:ext>
            </a:extLst>
          </p:cNvPr>
          <p:cNvSpPr txBox="1"/>
          <p:nvPr/>
        </p:nvSpPr>
        <p:spPr>
          <a:xfrm>
            <a:off x="5294432" y="4088214"/>
            <a:ext cx="899605" cy="423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활성화 함수</a:t>
            </a:r>
            <a:endParaRPr lang="en-US" altLang="ko-KR" sz="105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</a:t>
            </a:r>
            <a:r>
              <a:rPr lang="en-US" altLang="ko-KR" sz="105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ReLU</a:t>
            </a:r>
            <a:r>
              <a:rPr lang="en-US" altLang="ko-KR" sz="105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  <a:endParaRPr lang="en-US" altLang="ko-KR" sz="11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20C81476-0594-23E3-6BD4-128E5D87CEDE}"/>
              </a:ext>
            </a:extLst>
          </p:cNvPr>
          <p:cNvGrpSpPr/>
          <p:nvPr/>
        </p:nvGrpSpPr>
        <p:grpSpPr>
          <a:xfrm>
            <a:off x="6059821" y="3724624"/>
            <a:ext cx="819102" cy="746890"/>
            <a:chOff x="6314259" y="3098563"/>
            <a:chExt cx="1026601" cy="936096"/>
          </a:xfrm>
        </p:grpSpPr>
        <p:grpSp>
          <p:nvGrpSpPr>
            <p:cNvPr id="262" name="그룹 261">
              <a:extLst>
                <a:ext uri="{FF2B5EF4-FFF2-40B4-BE49-F238E27FC236}">
                  <a16:creationId xmlns:a16="http://schemas.microsoft.com/office/drawing/2014/main" id="{518FF366-3E59-E771-E7FF-0B362A111EB1}"/>
                </a:ext>
              </a:extLst>
            </p:cNvPr>
            <p:cNvGrpSpPr/>
            <p:nvPr/>
          </p:nvGrpSpPr>
          <p:grpSpPr>
            <a:xfrm rot="176877">
              <a:off x="6314259" y="3098563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B2E209F9-7BD8-727D-FE43-1930162BB6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7AAEEB8F-2F54-E56D-0533-6B4C3F9447E4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F192CCE2-C728-E94C-CAD3-09A2393D3584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92ED4C4B-6C84-F024-8E05-FE9D6889C36A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p:grpSp>
        <p:grpSp>
          <p:nvGrpSpPr>
            <p:cNvPr id="263" name="그룹 262">
              <a:extLst>
                <a:ext uri="{FF2B5EF4-FFF2-40B4-BE49-F238E27FC236}">
                  <a16:creationId xmlns:a16="http://schemas.microsoft.com/office/drawing/2014/main" id="{E90F6B11-82CD-F0A7-59BB-808BDA98A59E}"/>
                </a:ext>
              </a:extLst>
            </p:cNvPr>
            <p:cNvGrpSpPr/>
            <p:nvPr/>
          </p:nvGrpSpPr>
          <p:grpSpPr>
            <a:xfrm rot="176877">
              <a:off x="6376537" y="3141275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F8095386-DCB7-F54F-3A7E-82B7C3989D7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285" name="직사각형 284">
                <a:extLst>
                  <a:ext uri="{FF2B5EF4-FFF2-40B4-BE49-F238E27FC236}">
                    <a16:creationId xmlns:a16="http://schemas.microsoft.com/office/drawing/2014/main" id="{E4F6ADDC-C3A2-8EE8-697C-E5A15D3B5BF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2FB57023-57A1-BA48-E068-67D95382F490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A7F4EDB0-9362-5E3F-605B-17D62054B0E1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p:grpSp>
        <p:grpSp>
          <p:nvGrpSpPr>
            <p:cNvPr id="264" name="그룹 263">
              <a:extLst>
                <a:ext uri="{FF2B5EF4-FFF2-40B4-BE49-F238E27FC236}">
                  <a16:creationId xmlns:a16="http://schemas.microsoft.com/office/drawing/2014/main" id="{CD1C68B0-0F9B-A4B0-812C-EE7013FDFD88}"/>
                </a:ext>
              </a:extLst>
            </p:cNvPr>
            <p:cNvGrpSpPr/>
            <p:nvPr/>
          </p:nvGrpSpPr>
          <p:grpSpPr>
            <a:xfrm rot="176877">
              <a:off x="6438815" y="318398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80" name="직사각형 279">
                <a:extLst>
                  <a:ext uri="{FF2B5EF4-FFF2-40B4-BE49-F238E27FC236}">
                    <a16:creationId xmlns:a16="http://schemas.microsoft.com/office/drawing/2014/main" id="{C594BD21-E5AE-A2FB-9FED-FF51B209DFE7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990D17EA-4653-24A3-8EED-AF62252D7B7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282" name="직사각형 281">
                <a:extLst>
                  <a:ext uri="{FF2B5EF4-FFF2-40B4-BE49-F238E27FC236}">
                    <a16:creationId xmlns:a16="http://schemas.microsoft.com/office/drawing/2014/main" id="{18E6E462-2D53-0CC1-9521-22837D7B4F9F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4C87A037-36B6-2545-8B96-0A6EA040E1E2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p:grpSp>
        <p:grpSp>
          <p:nvGrpSpPr>
            <p:cNvPr id="265" name="그룹 264">
              <a:extLst>
                <a:ext uri="{FF2B5EF4-FFF2-40B4-BE49-F238E27FC236}">
                  <a16:creationId xmlns:a16="http://schemas.microsoft.com/office/drawing/2014/main" id="{353003A6-0B6D-9AC8-F1CA-489F8044C06B}"/>
                </a:ext>
              </a:extLst>
            </p:cNvPr>
            <p:cNvGrpSpPr/>
            <p:nvPr/>
          </p:nvGrpSpPr>
          <p:grpSpPr>
            <a:xfrm rot="176877">
              <a:off x="6501093" y="3226699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37FE9A25-8BF6-226D-722D-71BB6020A4C2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277" name="직사각형 276">
                <a:extLst>
                  <a:ext uri="{FF2B5EF4-FFF2-40B4-BE49-F238E27FC236}">
                    <a16:creationId xmlns:a16="http://schemas.microsoft.com/office/drawing/2014/main" id="{C125DF3E-4C79-8FCC-C4DF-7FCCA5C6F57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278" name="직사각형 277">
                <a:extLst>
                  <a:ext uri="{FF2B5EF4-FFF2-40B4-BE49-F238E27FC236}">
                    <a16:creationId xmlns:a16="http://schemas.microsoft.com/office/drawing/2014/main" id="{89582228-F9BD-9CDE-604D-97893BDE2CD9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279" name="직사각형 278">
                <a:extLst>
                  <a:ext uri="{FF2B5EF4-FFF2-40B4-BE49-F238E27FC236}">
                    <a16:creationId xmlns:a16="http://schemas.microsoft.com/office/drawing/2014/main" id="{2754DF04-6998-43C8-649A-E37642267C24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p:grpSp>
        <p:grpSp>
          <p:nvGrpSpPr>
            <p:cNvPr id="266" name="그룹 265">
              <a:extLst>
                <a:ext uri="{FF2B5EF4-FFF2-40B4-BE49-F238E27FC236}">
                  <a16:creationId xmlns:a16="http://schemas.microsoft.com/office/drawing/2014/main" id="{6C58A266-96A8-1A44-6B07-204F746BBB06}"/>
                </a:ext>
              </a:extLst>
            </p:cNvPr>
            <p:cNvGrpSpPr/>
            <p:nvPr/>
          </p:nvGrpSpPr>
          <p:grpSpPr>
            <a:xfrm rot="176877">
              <a:off x="6563371" y="3269411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72" name="직사각형 271">
                <a:extLst>
                  <a:ext uri="{FF2B5EF4-FFF2-40B4-BE49-F238E27FC236}">
                    <a16:creationId xmlns:a16="http://schemas.microsoft.com/office/drawing/2014/main" id="{1F7A3096-1F24-6090-8E7C-455AA0AC2E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273" name="직사각형 272">
                <a:extLst>
                  <a:ext uri="{FF2B5EF4-FFF2-40B4-BE49-F238E27FC236}">
                    <a16:creationId xmlns:a16="http://schemas.microsoft.com/office/drawing/2014/main" id="{89A2310F-513E-44C4-50DB-1E197452D1CE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274" name="직사각형 273">
                <a:extLst>
                  <a:ext uri="{FF2B5EF4-FFF2-40B4-BE49-F238E27FC236}">
                    <a16:creationId xmlns:a16="http://schemas.microsoft.com/office/drawing/2014/main" id="{CA47CDB3-E13A-50B6-8465-BAA767AEF4AC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D4E1BFB4-A979-59FE-4246-9E32596E6F96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p:grpSp>
        <p:grpSp>
          <p:nvGrpSpPr>
            <p:cNvPr id="267" name="그룹 266">
              <a:extLst>
                <a:ext uri="{FF2B5EF4-FFF2-40B4-BE49-F238E27FC236}">
                  <a16:creationId xmlns:a16="http://schemas.microsoft.com/office/drawing/2014/main" id="{8EF8E894-8F62-6610-BB96-C6099CB417CF}"/>
                </a:ext>
              </a:extLst>
            </p:cNvPr>
            <p:cNvGrpSpPr/>
            <p:nvPr/>
          </p:nvGrpSpPr>
          <p:grpSpPr>
            <a:xfrm rot="176877">
              <a:off x="6634047" y="333046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9BA31A3-1AED-9387-BAA3-789B3D10EB17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207630A3-57A7-9B48-2097-25E0B2FE9C3F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35F39D97-FC57-CF7E-BA39-2F3E71667B5C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B64AFFC7-D5CA-6EF0-5692-DAB98DC5A85B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p:grpSp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D15A1CCE-E81B-7D80-B040-F7F3C5ED2A69}"/>
              </a:ext>
            </a:extLst>
          </p:cNvPr>
          <p:cNvGrpSpPr/>
          <p:nvPr/>
        </p:nvGrpSpPr>
        <p:grpSpPr>
          <a:xfrm>
            <a:off x="7178312" y="4167587"/>
            <a:ext cx="657228" cy="208106"/>
            <a:chOff x="7716092" y="3653740"/>
            <a:chExt cx="823720" cy="260824"/>
          </a:xfrm>
        </p:grpSpPr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9D9C63A9-E6B8-33A8-9AA5-7BCDAA2F712A}"/>
                </a:ext>
              </a:extLst>
            </p:cNvPr>
            <p:cNvSpPr/>
            <p:nvPr/>
          </p:nvSpPr>
          <p:spPr>
            <a:xfrm rot="176877">
              <a:off x="7716092" y="365374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C42E2777-8CDF-B786-46BC-DCAF5E5C3D52}"/>
                </a:ext>
              </a:extLst>
            </p:cNvPr>
            <p:cNvSpPr/>
            <p:nvPr/>
          </p:nvSpPr>
          <p:spPr>
            <a:xfrm rot="176877">
              <a:off x="7767754" y="366635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D979AE77-44A7-141A-A96A-F8FACC306A1C}"/>
                </a:ext>
              </a:extLst>
            </p:cNvPr>
            <p:cNvSpPr/>
            <p:nvPr/>
          </p:nvSpPr>
          <p:spPr>
            <a:xfrm rot="176877">
              <a:off x="7819416" y="3680202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C88B1BAF-8A31-C7BF-7F3F-A4339DDD3E78}"/>
                </a:ext>
              </a:extLst>
            </p:cNvPr>
            <p:cNvSpPr/>
            <p:nvPr/>
          </p:nvSpPr>
          <p:spPr>
            <a:xfrm rot="176877">
              <a:off x="7871078" y="3694046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C00196BD-292A-A6D1-EE17-9DFCB29A252D}"/>
                </a:ext>
              </a:extLst>
            </p:cNvPr>
            <p:cNvSpPr/>
            <p:nvPr/>
          </p:nvSpPr>
          <p:spPr>
            <a:xfrm rot="176877">
              <a:off x="7922740" y="370789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1B94E98A-1EE1-B41D-DEBA-70AC8746C17D}"/>
                </a:ext>
              </a:extLst>
            </p:cNvPr>
            <p:cNvSpPr/>
            <p:nvPr/>
          </p:nvSpPr>
          <p:spPr>
            <a:xfrm rot="176877">
              <a:off x="7974402" y="3721734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73658DB5-D0E9-32F0-BE1D-95604E3C5E35}"/>
                </a:ext>
              </a:extLst>
            </p:cNvPr>
            <p:cNvSpPr/>
            <p:nvPr/>
          </p:nvSpPr>
          <p:spPr>
            <a:xfrm rot="176877">
              <a:off x="8026064" y="373557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</p:grpSp>
      <p:cxnSp>
        <p:nvCxnSpPr>
          <p:cNvPr id="300" name="직선 연결선 299">
            <a:extLst>
              <a:ext uri="{FF2B5EF4-FFF2-40B4-BE49-F238E27FC236}">
                <a16:creationId xmlns:a16="http://schemas.microsoft.com/office/drawing/2014/main" id="{03DD6F0A-1CBB-00E0-364B-43F0F9830BFC}"/>
              </a:ext>
            </a:extLst>
          </p:cNvPr>
          <p:cNvCxnSpPr>
            <a:cxnSpLocks/>
          </p:cNvCxnSpPr>
          <p:nvPr/>
        </p:nvCxnSpPr>
        <p:spPr>
          <a:xfrm>
            <a:off x="6744614" y="3849860"/>
            <a:ext cx="1003818" cy="31045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직선 연결선 300">
            <a:extLst>
              <a:ext uri="{FF2B5EF4-FFF2-40B4-BE49-F238E27FC236}">
                <a16:creationId xmlns:a16="http://schemas.microsoft.com/office/drawing/2014/main" id="{23D39F42-18F6-C817-228C-7E1772A033DD}"/>
              </a:ext>
            </a:extLst>
          </p:cNvPr>
          <p:cNvCxnSpPr>
            <a:cxnSpLocks/>
          </p:cNvCxnSpPr>
          <p:nvPr/>
        </p:nvCxnSpPr>
        <p:spPr>
          <a:xfrm flipV="1">
            <a:off x="6403109" y="4444906"/>
            <a:ext cx="1112479" cy="9831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직선 연결선 301">
            <a:extLst>
              <a:ext uri="{FF2B5EF4-FFF2-40B4-BE49-F238E27FC236}">
                <a16:creationId xmlns:a16="http://schemas.microsoft.com/office/drawing/2014/main" id="{C8D0FCA5-3120-9FB0-4A0D-4C48E69E885B}"/>
              </a:ext>
            </a:extLst>
          </p:cNvPr>
          <p:cNvCxnSpPr>
            <a:cxnSpLocks/>
          </p:cNvCxnSpPr>
          <p:nvPr/>
        </p:nvCxnSpPr>
        <p:spPr>
          <a:xfrm>
            <a:off x="6454853" y="4087878"/>
            <a:ext cx="1040038" cy="24319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>
            <a:extLst>
              <a:ext uri="{FF2B5EF4-FFF2-40B4-BE49-F238E27FC236}">
                <a16:creationId xmlns:a16="http://schemas.microsoft.com/office/drawing/2014/main" id="{66697BBC-A2BC-9CFE-F2D1-941F6DF5BE0E}"/>
              </a:ext>
            </a:extLst>
          </p:cNvPr>
          <p:cNvSpPr txBox="1"/>
          <p:nvPr/>
        </p:nvSpPr>
        <p:spPr>
          <a:xfrm>
            <a:off x="7580503" y="3695370"/>
            <a:ext cx="6303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1x1x5</a:t>
            </a:r>
          </a:p>
          <a:p>
            <a:pPr lvl="0">
              <a:defRPr/>
            </a:pPr>
            <a:r>
              <a:rPr lang="ko-KR" altLang="en-US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특성 맵</a:t>
            </a:r>
            <a:endParaRPr lang="ko-KR" altLang="en-US" sz="105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2255ECF-AA70-7C41-8C93-ACD6FDDA3AA4}"/>
              </a:ext>
            </a:extLst>
          </p:cNvPr>
          <p:cNvSpPr txBox="1"/>
          <p:nvPr/>
        </p:nvSpPr>
        <p:spPr>
          <a:xfrm>
            <a:off x="6867607" y="3466204"/>
            <a:ext cx="453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2x2</a:t>
            </a:r>
          </a:p>
          <a:p>
            <a:pPr lvl="0">
              <a:defRPr/>
            </a:pPr>
            <a:r>
              <a:rPr lang="ko-KR" altLang="en-US" sz="11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풀링</a:t>
            </a:r>
            <a:endParaRPr lang="ko-KR" altLang="en-US" sz="105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05" name="오른쪽 중괄호 304">
            <a:extLst>
              <a:ext uri="{FF2B5EF4-FFF2-40B4-BE49-F238E27FC236}">
                <a16:creationId xmlns:a16="http://schemas.microsoft.com/office/drawing/2014/main" id="{1CE1BB24-03C8-E76F-3495-97929D6326EF}"/>
              </a:ext>
            </a:extLst>
          </p:cNvPr>
          <p:cNvSpPr/>
          <p:nvPr/>
        </p:nvSpPr>
        <p:spPr>
          <a:xfrm rot="5400000" flipH="1">
            <a:off x="3479649" y="1293331"/>
            <a:ext cx="121759" cy="281356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06" name="오른쪽 중괄호 305">
            <a:extLst>
              <a:ext uri="{FF2B5EF4-FFF2-40B4-BE49-F238E27FC236}">
                <a16:creationId xmlns:a16="http://schemas.microsoft.com/office/drawing/2014/main" id="{3277911E-9E24-1CD2-8D6A-DDB353C90F8E}"/>
              </a:ext>
            </a:extLst>
          </p:cNvPr>
          <p:cNvSpPr/>
          <p:nvPr/>
        </p:nvSpPr>
        <p:spPr>
          <a:xfrm rot="5400000" flipH="1">
            <a:off x="6855973" y="1942907"/>
            <a:ext cx="121760" cy="15144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A80E0D59-BDB0-6953-AA5F-B81EEB19C44E}"/>
              </a:ext>
            </a:extLst>
          </p:cNvPr>
          <p:cNvSpPr txBox="1"/>
          <p:nvPr/>
        </p:nvSpPr>
        <p:spPr>
          <a:xfrm>
            <a:off x="3228377" y="2334280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합성곱층</a:t>
            </a:r>
            <a:endParaRPr lang="ko-KR" altLang="en-US" sz="105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F86795CF-74FF-48F1-F532-E789E41F025C}"/>
              </a:ext>
            </a:extLst>
          </p:cNvPr>
          <p:cNvSpPr txBox="1"/>
          <p:nvPr/>
        </p:nvSpPr>
        <p:spPr>
          <a:xfrm>
            <a:off x="6583733" y="2291561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1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풀링층</a:t>
            </a:r>
            <a:endParaRPr lang="ko-KR" altLang="en-US" sz="105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09" name="오른쪽 중괄호 308">
            <a:extLst>
              <a:ext uri="{FF2B5EF4-FFF2-40B4-BE49-F238E27FC236}">
                <a16:creationId xmlns:a16="http://schemas.microsoft.com/office/drawing/2014/main" id="{F81BEA5C-0417-775C-EA66-ED2D69CC7B29}"/>
              </a:ext>
            </a:extLst>
          </p:cNvPr>
          <p:cNvSpPr/>
          <p:nvPr/>
        </p:nvSpPr>
        <p:spPr>
          <a:xfrm rot="5400000" flipH="1">
            <a:off x="9562559" y="2033442"/>
            <a:ext cx="129291" cy="13258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987BA3AB-F211-BE0C-42F8-FC910F47D374}"/>
              </a:ext>
            </a:extLst>
          </p:cNvPr>
          <p:cNvSpPr txBox="1"/>
          <p:nvPr/>
        </p:nvSpPr>
        <p:spPr>
          <a:xfrm>
            <a:off x="9071079" y="2291560"/>
            <a:ext cx="8996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완전 </a:t>
            </a:r>
            <a:r>
              <a:rPr lang="ko-KR" altLang="en-US" sz="11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연결층</a:t>
            </a:r>
            <a:endParaRPr lang="ko-KR" altLang="en-US" sz="105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311" name="직선 화살표 연결선 310">
            <a:extLst>
              <a:ext uri="{FF2B5EF4-FFF2-40B4-BE49-F238E27FC236}">
                <a16:creationId xmlns:a16="http://schemas.microsoft.com/office/drawing/2014/main" id="{1B9613A4-A29B-274C-246C-48982F31C5F5}"/>
              </a:ext>
            </a:extLst>
          </p:cNvPr>
          <p:cNvCxnSpPr>
            <a:cxnSpLocks/>
          </p:cNvCxnSpPr>
          <p:nvPr/>
        </p:nvCxnSpPr>
        <p:spPr>
          <a:xfrm>
            <a:off x="8324847" y="3876438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TextBox 311">
            <a:extLst>
              <a:ext uri="{FF2B5EF4-FFF2-40B4-BE49-F238E27FC236}">
                <a16:creationId xmlns:a16="http://schemas.microsoft.com/office/drawing/2014/main" id="{AD3808F1-C0C0-CE14-811B-8321818190B8}"/>
              </a:ext>
            </a:extLst>
          </p:cNvPr>
          <p:cNvSpPr txBox="1"/>
          <p:nvPr/>
        </p:nvSpPr>
        <p:spPr>
          <a:xfrm>
            <a:off x="8251034" y="4055283"/>
            <a:ext cx="4539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펼침</a:t>
            </a:r>
            <a:endParaRPr lang="en-US" altLang="ko-KR" sz="11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13" name="타원 312">
            <a:extLst>
              <a:ext uri="{FF2B5EF4-FFF2-40B4-BE49-F238E27FC236}">
                <a16:creationId xmlns:a16="http://schemas.microsoft.com/office/drawing/2014/main" id="{C27985DE-2BC8-50A5-0C96-0E4845A22E1E}"/>
              </a:ext>
            </a:extLst>
          </p:cNvPr>
          <p:cNvSpPr/>
          <p:nvPr/>
        </p:nvSpPr>
        <p:spPr>
          <a:xfrm>
            <a:off x="9049089" y="3243054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14" name="타원 313">
            <a:extLst>
              <a:ext uri="{FF2B5EF4-FFF2-40B4-BE49-F238E27FC236}">
                <a16:creationId xmlns:a16="http://schemas.microsoft.com/office/drawing/2014/main" id="{CB73445B-7A13-1527-542A-1E2738DAA002}"/>
              </a:ext>
            </a:extLst>
          </p:cNvPr>
          <p:cNvSpPr/>
          <p:nvPr/>
        </p:nvSpPr>
        <p:spPr>
          <a:xfrm>
            <a:off x="9049089" y="3816722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15" name="타원 314">
            <a:extLst>
              <a:ext uri="{FF2B5EF4-FFF2-40B4-BE49-F238E27FC236}">
                <a16:creationId xmlns:a16="http://schemas.microsoft.com/office/drawing/2014/main" id="{8C7A37CE-678E-AFDD-5195-94AADB121969}"/>
              </a:ext>
            </a:extLst>
          </p:cNvPr>
          <p:cNvSpPr/>
          <p:nvPr/>
        </p:nvSpPr>
        <p:spPr>
          <a:xfrm>
            <a:off x="9810838" y="382553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C3C93498-6392-1ADD-7D0E-51CC92775C47}"/>
              </a:ext>
            </a:extLst>
          </p:cNvPr>
          <p:cNvSpPr/>
          <p:nvPr/>
        </p:nvSpPr>
        <p:spPr>
          <a:xfrm>
            <a:off x="10004184" y="3874343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317" name="직선 화살표 연결선 316">
            <a:extLst>
              <a:ext uri="{FF2B5EF4-FFF2-40B4-BE49-F238E27FC236}">
                <a16:creationId xmlns:a16="http://schemas.microsoft.com/office/drawing/2014/main" id="{7EE4230C-087E-30B7-9562-DDB52CE5EDE6}"/>
              </a:ext>
            </a:extLst>
          </p:cNvPr>
          <p:cNvCxnSpPr>
            <a:cxnSpLocks/>
            <a:stCxn id="313" idx="6"/>
            <a:endCxn id="315" idx="2"/>
          </p:cNvCxnSpPr>
          <p:nvPr/>
        </p:nvCxnSpPr>
        <p:spPr>
          <a:xfrm>
            <a:off x="9236993" y="3337006"/>
            <a:ext cx="573845" cy="58248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직선 화살표 연결선 317">
            <a:extLst>
              <a:ext uri="{FF2B5EF4-FFF2-40B4-BE49-F238E27FC236}">
                <a16:creationId xmlns:a16="http://schemas.microsoft.com/office/drawing/2014/main" id="{C212C0B0-3A39-8913-B5A1-0940295306DD}"/>
              </a:ext>
            </a:extLst>
          </p:cNvPr>
          <p:cNvCxnSpPr>
            <a:cxnSpLocks/>
            <a:stCxn id="337" idx="6"/>
            <a:endCxn id="315" idx="2"/>
          </p:cNvCxnSpPr>
          <p:nvPr/>
        </p:nvCxnSpPr>
        <p:spPr>
          <a:xfrm>
            <a:off x="9236993" y="3623840"/>
            <a:ext cx="573845" cy="295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TextBox 318">
            <a:extLst>
              <a:ext uri="{FF2B5EF4-FFF2-40B4-BE49-F238E27FC236}">
                <a16:creationId xmlns:a16="http://schemas.microsoft.com/office/drawing/2014/main" id="{0BDC8820-5CDC-C2D4-2E7F-396259A9A76D}"/>
              </a:ext>
            </a:extLst>
          </p:cNvPr>
          <p:cNvSpPr txBox="1"/>
          <p:nvPr/>
        </p:nvSpPr>
        <p:spPr>
          <a:xfrm>
            <a:off x="9623739" y="3174279"/>
            <a:ext cx="84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50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출력층</a:t>
            </a:r>
            <a:endParaRPr lang="ko-KR" altLang="en-US" sz="105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2B110F97-41E4-60CF-89AB-F8B766C9D907}"/>
              </a:ext>
            </a:extLst>
          </p:cNvPr>
          <p:cNvSpPr txBox="1"/>
          <p:nvPr/>
        </p:nvSpPr>
        <p:spPr>
          <a:xfrm>
            <a:off x="9534249" y="4617846"/>
            <a:ext cx="1187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50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소프트맥스</a:t>
            </a:r>
            <a:r>
              <a:rPr lang="ko-KR" altLang="en-US" sz="105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함수</a:t>
            </a:r>
          </a:p>
        </p:txBody>
      </p:sp>
      <p:sp>
        <p:nvSpPr>
          <p:cNvPr id="321" name="타원 320">
            <a:extLst>
              <a:ext uri="{FF2B5EF4-FFF2-40B4-BE49-F238E27FC236}">
                <a16:creationId xmlns:a16="http://schemas.microsoft.com/office/drawing/2014/main" id="{51CAE01D-0838-5B2B-4650-E8A979483212}"/>
              </a:ext>
            </a:extLst>
          </p:cNvPr>
          <p:cNvSpPr/>
          <p:nvPr/>
        </p:nvSpPr>
        <p:spPr>
          <a:xfrm>
            <a:off x="9049089" y="4390391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322" name="직선 화살표 연결선 321">
            <a:extLst>
              <a:ext uri="{FF2B5EF4-FFF2-40B4-BE49-F238E27FC236}">
                <a16:creationId xmlns:a16="http://schemas.microsoft.com/office/drawing/2014/main" id="{A55BC6E4-01A7-B7A1-DFEA-0F87C695F3C7}"/>
              </a:ext>
            </a:extLst>
          </p:cNvPr>
          <p:cNvCxnSpPr>
            <a:cxnSpLocks/>
            <a:stCxn id="321" idx="6"/>
            <a:endCxn id="315" idx="2"/>
          </p:cNvCxnSpPr>
          <p:nvPr/>
        </p:nvCxnSpPr>
        <p:spPr>
          <a:xfrm flipV="1">
            <a:off x="9236993" y="3919489"/>
            <a:ext cx="573845" cy="564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연결선: 구부러짐 322">
            <a:extLst>
              <a:ext uri="{FF2B5EF4-FFF2-40B4-BE49-F238E27FC236}">
                <a16:creationId xmlns:a16="http://schemas.microsoft.com/office/drawing/2014/main" id="{C1EE50AE-8CCA-4FE3-920B-56AA7BC22F23}"/>
              </a:ext>
            </a:extLst>
          </p:cNvPr>
          <p:cNvCxnSpPr>
            <a:cxnSpLocks/>
            <a:stCxn id="320" idx="0"/>
            <a:endCxn id="328" idx="5"/>
          </p:cNvCxnSpPr>
          <p:nvPr/>
        </p:nvCxnSpPr>
        <p:spPr>
          <a:xfrm rot="16200000" flipV="1">
            <a:off x="9953326" y="4443010"/>
            <a:ext cx="301148" cy="4852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타원 323">
            <a:extLst>
              <a:ext uri="{FF2B5EF4-FFF2-40B4-BE49-F238E27FC236}">
                <a16:creationId xmlns:a16="http://schemas.microsoft.com/office/drawing/2014/main" id="{DBAAED8C-A0C2-A898-C5E4-43EA6F3DB6BA}"/>
              </a:ext>
            </a:extLst>
          </p:cNvPr>
          <p:cNvSpPr/>
          <p:nvPr/>
        </p:nvSpPr>
        <p:spPr>
          <a:xfrm>
            <a:off x="9810838" y="3462309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25" name="타원 324">
            <a:extLst>
              <a:ext uri="{FF2B5EF4-FFF2-40B4-BE49-F238E27FC236}">
                <a16:creationId xmlns:a16="http://schemas.microsoft.com/office/drawing/2014/main" id="{2FA0A290-FC9B-1661-1C60-118B9603F46E}"/>
              </a:ext>
            </a:extLst>
          </p:cNvPr>
          <p:cNvSpPr/>
          <p:nvPr/>
        </p:nvSpPr>
        <p:spPr>
          <a:xfrm>
            <a:off x="9810838" y="4189742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A0DF9856-9627-13CC-E5CE-74C3989CE1C2}"/>
              </a:ext>
            </a:extLst>
          </p:cNvPr>
          <p:cNvCxnSpPr>
            <a:cxnSpLocks/>
            <a:stCxn id="313" idx="6"/>
            <a:endCxn id="325" idx="2"/>
          </p:cNvCxnSpPr>
          <p:nvPr/>
        </p:nvCxnSpPr>
        <p:spPr>
          <a:xfrm>
            <a:off x="9236993" y="3337006"/>
            <a:ext cx="573845" cy="946688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타원 326">
            <a:extLst>
              <a:ext uri="{FF2B5EF4-FFF2-40B4-BE49-F238E27FC236}">
                <a16:creationId xmlns:a16="http://schemas.microsoft.com/office/drawing/2014/main" id="{FE4EFD59-259A-1E05-E5B3-C5C45FD9FD3B}"/>
              </a:ext>
            </a:extLst>
          </p:cNvPr>
          <p:cNvSpPr/>
          <p:nvPr/>
        </p:nvSpPr>
        <p:spPr>
          <a:xfrm>
            <a:off x="10002570" y="3510132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28" name="타원 327">
            <a:extLst>
              <a:ext uri="{FF2B5EF4-FFF2-40B4-BE49-F238E27FC236}">
                <a16:creationId xmlns:a16="http://schemas.microsoft.com/office/drawing/2014/main" id="{AFB9C78C-68B0-1D46-2962-BBC09B83246B}"/>
              </a:ext>
            </a:extLst>
          </p:cNvPr>
          <p:cNvSpPr/>
          <p:nvPr/>
        </p:nvSpPr>
        <p:spPr>
          <a:xfrm>
            <a:off x="10002570" y="4239630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329" name="직선 화살표 연결선 328">
            <a:extLst>
              <a:ext uri="{FF2B5EF4-FFF2-40B4-BE49-F238E27FC236}">
                <a16:creationId xmlns:a16="http://schemas.microsoft.com/office/drawing/2014/main" id="{36929798-430F-FAD5-C306-27051E82EA69}"/>
              </a:ext>
            </a:extLst>
          </p:cNvPr>
          <p:cNvCxnSpPr>
            <a:cxnSpLocks/>
            <a:stCxn id="313" idx="6"/>
            <a:endCxn id="324" idx="2"/>
          </p:cNvCxnSpPr>
          <p:nvPr/>
        </p:nvCxnSpPr>
        <p:spPr>
          <a:xfrm>
            <a:off x="9236993" y="3337006"/>
            <a:ext cx="573845" cy="21925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직선 화살표 연결선 329">
            <a:extLst>
              <a:ext uri="{FF2B5EF4-FFF2-40B4-BE49-F238E27FC236}">
                <a16:creationId xmlns:a16="http://schemas.microsoft.com/office/drawing/2014/main" id="{C8B8AAA9-83D2-C9B5-56FB-E7B2C20E19B8}"/>
              </a:ext>
            </a:extLst>
          </p:cNvPr>
          <p:cNvCxnSpPr>
            <a:cxnSpLocks/>
            <a:stCxn id="337" idx="6"/>
            <a:endCxn id="324" idx="2"/>
          </p:cNvCxnSpPr>
          <p:nvPr/>
        </p:nvCxnSpPr>
        <p:spPr>
          <a:xfrm flipV="1">
            <a:off x="9236993" y="3556261"/>
            <a:ext cx="573845" cy="6757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직선 화살표 연결선 330">
            <a:extLst>
              <a:ext uri="{FF2B5EF4-FFF2-40B4-BE49-F238E27FC236}">
                <a16:creationId xmlns:a16="http://schemas.microsoft.com/office/drawing/2014/main" id="{93E6EE5D-6C1C-F287-1771-B1B2B3996BBB}"/>
              </a:ext>
            </a:extLst>
          </p:cNvPr>
          <p:cNvCxnSpPr>
            <a:cxnSpLocks/>
            <a:stCxn id="321" idx="6"/>
            <a:endCxn id="324" idx="2"/>
          </p:cNvCxnSpPr>
          <p:nvPr/>
        </p:nvCxnSpPr>
        <p:spPr>
          <a:xfrm flipV="1">
            <a:off x="9236993" y="3556261"/>
            <a:ext cx="573845" cy="92808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직선 화살표 연결선 331">
            <a:extLst>
              <a:ext uri="{FF2B5EF4-FFF2-40B4-BE49-F238E27FC236}">
                <a16:creationId xmlns:a16="http://schemas.microsoft.com/office/drawing/2014/main" id="{FB021797-4D77-CB6B-D4C0-36A6E4D047B7}"/>
              </a:ext>
            </a:extLst>
          </p:cNvPr>
          <p:cNvCxnSpPr>
            <a:cxnSpLocks/>
            <a:stCxn id="337" idx="6"/>
            <a:endCxn id="325" idx="2"/>
          </p:cNvCxnSpPr>
          <p:nvPr/>
        </p:nvCxnSpPr>
        <p:spPr>
          <a:xfrm>
            <a:off x="9236993" y="3623840"/>
            <a:ext cx="573845" cy="659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직선 화살표 연결선 332">
            <a:extLst>
              <a:ext uri="{FF2B5EF4-FFF2-40B4-BE49-F238E27FC236}">
                <a16:creationId xmlns:a16="http://schemas.microsoft.com/office/drawing/2014/main" id="{46494A11-86B8-A7E4-B2F9-6E085886272D}"/>
              </a:ext>
            </a:extLst>
          </p:cNvPr>
          <p:cNvCxnSpPr>
            <a:cxnSpLocks/>
            <a:stCxn id="321" idx="6"/>
            <a:endCxn id="325" idx="2"/>
          </p:cNvCxnSpPr>
          <p:nvPr/>
        </p:nvCxnSpPr>
        <p:spPr>
          <a:xfrm flipV="1">
            <a:off x="9236993" y="4283694"/>
            <a:ext cx="573845" cy="200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화살표 연결선 333">
            <a:extLst>
              <a:ext uri="{FF2B5EF4-FFF2-40B4-BE49-F238E27FC236}">
                <a16:creationId xmlns:a16="http://schemas.microsoft.com/office/drawing/2014/main" id="{EF0AE4E5-6D74-8297-CA82-FB7AB3A54453}"/>
              </a:ext>
            </a:extLst>
          </p:cNvPr>
          <p:cNvCxnSpPr>
            <a:cxnSpLocks/>
          </p:cNvCxnSpPr>
          <p:nvPr/>
        </p:nvCxnSpPr>
        <p:spPr>
          <a:xfrm>
            <a:off x="10412776" y="3874343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TextBox 334">
            <a:extLst>
              <a:ext uri="{FF2B5EF4-FFF2-40B4-BE49-F238E27FC236}">
                <a16:creationId xmlns:a16="http://schemas.microsoft.com/office/drawing/2014/main" id="{180EC6C4-E841-00B7-C136-73ABC33B6198}"/>
              </a:ext>
            </a:extLst>
          </p:cNvPr>
          <p:cNvSpPr txBox="1"/>
          <p:nvPr/>
        </p:nvSpPr>
        <p:spPr>
          <a:xfrm>
            <a:off x="10338963" y="4053188"/>
            <a:ext cx="4539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출력</a:t>
            </a:r>
            <a:endParaRPr lang="en-US" altLang="ko-KR" sz="11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36" name="타원 335">
            <a:extLst>
              <a:ext uri="{FF2B5EF4-FFF2-40B4-BE49-F238E27FC236}">
                <a16:creationId xmlns:a16="http://schemas.microsoft.com/office/drawing/2014/main" id="{1D278AF8-2B31-54BB-41F7-936E109F6C90}"/>
              </a:ext>
            </a:extLst>
          </p:cNvPr>
          <p:cNvSpPr/>
          <p:nvPr/>
        </p:nvSpPr>
        <p:spPr>
          <a:xfrm>
            <a:off x="9049089" y="4103556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37" name="타원 336">
            <a:extLst>
              <a:ext uri="{FF2B5EF4-FFF2-40B4-BE49-F238E27FC236}">
                <a16:creationId xmlns:a16="http://schemas.microsoft.com/office/drawing/2014/main" id="{72A88F0C-E0F2-01DC-A2E8-CDCDBFA5FC8A}"/>
              </a:ext>
            </a:extLst>
          </p:cNvPr>
          <p:cNvSpPr/>
          <p:nvPr/>
        </p:nvSpPr>
        <p:spPr>
          <a:xfrm>
            <a:off x="9049089" y="3529888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338" name="직선 화살표 연결선 337">
            <a:extLst>
              <a:ext uri="{FF2B5EF4-FFF2-40B4-BE49-F238E27FC236}">
                <a16:creationId xmlns:a16="http://schemas.microsoft.com/office/drawing/2014/main" id="{31824C9E-AAE7-9301-8A8D-07F20B18CD12}"/>
              </a:ext>
            </a:extLst>
          </p:cNvPr>
          <p:cNvCxnSpPr>
            <a:cxnSpLocks/>
            <a:stCxn id="314" idx="6"/>
            <a:endCxn id="324" idx="2"/>
          </p:cNvCxnSpPr>
          <p:nvPr/>
        </p:nvCxnSpPr>
        <p:spPr>
          <a:xfrm flipV="1">
            <a:off x="9236993" y="3556261"/>
            <a:ext cx="573845" cy="35441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직선 화살표 연결선 338">
            <a:extLst>
              <a:ext uri="{FF2B5EF4-FFF2-40B4-BE49-F238E27FC236}">
                <a16:creationId xmlns:a16="http://schemas.microsoft.com/office/drawing/2014/main" id="{5DA5FB81-399D-DE92-FEC0-029AF668B32D}"/>
              </a:ext>
            </a:extLst>
          </p:cNvPr>
          <p:cNvCxnSpPr>
            <a:cxnSpLocks/>
            <a:stCxn id="314" idx="6"/>
            <a:endCxn id="315" idx="2"/>
          </p:cNvCxnSpPr>
          <p:nvPr/>
        </p:nvCxnSpPr>
        <p:spPr>
          <a:xfrm>
            <a:off x="9236993" y="3910674"/>
            <a:ext cx="573845" cy="881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직선 화살표 연결선 339">
            <a:extLst>
              <a:ext uri="{FF2B5EF4-FFF2-40B4-BE49-F238E27FC236}">
                <a16:creationId xmlns:a16="http://schemas.microsoft.com/office/drawing/2014/main" id="{B88D852A-E8B1-0A3D-65B5-145E0E8607BC}"/>
              </a:ext>
            </a:extLst>
          </p:cNvPr>
          <p:cNvCxnSpPr>
            <a:cxnSpLocks/>
            <a:stCxn id="314" idx="6"/>
            <a:endCxn id="325" idx="2"/>
          </p:cNvCxnSpPr>
          <p:nvPr/>
        </p:nvCxnSpPr>
        <p:spPr>
          <a:xfrm>
            <a:off x="9236993" y="3910674"/>
            <a:ext cx="573845" cy="37302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직선 화살표 연결선 340">
            <a:extLst>
              <a:ext uri="{FF2B5EF4-FFF2-40B4-BE49-F238E27FC236}">
                <a16:creationId xmlns:a16="http://schemas.microsoft.com/office/drawing/2014/main" id="{744C37A2-3FE0-044A-EA8B-1F0BB498E045}"/>
              </a:ext>
            </a:extLst>
          </p:cNvPr>
          <p:cNvCxnSpPr>
            <a:cxnSpLocks/>
            <a:stCxn id="336" idx="6"/>
            <a:endCxn id="324" idx="2"/>
          </p:cNvCxnSpPr>
          <p:nvPr/>
        </p:nvCxnSpPr>
        <p:spPr>
          <a:xfrm flipV="1">
            <a:off x="9236993" y="3556261"/>
            <a:ext cx="573845" cy="64124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직선 화살표 연결선 341">
            <a:extLst>
              <a:ext uri="{FF2B5EF4-FFF2-40B4-BE49-F238E27FC236}">
                <a16:creationId xmlns:a16="http://schemas.microsoft.com/office/drawing/2014/main" id="{0D5C1D68-5990-02C5-06C5-645533DEDCFB}"/>
              </a:ext>
            </a:extLst>
          </p:cNvPr>
          <p:cNvCxnSpPr>
            <a:cxnSpLocks/>
            <a:stCxn id="336" idx="6"/>
            <a:endCxn id="315" idx="2"/>
          </p:cNvCxnSpPr>
          <p:nvPr/>
        </p:nvCxnSpPr>
        <p:spPr>
          <a:xfrm flipV="1">
            <a:off x="9236993" y="3919489"/>
            <a:ext cx="573845" cy="27801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직선 화살표 연결선 342">
            <a:extLst>
              <a:ext uri="{FF2B5EF4-FFF2-40B4-BE49-F238E27FC236}">
                <a16:creationId xmlns:a16="http://schemas.microsoft.com/office/drawing/2014/main" id="{316470CD-E765-7E3B-2F8E-BB27F5393AB4}"/>
              </a:ext>
            </a:extLst>
          </p:cNvPr>
          <p:cNvCxnSpPr>
            <a:cxnSpLocks/>
            <a:stCxn id="336" idx="6"/>
            <a:endCxn id="325" idx="2"/>
          </p:cNvCxnSpPr>
          <p:nvPr/>
        </p:nvCxnSpPr>
        <p:spPr>
          <a:xfrm>
            <a:off x="9236993" y="4197508"/>
            <a:ext cx="573845" cy="8618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TextBox 343">
            <a:extLst>
              <a:ext uri="{FF2B5EF4-FFF2-40B4-BE49-F238E27FC236}">
                <a16:creationId xmlns:a16="http://schemas.microsoft.com/office/drawing/2014/main" id="{90F787B4-FD70-E933-0F46-EEB2AB2F4D64}"/>
              </a:ext>
            </a:extLst>
          </p:cNvPr>
          <p:cNvSpPr txBox="1"/>
          <p:nvPr/>
        </p:nvSpPr>
        <p:spPr>
          <a:xfrm>
            <a:off x="6959348" y="5127801"/>
            <a:ext cx="2441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S-Core Dream 4 Regular" panose="020B0503030302020204" pitchFamily="34" charset="-127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  <a:ea typeface="S-Core Dream 4 Regular" panose="020B0503030302020204" pitchFamily="34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S-Core Dream 4 Regular" panose="020B0503030302020204" pitchFamily="34" charset="-127"/>
              </a:rPr>
              <a:t>,1,1,5)=&gt;(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  <a:ea typeface="S-Core Dream 4 Regular" panose="020B0503030302020204" pitchFamily="34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S-Core Dream 4 Regular" panose="020B0503030302020204" pitchFamily="34" charset="-127"/>
              </a:rPr>
              <a:t>,5)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7275789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ED05D0-C67A-EC92-37BC-ECF6A7A51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254</a:t>
            </a:fld>
            <a:endParaRPr lang="ko-KR" altLang="en-US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B6D34754-02E7-688D-813D-50117F305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합성곱 신경망 </a:t>
            </a:r>
            <a:r>
              <a:rPr lang="en-US" altLang="ko-KR"/>
              <a:t>(CNN) </a:t>
            </a:r>
            <a:r>
              <a:rPr lang="ko-KR" altLang="en-US"/>
              <a:t>이해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90C06151-416B-3979-BEA1-F05FF9175614}"/>
              </a:ext>
            </a:extLst>
          </p:cNvPr>
          <p:cNvCxnSpPr>
            <a:cxnSpLocks/>
          </p:cNvCxnSpPr>
          <p:nvPr/>
        </p:nvCxnSpPr>
        <p:spPr>
          <a:xfrm>
            <a:off x="3434500" y="3460601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6B2F8AA-E570-69A7-A515-D750E4FBFBAE}"/>
              </a:ext>
            </a:extLst>
          </p:cNvPr>
          <p:cNvSpPr txBox="1"/>
          <p:nvPr/>
        </p:nvSpPr>
        <p:spPr>
          <a:xfrm>
            <a:off x="3448498" y="2805524"/>
            <a:ext cx="5295001" cy="2227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2738" lvl="0" indent="-312738">
              <a:lnSpc>
                <a:spcPct val="200000"/>
              </a:lnSpc>
              <a:buAutoNum type="arabicPeriod"/>
            </a:pP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</a:t>
            </a:r>
          </a:p>
          <a:p>
            <a:pPr marL="312738" lvl="0" indent="-312738">
              <a:lnSpc>
                <a:spcPct val="200000"/>
              </a:lnSpc>
              <a:buAutoNum type="arabicPeriod"/>
            </a:pPr>
            <a:r>
              <a:rPr lang="ko-KR" altLang="en-US" sz="1800" b="1" u="sng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신경망 구현</a:t>
            </a:r>
          </a:p>
          <a:p>
            <a:pPr marL="312738" lvl="0" indent="-312738">
              <a:lnSpc>
                <a:spcPct val="200000"/>
              </a:lnSpc>
              <a:buAutoNum type="arabicPeriod"/>
            </a:pP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케라스로 합성곱 신경망 구현</a:t>
            </a:r>
            <a:endParaRPr lang="ko-KR" altLang="en-US" sz="1800" b="1" u="sng">
              <a:solidFill>
                <a:schemeClr val="tx1">
                  <a:lumMod val="85000"/>
                  <a:lumOff val="1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312738" indent="-312738">
              <a:lnSpc>
                <a:spcPct val="200000"/>
              </a:lnSpc>
              <a:buFontTx/>
              <a:buAutoNum type="arabicPeriod"/>
            </a:pPr>
            <a:endParaRPr lang="en-US" altLang="ko-KR" sz="1800" b="1" u="sng">
              <a:solidFill>
                <a:schemeClr val="tx1">
                  <a:lumMod val="85000"/>
                  <a:lumOff val="1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C19F9420-9E66-37FF-1A0D-375D79C37D12}"/>
              </a:ext>
            </a:extLst>
          </p:cNvPr>
          <p:cNvCxnSpPr>
            <a:cxnSpLocks/>
          </p:cNvCxnSpPr>
          <p:nvPr/>
        </p:nvCxnSpPr>
        <p:spPr>
          <a:xfrm>
            <a:off x="3434500" y="3986467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[R] 13">
            <a:extLst>
              <a:ext uri="{FF2B5EF4-FFF2-40B4-BE49-F238E27FC236}">
                <a16:creationId xmlns:a16="http://schemas.microsoft.com/office/drawing/2014/main" id="{1E9E605E-3F0C-F98B-415B-495AFAE9DFD3}"/>
              </a:ext>
            </a:extLst>
          </p:cNvPr>
          <p:cNvCxnSpPr>
            <a:cxnSpLocks/>
          </p:cNvCxnSpPr>
          <p:nvPr/>
        </p:nvCxnSpPr>
        <p:spPr>
          <a:xfrm>
            <a:off x="3434500" y="4535474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110423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텐서플로를 이용한 구현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5.2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신경망 구현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96BCB1-37B9-7797-82DD-C6FAA054DF73}"/>
              </a:ext>
            </a:extLst>
          </p:cNvPr>
          <p:cNvSpPr/>
          <p:nvPr/>
        </p:nvSpPr>
        <p:spPr>
          <a:xfrm rot="176877">
            <a:off x="4077210" y="3260643"/>
            <a:ext cx="257097" cy="24971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sysDash"/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CDD69C-BE89-0915-EFBA-EAC67D980C34}"/>
              </a:ext>
            </a:extLst>
          </p:cNvPr>
          <p:cNvSpPr txBox="1"/>
          <p:nvPr/>
        </p:nvSpPr>
        <p:spPr>
          <a:xfrm>
            <a:off x="1520689" y="1188100"/>
            <a:ext cx="2247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신경망의 전체 구조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DCACD27-61DA-9BC9-4568-3114ABDE601E}"/>
              </a:ext>
            </a:extLst>
          </p:cNvPr>
          <p:cNvGrpSpPr/>
          <p:nvPr/>
        </p:nvGrpSpPr>
        <p:grpSpPr>
          <a:xfrm rot="176877">
            <a:off x="3048943" y="3267793"/>
            <a:ext cx="235604" cy="235021"/>
            <a:chOff x="670041" y="1634361"/>
            <a:chExt cx="1058909" cy="1056288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710026D-B6EF-2438-81B8-2ED333A11B16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1EFEA9B-DA76-4F7D-7C2D-24129515BB8F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1D87934-62BF-1C61-C213-9AA7FCF875F1}"/>
                </a:ext>
              </a:extLst>
            </p:cNvPr>
            <p:cNvSpPr/>
            <p:nvPr/>
          </p:nvSpPr>
          <p:spPr>
            <a:xfrm>
              <a:off x="1376854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7A77E97-0A18-1BD1-705A-8B9126642EA7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45CFA18-91A3-5482-2A32-7BA056B2E770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93BCCBB-655B-0611-C467-3844F54F712B}"/>
                </a:ext>
              </a:extLst>
            </p:cNvPr>
            <p:cNvSpPr/>
            <p:nvPr/>
          </p:nvSpPr>
          <p:spPr>
            <a:xfrm>
              <a:off x="1374233" y="1986456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4A22528-446B-EA92-1CDD-A9983E42EABA}"/>
                </a:ext>
              </a:extLst>
            </p:cNvPr>
            <p:cNvSpPr/>
            <p:nvPr/>
          </p:nvSpPr>
          <p:spPr>
            <a:xfrm>
              <a:off x="670041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76DAA20-8378-4C8B-C306-A14FAA9ABC4C}"/>
                </a:ext>
              </a:extLst>
            </p:cNvPr>
            <p:cNvSpPr/>
            <p:nvPr/>
          </p:nvSpPr>
          <p:spPr>
            <a:xfrm>
              <a:off x="1022137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92906D2-E7C7-EBF9-AE8E-1CA4F65FECA6}"/>
                </a:ext>
              </a:extLst>
            </p:cNvPr>
            <p:cNvSpPr/>
            <p:nvPr/>
          </p:nvSpPr>
          <p:spPr>
            <a:xfrm>
              <a:off x="1374233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60BD1D6-9841-D786-ED4B-0190BB126289}"/>
              </a:ext>
            </a:extLst>
          </p:cNvPr>
          <p:cNvSpPr txBox="1"/>
          <p:nvPr/>
        </p:nvSpPr>
        <p:spPr>
          <a:xfrm>
            <a:off x="1704427" y="2343702"/>
            <a:ext cx="70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28x28x1</a:t>
            </a:r>
          </a:p>
          <a:p>
            <a:pPr lvl="0">
              <a:defRPr/>
            </a:pPr>
            <a:r>
              <a:rPr lang="ko-KR" altLang="en-US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이미지</a:t>
            </a:r>
            <a:endParaRPr lang="ko-KR" altLang="en-US" sz="9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1C19EF-B19A-7EE8-70A7-90903DB86DF4}"/>
              </a:ext>
            </a:extLst>
          </p:cNvPr>
          <p:cNvSpPr txBox="1"/>
          <p:nvPr/>
        </p:nvSpPr>
        <p:spPr>
          <a:xfrm>
            <a:off x="2735635" y="4180868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3x3x1</a:t>
            </a:r>
          </a:p>
          <a:p>
            <a:pPr lvl="0">
              <a:defRPr/>
            </a:pPr>
            <a:r>
              <a:rPr lang="ko-KR" altLang="en-US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커널 </a:t>
            </a:r>
            <a:r>
              <a:rPr lang="en-US" altLang="ko-KR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10</a:t>
            </a:r>
            <a:r>
              <a:rPr lang="ko-KR" altLang="en-US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개</a:t>
            </a:r>
            <a:endParaRPr lang="ko-KR" altLang="en-US" sz="9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48F1F6-CE9C-6357-7114-BCAADD9E1C15}"/>
              </a:ext>
            </a:extLst>
          </p:cNvPr>
          <p:cNvSpPr txBox="1"/>
          <p:nvPr/>
        </p:nvSpPr>
        <p:spPr>
          <a:xfrm>
            <a:off x="3905618" y="2402526"/>
            <a:ext cx="78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28x28x10</a:t>
            </a:r>
          </a:p>
          <a:p>
            <a:pPr lvl="0">
              <a:defRPr/>
            </a:pPr>
            <a:r>
              <a:rPr lang="ko-KR" altLang="en-US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특성 맵</a:t>
            </a:r>
            <a:endParaRPr lang="ko-KR" altLang="en-US" sz="9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446A5E3-A7CD-79E0-6015-B0A4939B9626}"/>
              </a:ext>
            </a:extLst>
          </p:cNvPr>
          <p:cNvCxnSpPr>
            <a:cxnSpLocks/>
          </p:cNvCxnSpPr>
          <p:nvPr/>
        </p:nvCxnSpPr>
        <p:spPr>
          <a:xfrm>
            <a:off x="5312038" y="3599714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AE5F3A9-9769-CD1E-92DA-F44011905141}"/>
              </a:ext>
            </a:extLst>
          </p:cNvPr>
          <p:cNvSpPr txBox="1"/>
          <p:nvPr/>
        </p:nvSpPr>
        <p:spPr>
          <a:xfrm>
            <a:off x="5238225" y="3778559"/>
            <a:ext cx="83869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활성화 함수</a:t>
            </a:r>
            <a:endParaRPr lang="en-US" altLang="ko-KR" sz="9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lvl="0">
              <a:defRPr/>
            </a:pPr>
            <a:r>
              <a:rPr lang="en-US" altLang="ko-KR" sz="9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</a:t>
            </a:r>
            <a:r>
              <a:rPr lang="en-US" altLang="ko-KR" sz="9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ReLU</a:t>
            </a:r>
            <a:r>
              <a:rPr lang="en-US" altLang="ko-KR" sz="9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  <a:endParaRPr lang="en-US" altLang="ko-KR" sz="10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290431-0E49-1469-54ED-6E2A32F1415B}"/>
              </a:ext>
            </a:extLst>
          </p:cNvPr>
          <p:cNvSpPr txBox="1"/>
          <p:nvPr/>
        </p:nvSpPr>
        <p:spPr>
          <a:xfrm>
            <a:off x="7230126" y="2399089"/>
            <a:ext cx="78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14x14x10</a:t>
            </a:r>
          </a:p>
          <a:p>
            <a:pPr lvl="0">
              <a:defRPr/>
            </a:pPr>
            <a:r>
              <a:rPr lang="ko-KR" altLang="en-US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특성 맵</a:t>
            </a:r>
            <a:endParaRPr lang="ko-KR" altLang="en-US" sz="9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992EF4-84AB-0E2C-97FC-1B0FD30BA544}"/>
              </a:ext>
            </a:extLst>
          </p:cNvPr>
          <p:cNvSpPr txBox="1"/>
          <p:nvPr/>
        </p:nvSpPr>
        <p:spPr>
          <a:xfrm>
            <a:off x="5905156" y="2402525"/>
            <a:ext cx="44435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2x2</a:t>
            </a:r>
          </a:p>
          <a:p>
            <a:pPr lvl="0">
              <a:defRPr/>
            </a:pPr>
            <a:r>
              <a:rPr lang="ko-KR" altLang="en-US" sz="10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풀링</a:t>
            </a:r>
            <a:endParaRPr lang="ko-KR" altLang="en-US" sz="9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4" name="오른쪽 중괄호 23">
            <a:extLst>
              <a:ext uri="{FF2B5EF4-FFF2-40B4-BE49-F238E27FC236}">
                <a16:creationId xmlns:a16="http://schemas.microsoft.com/office/drawing/2014/main" id="{D51D3FF9-2EA7-B532-38DE-31845631C7DE}"/>
              </a:ext>
            </a:extLst>
          </p:cNvPr>
          <p:cNvSpPr/>
          <p:nvPr/>
        </p:nvSpPr>
        <p:spPr>
          <a:xfrm rot="5400000" flipH="1">
            <a:off x="3423442" y="776156"/>
            <a:ext cx="121759" cy="281356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5" name="오른쪽 중괄호 24">
            <a:extLst>
              <a:ext uri="{FF2B5EF4-FFF2-40B4-BE49-F238E27FC236}">
                <a16:creationId xmlns:a16="http://schemas.microsoft.com/office/drawing/2014/main" id="{C56AA5C7-8761-BB09-72DF-5450B2A5FC1D}"/>
              </a:ext>
            </a:extLst>
          </p:cNvPr>
          <p:cNvSpPr/>
          <p:nvPr/>
        </p:nvSpPr>
        <p:spPr>
          <a:xfrm rot="5400000" flipH="1">
            <a:off x="6799766" y="1425732"/>
            <a:ext cx="121760" cy="15144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9D2F5B-7F0E-9C7C-1F79-3FEE9ABDCB18}"/>
              </a:ext>
            </a:extLst>
          </p:cNvPr>
          <p:cNvSpPr txBox="1"/>
          <p:nvPr/>
        </p:nvSpPr>
        <p:spPr>
          <a:xfrm>
            <a:off x="3172170" y="1817105"/>
            <a:ext cx="7040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합성곱층</a:t>
            </a:r>
            <a:endParaRPr lang="ko-KR" altLang="en-US" sz="9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EAD80F-EFE1-F35C-151D-29AD3DA14FE3}"/>
              </a:ext>
            </a:extLst>
          </p:cNvPr>
          <p:cNvSpPr txBox="1"/>
          <p:nvPr/>
        </p:nvSpPr>
        <p:spPr>
          <a:xfrm>
            <a:off x="6527526" y="1774386"/>
            <a:ext cx="5741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풀링층</a:t>
            </a:r>
            <a:endParaRPr lang="ko-KR" altLang="en-US" sz="9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8" name="오른쪽 중괄호 27">
            <a:extLst>
              <a:ext uri="{FF2B5EF4-FFF2-40B4-BE49-F238E27FC236}">
                <a16:creationId xmlns:a16="http://schemas.microsoft.com/office/drawing/2014/main" id="{30783745-74A6-12AC-F8AF-5D7A7A35C77D}"/>
              </a:ext>
            </a:extLst>
          </p:cNvPr>
          <p:cNvSpPr/>
          <p:nvPr/>
        </p:nvSpPr>
        <p:spPr>
          <a:xfrm rot="5400000" flipH="1">
            <a:off x="9506352" y="1516267"/>
            <a:ext cx="129291" cy="13258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502333-029F-E1F9-760B-519F47B17575}"/>
              </a:ext>
            </a:extLst>
          </p:cNvPr>
          <p:cNvSpPr txBox="1"/>
          <p:nvPr/>
        </p:nvSpPr>
        <p:spPr>
          <a:xfrm>
            <a:off x="9014872" y="1774385"/>
            <a:ext cx="8386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완전 </a:t>
            </a:r>
            <a:r>
              <a:rPr lang="ko-KR" altLang="en-US" sz="10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연결층</a:t>
            </a:r>
            <a:endParaRPr lang="ko-KR" altLang="en-US" sz="9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89C43E-DC80-084D-299E-3DD3A05C6FDB}"/>
              </a:ext>
            </a:extLst>
          </p:cNvPr>
          <p:cNvCxnSpPr>
            <a:cxnSpLocks/>
          </p:cNvCxnSpPr>
          <p:nvPr/>
        </p:nvCxnSpPr>
        <p:spPr>
          <a:xfrm>
            <a:off x="8268640" y="3566783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9D62E30-1A38-2D2A-22D9-98AA1E0DDF4A}"/>
              </a:ext>
            </a:extLst>
          </p:cNvPr>
          <p:cNvSpPr txBox="1"/>
          <p:nvPr/>
        </p:nvSpPr>
        <p:spPr>
          <a:xfrm>
            <a:off x="8194827" y="3745628"/>
            <a:ext cx="4443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펼침</a:t>
            </a:r>
            <a:endParaRPr lang="en-US" altLang="ko-KR" sz="10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BD93583-1F24-C17D-E9AE-C5E2E6567142}"/>
              </a:ext>
            </a:extLst>
          </p:cNvPr>
          <p:cNvSpPr/>
          <p:nvPr/>
        </p:nvSpPr>
        <p:spPr>
          <a:xfrm>
            <a:off x="8992882" y="2933399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382C6C58-5CA2-35FE-C3E4-0EB1C17EFE20}"/>
              </a:ext>
            </a:extLst>
          </p:cNvPr>
          <p:cNvSpPr/>
          <p:nvPr/>
        </p:nvSpPr>
        <p:spPr>
          <a:xfrm>
            <a:off x="8992882" y="350706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2547A8E-7A6B-638F-79BC-BC1253B9601A}"/>
              </a:ext>
            </a:extLst>
          </p:cNvPr>
          <p:cNvSpPr/>
          <p:nvPr/>
        </p:nvSpPr>
        <p:spPr>
          <a:xfrm>
            <a:off x="9754631" y="3515882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14C592F2-1F3F-AD0D-62F6-0E7AF4693D7E}"/>
              </a:ext>
            </a:extLst>
          </p:cNvPr>
          <p:cNvSpPr/>
          <p:nvPr/>
        </p:nvSpPr>
        <p:spPr>
          <a:xfrm>
            <a:off x="9947977" y="3564688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9EC417C-7B8F-122C-8B3B-25D14FA7A627}"/>
              </a:ext>
            </a:extLst>
          </p:cNvPr>
          <p:cNvCxnSpPr>
            <a:cxnSpLocks/>
            <a:stCxn id="32" idx="6"/>
            <a:endCxn id="34" idx="2"/>
          </p:cNvCxnSpPr>
          <p:nvPr/>
        </p:nvCxnSpPr>
        <p:spPr>
          <a:xfrm>
            <a:off x="9180786" y="3027351"/>
            <a:ext cx="573845" cy="58248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C468F87-1DF9-4ABA-FCCB-CEF5CB484B0F}"/>
              </a:ext>
            </a:extLst>
          </p:cNvPr>
          <p:cNvCxnSpPr>
            <a:cxnSpLocks/>
            <a:stCxn id="56" idx="6"/>
            <a:endCxn id="34" idx="2"/>
          </p:cNvCxnSpPr>
          <p:nvPr/>
        </p:nvCxnSpPr>
        <p:spPr>
          <a:xfrm>
            <a:off x="9180786" y="3314185"/>
            <a:ext cx="573845" cy="295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BD611DC-F94A-4DAB-85CF-4980CA8BDA49}"/>
              </a:ext>
            </a:extLst>
          </p:cNvPr>
          <p:cNvSpPr txBox="1"/>
          <p:nvPr/>
        </p:nvSpPr>
        <p:spPr>
          <a:xfrm>
            <a:off x="9567532" y="2864624"/>
            <a:ext cx="8479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900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출력층</a:t>
            </a:r>
            <a:endParaRPr lang="ko-KR" altLang="en-US" sz="9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A5154CD-F979-B726-0B4D-3CE0CF9E6C70}"/>
              </a:ext>
            </a:extLst>
          </p:cNvPr>
          <p:cNvSpPr txBox="1"/>
          <p:nvPr/>
        </p:nvSpPr>
        <p:spPr>
          <a:xfrm>
            <a:off x="9821571" y="4321085"/>
            <a:ext cx="11878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900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소프트맥스</a:t>
            </a:r>
            <a:r>
              <a:rPr lang="ko-KR" altLang="en-US" sz="9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함수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C2CAFEC-0355-E667-067E-EC9ACD752B2A}"/>
              </a:ext>
            </a:extLst>
          </p:cNvPr>
          <p:cNvSpPr/>
          <p:nvPr/>
        </p:nvSpPr>
        <p:spPr>
          <a:xfrm>
            <a:off x="8992882" y="4080736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22429E7-C3CD-9A4D-2730-53ABB1A7C6D7}"/>
              </a:ext>
            </a:extLst>
          </p:cNvPr>
          <p:cNvCxnSpPr>
            <a:cxnSpLocks/>
            <a:stCxn id="40" idx="6"/>
            <a:endCxn id="34" idx="2"/>
          </p:cNvCxnSpPr>
          <p:nvPr/>
        </p:nvCxnSpPr>
        <p:spPr>
          <a:xfrm flipV="1">
            <a:off x="9180786" y="3609834"/>
            <a:ext cx="573845" cy="564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구부러짐 41">
            <a:extLst>
              <a:ext uri="{FF2B5EF4-FFF2-40B4-BE49-F238E27FC236}">
                <a16:creationId xmlns:a16="http://schemas.microsoft.com/office/drawing/2014/main" id="{BCF96C23-3B8B-AE76-39E3-6006EB922B8D}"/>
              </a:ext>
            </a:extLst>
          </p:cNvPr>
          <p:cNvCxnSpPr>
            <a:cxnSpLocks/>
            <a:stCxn id="39" idx="0"/>
            <a:endCxn id="47" idx="5"/>
          </p:cNvCxnSpPr>
          <p:nvPr/>
        </p:nvCxnSpPr>
        <p:spPr>
          <a:xfrm rot="16200000" flipV="1">
            <a:off x="10062437" y="3968037"/>
            <a:ext cx="314042" cy="3920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4BAA316C-DDFF-D587-A6A6-8E0D4411892D}"/>
              </a:ext>
            </a:extLst>
          </p:cNvPr>
          <p:cNvSpPr/>
          <p:nvPr/>
        </p:nvSpPr>
        <p:spPr>
          <a:xfrm>
            <a:off x="9754631" y="3152654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FBBD89BC-64A4-172E-890E-4EB218EF0869}"/>
              </a:ext>
            </a:extLst>
          </p:cNvPr>
          <p:cNvSpPr/>
          <p:nvPr/>
        </p:nvSpPr>
        <p:spPr>
          <a:xfrm>
            <a:off x="9754631" y="388008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4CF4BD4-55F4-694B-6C61-65A90E830386}"/>
              </a:ext>
            </a:extLst>
          </p:cNvPr>
          <p:cNvCxnSpPr>
            <a:cxnSpLocks/>
            <a:stCxn id="32" idx="6"/>
            <a:endCxn id="44" idx="2"/>
          </p:cNvCxnSpPr>
          <p:nvPr/>
        </p:nvCxnSpPr>
        <p:spPr>
          <a:xfrm>
            <a:off x="9180786" y="3027351"/>
            <a:ext cx="573845" cy="946688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3DAD7879-8EDC-6EA6-9B65-A2070F292E04}"/>
              </a:ext>
            </a:extLst>
          </p:cNvPr>
          <p:cNvSpPr/>
          <p:nvPr/>
        </p:nvSpPr>
        <p:spPr>
          <a:xfrm>
            <a:off x="9946363" y="3200477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F9F5EF8B-4852-DD23-60A3-F0047179CC18}"/>
              </a:ext>
            </a:extLst>
          </p:cNvPr>
          <p:cNvSpPr/>
          <p:nvPr/>
        </p:nvSpPr>
        <p:spPr>
          <a:xfrm>
            <a:off x="9946363" y="3929975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33EE517-2E13-3F7B-C4A4-E85B65F2EF9D}"/>
              </a:ext>
            </a:extLst>
          </p:cNvPr>
          <p:cNvCxnSpPr>
            <a:cxnSpLocks/>
            <a:stCxn id="32" idx="6"/>
            <a:endCxn id="43" idx="2"/>
          </p:cNvCxnSpPr>
          <p:nvPr/>
        </p:nvCxnSpPr>
        <p:spPr>
          <a:xfrm>
            <a:off x="9180786" y="3027351"/>
            <a:ext cx="573845" cy="21925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776E09B-5747-4527-CAEF-A2300002744A}"/>
              </a:ext>
            </a:extLst>
          </p:cNvPr>
          <p:cNvCxnSpPr>
            <a:cxnSpLocks/>
            <a:stCxn id="56" idx="6"/>
            <a:endCxn id="43" idx="2"/>
          </p:cNvCxnSpPr>
          <p:nvPr/>
        </p:nvCxnSpPr>
        <p:spPr>
          <a:xfrm flipV="1">
            <a:off x="9180786" y="3246606"/>
            <a:ext cx="573845" cy="6757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13642CD-5A8C-5625-97D0-E35B6E01F694}"/>
              </a:ext>
            </a:extLst>
          </p:cNvPr>
          <p:cNvCxnSpPr>
            <a:cxnSpLocks/>
            <a:stCxn id="40" idx="6"/>
            <a:endCxn id="43" idx="2"/>
          </p:cNvCxnSpPr>
          <p:nvPr/>
        </p:nvCxnSpPr>
        <p:spPr>
          <a:xfrm flipV="1">
            <a:off x="9180786" y="3246606"/>
            <a:ext cx="573845" cy="92808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DD4A4E9-B75B-A08D-9F0A-DADFC0C28304}"/>
              </a:ext>
            </a:extLst>
          </p:cNvPr>
          <p:cNvCxnSpPr>
            <a:cxnSpLocks/>
            <a:stCxn id="56" idx="6"/>
            <a:endCxn id="44" idx="2"/>
          </p:cNvCxnSpPr>
          <p:nvPr/>
        </p:nvCxnSpPr>
        <p:spPr>
          <a:xfrm>
            <a:off x="9180786" y="3314185"/>
            <a:ext cx="573845" cy="659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D407E40-1F01-1920-D074-509B8C6B222C}"/>
              </a:ext>
            </a:extLst>
          </p:cNvPr>
          <p:cNvCxnSpPr>
            <a:cxnSpLocks/>
            <a:stCxn id="40" idx="6"/>
            <a:endCxn id="44" idx="2"/>
          </p:cNvCxnSpPr>
          <p:nvPr/>
        </p:nvCxnSpPr>
        <p:spPr>
          <a:xfrm flipV="1">
            <a:off x="9180786" y="3974039"/>
            <a:ext cx="573845" cy="200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B56312D-034E-898B-CEE0-F89D4E55FD5A}"/>
              </a:ext>
            </a:extLst>
          </p:cNvPr>
          <p:cNvCxnSpPr>
            <a:cxnSpLocks/>
          </p:cNvCxnSpPr>
          <p:nvPr/>
        </p:nvCxnSpPr>
        <p:spPr>
          <a:xfrm>
            <a:off x="10356569" y="3564688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FCAEE1E-4520-0AC9-243D-553638329FEB}"/>
              </a:ext>
            </a:extLst>
          </p:cNvPr>
          <p:cNvSpPr txBox="1"/>
          <p:nvPr/>
        </p:nvSpPr>
        <p:spPr>
          <a:xfrm>
            <a:off x="10282756" y="3743533"/>
            <a:ext cx="4443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출력</a:t>
            </a:r>
            <a:endParaRPr lang="en-US" altLang="ko-KR" sz="10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1D4CE19D-CF04-EF8B-1378-3E25B4646947}"/>
              </a:ext>
            </a:extLst>
          </p:cNvPr>
          <p:cNvSpPr/>
          <p:nvPr/>
        </p:nvSpPr>
        <p:spPr>
          <a:xfrm>
            <a:off x="8992882" y="3793901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4E26ABF4-FF23-AB94-BE7F-90D55E9275F8}"/>
              </a:ext>
            </a:extLst>
          </p:cNvPr>
          <p:cNvSpPr/>
          <p:nvPr/>
        </p:nvSpPr>
        <p:spPr>
          <a:xfrm>
            <a:off x="8992882" y="3220233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FF91E51-4E80-8F8E-2822-38AC07D6C546}"/>
              </a:ext>
            </a:extLst>
          </p:cNvPr>
          <p:cNvCxnSpPr>
            <a:cxnSpLocks/>
            <a:stCxn id="33" idx="6"/>
            <a:endCxn id="43" idx="2"/>
          </p:cNvCxnSpPr>
          <p:nvPr/>
        </p:nvCxnSpPr>
        <p:spPr>
          <a:xfrm flipV="1">
            <a:off x="9180786" y="3246606"/>
            <a:ext cx="573845" cy="35441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286030B-8FD5-4457-D898-E14365237E6A}"/>
              </a:ext>
            </a:extLst>
          </p:cNvPr>
          <p:cNvCxnSpPr>
            <a:cxnSpLocks/>
            <a:stCxn id="33" idx="6"/>
            <a:endCxn id="34" idx="2"/>
          </p:cNvCxnSpPr>
          <p:nvPr/>
        </p:nvCxnSpPr>
        <p:spPr>
          <a:xfrm>
            <a:off x="9180786" y="3601019"/>
            <a:ext cx="573845" cy="881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714A8BC-FEFA-6ABA-E394-561B85D065CE}"/>
              </a:ext>
            </a:extLst>
          </p:cNvPr>
          <p:cNvCxnSpPr>
            <a:cxnSpLocks/>
            <a:stCxn id="33" idx="6"/>
            <a:endCxn id="44" idx="2"/>
          </p:cNvCxnSpPr>
          <p:nvPr/>
        </p:nvCxnSpPr>
        <p:spPr>
          <a:xfrm>
            <a:off x="9180786" y="3601019"/>
            <a:ext cx="573845" cy="37302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CEEFEA9-73DF-0245-AD38-C035FE05B710}"/>
              </a:ext>
            </a:extLst>
          </p:cNvPr>
          <p:cNvCxnSpPr>
            <a:cxnSpLocks/>
            <a:stCxn id="55" idx="6"/>
            <a:endCxn id="43" idx="2"/>
          </p:cNvCxnSpPr>
          <p:nvPr/>
        </p:nvCxnSpPr>
        <p:spPr>
          <a:xfrm flipV="1">
            <a:off x="9180786" y="3246606"/>
            <a:ext cx="573845" cy="64124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45F38D5-8F29-CFA4-448D-34E8A7372A49}"/>
              </a:ext>
            </a:extLst>
          </p:cNvPr>
          <p:cNvCxnSpPr>
            <a:cxnSpLocks/>
            <a:stCxn id="55" idx="6"/>
            <a:endCxn id="34" idx="2"/>
          </p:cNvCxnSpPr>
          <p:nvPr/>
        </p:nvCxnSpPr>
        <p:spPr>
          <a:xfrm flipV="1">
            <a:off x="9180786" y="3609834"/>
            <a:ext cx="573845" cy="27801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61209D60-B7AF-1369-4F00-F1C6D7D105EE}"/>
              </a:ext>
            </a:extLst>
          </p:cNvPr>
          <p:cNvCxnSpPr>
            <a:cxnSpLocks/>
            <a:stCxn id="55" idx="6"/>
            <a:endCxn id="44" idx="2"/>
          </p:cNvCxnSpPr>
          <p:nvPr/>
        </p:nvCxnSpPr>
        <p:spPr>
          <a:xfrm>
            <a:off x="9180786" y="3887853"/>
            <a:ext cx="573845" cy="8618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90D5200-8E29-8793-F9BB-D4BBED4AA3A2}"/>
              </a:ext>
            </a:extLst>
          </p:cNvPr>
          <p:cNvGrpSpPr/>
          <p:nvPr/>
        </p:nvGrpSpPr>
        <p:grpSpPr>
          <a:xfrm>
            <a:off x="2727508" y="3720456"/>
            <a:ext cx="548489" cy="365097"/>
            <a:chOff x="1744217" y="4130515"/>
            <a:chExt cx="793377" cy="528105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44CEEC76-1865-9FED-0BC1-5DA62CBA1A38}"/>
                </a:ext>
              </a:extLst>
            </p:cNvPr>
            <p:cNvGrpSpPr/>
            <p:nvPr/>
          </p:nvGrpSpPr>
          <p:grpSpPr>
            <a:xfrm rot="176877">
              <a:off x="1744217" y="4140068"/>
              <a:ext cx="519839" cy="518552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AAABFB0-CDD1-E96A-9109-BD213EC3335C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0E75BDF7-7563-00BD-9960-3ED4119CE6B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3436C69F-CC6F-7A73-3AAE-563895A13B6B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06527ED-79D9-0BFF-C9CA-A53D32EA860B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2581697F-4AD3-FD21-A9CD-58373A2C721E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D909A138-BC79-116D-083C-9EF38C062798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2B68604D-3B53-DD53-9073-C9273C33896C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C3EB7E01-515E-1ED0-F915-581B34724BE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F938728D-F81D-0D85-DD55-454C0F153D9B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3B472FB8-9E47-41CB-380A-F89EBD57A5EB}"/>
                </a:ext>
              </a:extLst>
            </p:cNvPr>
            <p:cNvGrpSpPr/>
            <p:nvPr/>
          </p:nvGrpSpPr>
          <p:grpSpPr>
            <a:xfrm rot="176877">
              <a:off x="2017755" y="4130515"/>
              <a:ext cx="519839" cy="518552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51C7966D-4AEC-CF8D-7CD5-5B0DCBBDB81A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DE10C4D1-26D7-0CA8-B9F3-44F2A350170C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8F6013C7-B3B3-D9AC-75AB-72D59274F08D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C38D8AF6-19DC-0916-32A1-534FE85B2563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A280367-A8FE-1939-BB9D-55E11EAD46C9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DC9A4C9D-DB64-D737-22AC-1692513E670C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29E6544-D309-77B9-9F90-CD2B700CF3E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2C34EE03-4EAF-3C2A-D20D-D945066342EB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5090287C-F557-AFE8-1D14-3F3DDCA5465A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03AEA06-A5FC-D18E-3DEB-67664321C84F}"/>
                  </a:ext>
                </a:extLst>
              </p:cNvPr>
              <p:cNvSpPr txBox="1"/>
              <p:nvPr/>
            </p:nvSpPr>
            <p:spPr>
              <a:xfrm>
                <a:off x="3278784" y="3734821"/>
                <a:ext cx="23564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6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03AEA06-A5FC-D18E-3DEB-67664321C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8784" y="3734821"/>
                <a:ext cx="235642" cy="246221"/>
              </a:xfrm>
              <a:prstGeom prst="rect">
                <a:avLst/>
              </a:prstGeom>
              <a:blipFill>
                <a:blip r:embed="rId2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직사각형 84">
            <a:extLst>
              <a:ext uri="{FF2B5EF4-FFF2-40B4-BE49-F238E27FC236}">
                <a16:creationId xmlns:a16="http://schemas.microsoft.com/office/drawing/2014/main" id="{754DCB59-18A3-3752-6528-99D59362E218}"/>
              </a:ext>
            </a:extLst>
          </p:cNvPr>
          <p:cNvSpPr/>
          <p:nvPr/>
        </p:nvSpPr>
        <p:spPr>
          <a:xfrm rot="176877">
            <a:off x="1531737" y="2949999"/>
            <a:ext cx="1195897" cy="119589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EC6717D-69FF-085C-E22A-EF831760381F}"/>
              </a:ext>
            </a:extLst>
          </p:cNvPr>
          <p:cNvSpPr/>
          <p:nvPr/>
        </p:nvSpPr>
        <p:spPr>
          <a:xfrm rot="176877">
            <a:off x="1747442" y="3250023"/>
            <a:ext cx="235008" cy="23500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sysDash"/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87" name="정육면체 86">
            <a:extLst>
              <a:ext uri="{FF2B5EF4-FFF2-40B4-BE49-F238E27FC236}">
                <a16:creationId xmlns:a16="http://schemas.microsoft.com/office/drawing/2014/main" id="{F5B025AE-47F9-518C-7F56-06E75F65C89F}"/>
              </a:ext>
            </a:extLst>
          </p:cNvPr>
          <p:cNvSpPr/>
          <p:nvPr/>
        </p:nvSpPr>
        <p:spPr>
          <a:xfrm>
            <a:off x="4106338" y="2859327"/>
            <a:ext cx="995777" cy="1686759"/>
          </a:xfrm>
          <a:prstGeom prst="cube">
            <a:avLst>
              <a:gd name="adj" fmla="val 49715"/>
            </a:avLst>
          </a:prstGeom>
          <a:noFill/>
          <a:ln>
            <a:solidFill>
              <a:srgbClr val="FFC000"/>
            </a:solidFill>
          </a:ln>
          <a:scene3d>
            <a:camera prst="orthographicFront">
              <a:rot lat="19499998" lon="20699988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9625F6EA-CDA4-B54E-0505-2F81C7683090}"/>
              </a:ext>
            </a:extLst>
          </p:cNvPr>
          <p:cNvCxnSpPr>
            <a:cxnSpLocks/>
          </p:cNvCxnSpPr>
          <p:nvPr/>
        </p:nvCxnSpPr>
        <p:spPr>
          <a:xfrm>
            <a:off x="1800415" y="3312391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DFEE70C0-4788-BB77-5722-71FAA2CAABF9}"/>
              </a:ext>
            </a:extLst>
          </p:cNvPr>
          <p:cNvCxnSpPr>
            <a:cxnSpLocks/>
          </p:cNvCxnSpPr>
          <p:nvPr/>
        </p:nvCxnSpPr>
        <p:spPr>
          <a:xfrm>
            <a:off x="1789301" y="3514187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E8AA5E7B-7F3D-6E17-31BA-0E9C1FA5408D}"/>
              </a:ext>
            </a:extLst>
          </p:cNvPr>
          <p:cNvCxnSpPr>
            <a:cxnSpLocks/>
          </p:cNvCxnSpPr>
          <p:nvPr/>
        </p:nvCxnSpPr>
        <p:spPr>
          <a:xfrm>
            <a:off x="1920828" y="3228008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015F2158-4484-250E-AF4E-D8418E696263}"/>
              </a:ext>
            </a:extLst>
          </p:cNvPr>
          <p:cNvCxnSpPr>
            <a:cxnSpLocks/>
          </p:cNvCxnSpPr>
          <p:nvPr/>
        </p:nvCxnSpPr>
        <p:spPr>
          <a:xfrm>
            <a:off x="1933853" y="3411898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3D1D3E21-3DC9-A505-30A8-1A3941043D29}"/>
              </a:ext>
            </a:extLst>
          </p:cNvPr>
          <p:cNvSpPr txBox="1"/>
          <p:nvPr/>
        </p:nvSpPr>
        <p:spPr>
          <a:xfrm>
            <a:off x="3965988" y="4393386"/>
            <a:ext cx="6335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8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10</a:t>
            </a:r>
            <a:r>
              <a:rPr lang="ko-KR" altLang="en-US" sz="8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개 채널</a:t>
            </a:r>
            <a:endParaRPr lang="ko-KR" altLang="en-US" sz="7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93" name="정육면체 92">
            <a:extLst>
              <a:ext uri="{FF2B5EF4-FFF2-40B4-BE49-F238E27FC236}">
                <a16:creationId xmlns:a16="http://schemas.microsoft.com/office/drawing/2014/main" id="{867BE1C6-4705-2A9C-056A-B373DE456008}"/>
              </a:ext>
            </a:extLst>
          </p:cNvPr>
          <p:cNvSpPr/>
          <p:nvPr/>
        </p:nvSpPr>
        <p:spPr>
          <a:xfrm>
            <a:off x="6052335" y="2854290"/>
            <a:ext cx="995777" cy="1686759"/>
          </a:xfrm>
          <a:prstGeom prst="cube">
            <a:avLst>
              <a:gd name="adj" fmla="val 49715"/>
            </a:avLst>
          </a:prstGeom>
          <a:noFill/>
          <a:ln>
            <a:solidFill>
              <a:srgbClr val="FFC000"/>
            </a:solidFill>
          </a:ln>
          <a:scene3d>
            <a:camera prst="orthographicFront">
              <a:rot lat="19499998" lon="20699988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5B0C59A8-45AB-ABF0-B599-624246746425}"/>
              </a:ext>
            </a:extLst>
          </p:cNvPr>
          <p:cNvGrpSpPr/>
          <p:nvPr/>
        </p:nvGrpSpPr>
        <p:grpSpPr>
          <a:xfrm rot="176877">
            <a:off x="6518861" y="3356881"/>
            <a:ext cx="235604" cy="235021"/>
            <a:chOff x="670041" y="1634361"/>
            <a:chExt cx="1058909" cy="1056288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60BB87C-927C-B678-889F-E5E4F056620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729EC8D9-1020-235B-E774-11ADDEB42994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FC1AEE22-6F07-F84E-C9A6-6EFCBF8BB35C}"/>
                </a:ext>
              </a:extLst>
            </p:cNvPr>
            <p:cNvSpPr/>
            <p:nvPr/>
          </p:nvSpPr>
          <p:spPr>
            <a:xfrm>
              <a:off x="1376854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8433C51-6361-A283-606D-72356FD842FB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7B9DCE7C-7A30-9373-8972-E4CCF1148F13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BCAF6E89-7371-2F27-BDDB-AC58C2F651B9}"/>
                </a:ext>
              </a:extLst>
            </p:cNvPr>
            <p:cNvSpPr/>
            <p:nvPr/>
          </p:nvSpPr>
          <p:spPr>
            <a:xfrm>
              <a:off x="1374233" y="1986456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51EB83F9-50A9-0049-553E-B59ECC523E79}"/>
                </a:ext>
              </a:extLst>
            </p:cNvPr>
            <p:cNvSpPr/>
            <p:nvPr/>
          </p:nvSpPr>
          <p:spPr>
            <a:xfrm>
              <a:off x="670041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0D8AD9F0-B7BF-9478-608C-304737C125E1}"/>
                </a:ext>
              </a:extLst>
            </p:cNvPr>
            <p:cNvSpPr/>
            <p:nvPr/>
          </p:nvSpPr>
          <p:spPr>
            <a:xfrm>
              <a:off x="1022137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10E0B743-EAB8-2AA2-43B8-B26563BCA4D1}"/>
                </a:ext>
              </a:extLst>
            </p:cNvPr>
            <p:cNvSpPr/>
            <p:nvPr/>
          </p:nvSpPr>
          <p:spPr>
            <a:xfrm>
              <a:off x="1374233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9EDF36E-1D80-EB70-92A1-DA7882D8B283}"/>
              </a:ext>
            </a:extLst>
          </p:cNvPr>
          <p:cNvSpPr/>
          <p:nvPr/>
        </p:nvSpPr>
        <p:spPr>
          <a:xfrm rot="176877">
            <a:off x="7408877" y="3347501"/>
            <a:ext cx="257097" cy="24971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sysDash"/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B0DDE455-9820-3812-93BB-9D1298A16E85}"/>
              </a:ext>
            </a:extLst>
          </p:cNvPr>
          <p:cNvCxnSpPr>
            <a:cxnSpLocks/>
          </p:cNvCxnSpPr>
          <p:nvPr/>
        </p:nvCxnSpPr>
        <p:spPr>
          <a:xfrm flipV="1">
            <a:off x="6553998" y="3402079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정육면체 105">
            <a:extLst>
              <a:ext uri="{FF2B5EF4-FFF2-40B4-BE49-F238E27FC236}">
                <a16:creationId xmlns:a16="http://schemas.microsoft.com/office/drawing/2014/main" id="{4E9955FD-EE6C-09CC-24E5-BE33111F8F61}"/>
              </a:ext>
            </a:extLst>
          </p:cNvPr>
          <p:cNvSpPr/>
          <p:nvPr/>
        </p:nvSpPr>
        <p:spPr>
          <a:xfrm>
            <a:off x="7447748" y="3119132"/>
            <a:ext cx="580647" cy="1062090"/>
          </a:xfrm>
          <a:prstGeom prst="cube">
            <a:avLst>
              <a:gd name="adj" fmla="val 49715"/>
            </a:avLst>
          </a:prstGeom>
          <a:noFill/>
          <a:ln>
            <a:solidFill>
              <a:srgbClr val="FFC000"/>
            </a:solidFill>
          </a:ln>
          <a:scene3d>
            <a:camera prst="orthographicFront">
              <a:rot lat="19499998" lon="20699988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741D1E13-F06C-3A60-E483-4FE593BD6731}"/>
              </a:ext>
            </a:extLst>
          </p:cNvPr>
          <p:cNvCxnSpPr>
            <a:cxnSpLocks/>
          </p:cNvCxnSpPr>
          <p:nvPr/>
        </p:nvCxnSpPr>
        <p:spPr>
          <a:xfrm flipV="1">
            <a:off x="6557723" y="3608552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915CD9A9-2EFB-9A0E-BBB4-CC54EBEF9115}"/>
              </a:ext>
            </a:extLst>
          </p:cNvPr>
          <p:cNvCxnSpPr>
            <a:cxnSpLocks/>
          </p:cNvCxnSpPr>
          <p:nvPr/>
        </p:nvCxnSpPr>
        <p:spPr>
          <a:xfrm flipV="1">
            <a:off x="6709075" y="3298134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C1E6EC28-B56B-EC7E-7D6B-4212AE606C12}"/>
              </a:ext>
            </a:extLst>
          </p:cNvPr>
          <p:cNvCxnSpPr>
            <a:cxnSpLocks/>
          </p:cNvCxnSpPr>
          <p:nvPr/>
        </p:nvCxnSpPr>
        <p:spPr>
          <a:xfrm flipV="1">
            <a:off x="6688099" y="3510929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23FED821-40C5-A641-DECB-05D6086CD8CD}"/>
              </a:ext>
            </a:extLst>
          </p:cNvPr>
          <p:cNvSpPr txBox="1"/>
          <p:nvPr/>
        </p:nvSpPr>
        <p:spPr>
          <a:xfrm>
            <a:off x="4613496" y="3154221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8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28</a:t>
            </a:r>
            <a:endParaRPr lang="ko-KR" altLang="en-US" sz="7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0BE2AE0-733F-B948-A8CA-4BBDC701EE6C}"/>
              </a:ext>
            </a:extLst>
          </p:cNvPr>
          <p:cNvSpPr txBox="1"/>
          <p:nvPr/>
        </p:nvSpPr>
        <p:spPr>
          <a:xfrm>
            <a:off x="4913703" y="3325361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8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28</a:t>
            </a:r>
            <a:endParaRPr lang="ko-KR" altLang="en-US" sz="7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BC7C3DF-BA16-CBA2-FEF6-B758968EB843}"/>
              </a:ext>
            </a:extLst>
          </p:cNvPr>
          <p:cNvSpPr txBox="1"/>
          <p:nvPr/>
        </p:nvSpPr>
        <p:spPr>
          <a:xfrm>
            <a:off x="6658171" y="3077600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8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28</a:t>
            </a:r>
            <a:endParaRPr lang="ko-KR" altLang="en-US" sz="7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5B48F71-DFA1-A662-DE88-D3A335A53510}"/>
              </a:ext>
            </a:extLst>
          </p:cNvPr>
          <p:cNvSpPr txBox="1"/>
          <p:nvPr/>
        </p:nvSpPr>
        <p:spPr>
          <a:xfrm>
            <a:off x="6864437" y="3688070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8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28</a:t>
            </a:r>
            <a:endParaRPr lang="ko-KR" altLang="en-US" sz="7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A6C7C55-EA9A-381B-31F0-7549ED79E625}"/>
              </a:ext>
            </a:extLst>
          </p:cNvPr>
          <p:cNvSpPr txBox="1"/>
          <p:nvPr/>
        </p:nvSpPr>
        <p:spPr>
          <a:xfrm>
            <a:off x="6090823" y="4276454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8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10</a:t>
            </a:r>
            <a:endParaRPr lang="ko-KR" altLang="en-US" sz="7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31C4386-224F-7E6A-F968-F42A25E9AD7B}"/>
              </a:ext>
            </a:extLst>
          </p:cNvPr>
          <p:cNvSpPr txBox="1"/>
          <p:nvPr/>
        </p:nvSpPr>
        <p:spPr>
          <a:xfrm>
            <a:off x="7445611" y="3963691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8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10</a:t>
            </a:r>
            <a:endParaRPr lang="ko-KR" altLang="en-US" sz="7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7E61293-49D8-30E6-0C80-2FF53CE8EF8E}"/>
              </a:ext>
            </a:extLst>
          </p:cNvPr>
          <p:cNvSpPr txBox="1"/>
          <p:nvPr/>
        </p:nvSpPr>
        <p:spPr>
          <a:xfrm>
            <a:off x="7677080" y="3246594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8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14</a:t>
            </a:r>
            <a:endParaRPr lang="ko-KR" altLang="en-US" sz="7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8F23929-1E55-FB38-988E-598BCBE13111}"/>
              </a:ext>
            </a:extLst>
          </p:cNvPr>
          <p:cNvSpPr txBox="1"/>
          <p:nvPr/>
        </p:nvSpPr>
        <p:spPr>
          <a:xfrm>
            <a:off x="7868009" y="3505397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8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14</a:t>
            </a:r>
            <a:endParaRPr lang="ko-KR" altLang="en-US" sz="7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D41FD89-5A62-B003-151C-02BA258918B4}"/>
              </a:ext>
            </a:extLst>
          </p:cNvPr>
          <p:cNvSpPr txBox="1"/>
          <p:nvPr/>
        </p:nvSpPr>
        <p:spPr>
          <a:xfrm>
            <a:off x="9341848" y="4094411"/>
            <a:ext cx="6335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8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10</a:t>
            </a:r>
            <a:r>
              <a:rPr lang="ko-KR" altLang="en-US" sz="8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개 뉴런</a:t>
            </a:r>
            <a:endParaRPr lang="ko-KR" altLang="en-US" sz="7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3D5E620-CB43-3CB1-FDE6-61AB45C11590}"/>
              </a:ext>
            </a:extLst>
          </p:cNvPr>
          <p:cNvSpPr txBox="1"/>
          <p:nvPr/>
        </p:nvSpPr>
        <p:spPr>
          <a:xfrm>
            <a:off x="8613159" y="4287133"/>
            <a:ext cx="6960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8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100</a:t>
            </a:r>
            <a:r>
              <a:rPr lang="ko-KR" altLang="en-US" sz="8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개 뉴런</a:t>
            </a:r>
            <a:endParaRPr lang="ko-KR" altLang="en-US" sz="7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E2C500E-E802-8C72-ADA9-2EAC1BBB8D1E}"/>
              </a:ext>
            </a:extLst>
          </p:cNvPr>
          <p:cNvSpPr txBox="1"/>
          <p:nvPr/>
        </p:nvSpPr>
        <p:spPr>
          <a:xfrm>
            <a:off x="2010670" y="5410574"/>
            <a:ext cx="47788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- 28x28 </a:t>
            </a:r>
            <a:r>
              <a:rPr lang="ko-KR" altLang="en-US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크기의 흑백 이미지와 </a:t>
            </a:r>
            <a:r>
              <a:rPr lang="en-US" altLang="ko-KR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3x3 </a:t>
            </a:r>
            <a:r>
              <a:rPr lang="ko-KR" altLang="en-US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크기의 커널 </a:t>
            </a:r>
            <a:r>
              <a:rPr lang="en-US" altLang="ko-KR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10</a:t>
            </a:r>
            <a:r>
              <a:rPr lang="ko-KR" altLang="en-US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개로 </a:t>
            </a:r>
            <a:r>
              <a:rPr lang="ko-KR" altLang="en-US" sz="11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합성곱</a:t>
            </a:r>
            <a:r>
              <a:rPr lang="ko-KR" altLang="en-US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수행</a:t>
            </a:r>
            <a:endParaRPr lang="en-US" altLang="ko-KR" sz="11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- 2x2 </a:t>
            </a:r>
            <a:r>
              <a:rPr lang="ko-KR" altLang="en-US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크기의 최대 </a:t>
            </a:r>
            <a:r>
              <a:rPr lang="ko-KR" altLang="en-US" sz="11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풀링을</a:t>
            </a:r>
            <a:r>
              <a:rPr lang="ko-KR" altLang="en-US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수행하여 </a:t>
            </a:r>
            <a:r>
              <a:rPr lang="en-US" altLang="ko-KR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14x14x10</a:t>
            </a:r>
            <a:r>
              <a:rPr lang="ko-KR" altLang="en-US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로 특성 </a:t>
            </a:r>
            <a:r>
              <a:rPr lang="ko-KR" altLang="en-US" sz="11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맵의</a:t>
            </a:r>
            <a:r>
              <a:rPr lang="ko-KR" altLang="en-US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크기를 줄인다</a:t>
            </a:r>
            <a:r>
              <a:rPr lang="en-US" altLang="ko-KR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 </a:t>
            </a:r>
            <a:r>
              <a:rPr lang="ko-KR" altLang="en-US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특성 </a:t>
            </a:r>
            <a:r>
              <a:rPr lang="ko-KR" altLang="en-US" sz="11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맵을</a:t>
            </a:r>
            <a:r>
              <a:rPr lang="ko-KR" altLang="en-US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일렬로 펼쳐서 </a:t>
            </a:r>
            <a:r>
              <a:rPr lang="en-US" altLang="ko-KR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100</a:t>
            </a:r>
            <a:r>
              <a:rPr lang="ko-KR" altLang="en-US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개의 뉴런을 가진 완전 연결층과 연결 시킨다</a:t>
            </a:r>
            <a:r>
              <a:rPr lang="en-US" altLang="ko-KR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- 10</a:t>
            </a:r>
            <a:r>
              <a:rPr lang="ko-KR" altLang="en-US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개의 클래스를 구분하기 위한 </a:t>
            </a:r>
            <a:r>
              <a:rPr lang="ko-KR" altLang="en-US" sz="11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소프트맥스</a:t>
            </a:r>
            <a:r>
              <a:rPr lang="ko-KR" altLang="en-US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함수에 연결한다</a:t>
            </a:r>
            <a:r>
              <a:rPr lang="en-US" altLang="ko-KR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05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D15169A-7F69-1F1B-E9C7-D8DD5B64018E}"/>
              </a:ext>
            </a:extLst>
          </p:cNvPr>
          <p:cNvSpPr txBox="1"/>
          <p:nvPr/>
        </p:nvSpPr>
        <p:spPr>
          <a:xfrm>
            <a:off x="7016988" y="4155395"/>
            <a:ext cx="12811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</a:t>
            </a:r>
            <a:r>
              <a:rPr lang="en-US" altLang="ko-KR" sz="1200">
                <a:solidFill>
                  <a:srgbClr val="FF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128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,14,14,10)</a:t>
            </a:r>
            <a:endParaRPr lang="ko-KR" altLang="en-US" sz="105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D9F917D-1A53-FC5A-3BB8-86D0308DC920}"/>
              </a:ext>
            </a:extLst>
          </p:cNvPr>
          <p:cNvSpPr txBox="1"/>
          <p:nvPr/>
        </p:nvSpPr>
        <p:spPr>
          <a:xfrm>
            <a:off x="7114740" y="4803593"/>
            <a:ext cx="998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(128,1960)</a:t>
            </a:r>
            <a:endParaRPr lang="ko-KR" altLang="en-US" sz="105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D1C4D40-4398-C26C-1810-16D2B1C70561}"/>
              </a:ext>
            </a:extLst>
          </p:cNvPr>
          <p:cNvSpPr txBox="1"/>
          <p:nvPr/>
        </p:nvSpPr>
        <p:spPr>
          <a:xfrm>
            <a:off x="8091123" y="4809081"/>
            <a:ext cx="1043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(1960, 100)</a:t>
            </a:r>
            <a:endParaRPr lang="ko-KR" altLang="en-US" sz="105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8755EA4-4A35-DDA1-381A-1D76C9ED6DDB}"/>
              </a:ext>
            </a:extLst>
          </p:cNvPr>
          <p:cNvSpPr txBox="1"/>
          <p:nvPr/>
        </p:nvSpPr>
        <p:spPr>
          <a:xfrm>
            <a:off x="9756971" y="5339826"/>
            <a:ext cx="809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(100,10)</a:t>
            </a:r>
            <a:endParaRPr lang="ko-KR" altLang="en-US" sz="12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AFF28D1-4E9A-2ECD-78F1-8029522DD388}"/>
              </a:ext>
            </a:extLst>
          </p:cNvPr>
          <p:cNvSpPr txBox="1"/>
          <p:nvPr/>
        </p:nvSpPr>
        <p:spPr>
          <a:xfrm>
            <a:off x="8491927" y="5103582"/>
            <a:ext cx="3545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8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W1</a:t>
            </a:r>
            <a:endParaRPr lang="ko-KR" altLang="en-US" sz="7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1BABB9E-A456-81BC-24CB-5DD583752778}"/>
              </a:ext>
            </a:extLst>
          </p:cNvPr>
          <p:cNvSpPr txBox="1"/>
          <p:nvPr/>
        </p:nvSpPr>
        <p:spPr>
          <a:xfrm>
            <a:off x="10134551" y="5633711"/>
            <a:ext cx="3545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8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W2</a:t>
            </a:r>
            <a:endParaRPr lang="ko-KR" altLang="en-US" sz="7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CCD337A-CB08-A9DF-3B33-05A4EA964935}"/>
              </a:ext>
            </a:extLst>
          </p:cNvPr>
          <p:cNvSpPr txBox="1"/>
          <p:nvPr/>
        </p:nvSpPr>
        <p:spPr>
          <a:xfrm>
            <a:off x="8356983" y="4535551"/>
            <a:ext cx="7713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b1 (100,)</a:t>
            </a:r>
            <a:endParaRPr lang="ko-KR" altLang="en-US" sz="9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554DC83-FCD2-FE63-D97E-C54D8BA05E64}"/>
              </a:ext>
            </a:extLst>
          </p:cNvPr>
          <p:cNvSpPr txBox="1"/>
          <p:nvPr/>
        </p:nvSpPr>
        <p:spPr>
          <a:xfrm>
            <a:off x="9645747" y="4531197"/>
            <a:ext cx="6880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b2 (10,)</a:t>
            </a:r>
            <a:endParaRPr lang="ko-KR" altLang="en-US" sz="9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9FEAF36-F6C4-246F-CB9F-1DC42289AE82}"/>
              </a:ext>
            </a:extLst>
          </p:cNvPr>
          <p:cNvSpPr txBox="1"/>
          <p:nvPr/>
        </p:nvSpPr>
        <p:spPr>
          <a:xfrm>
            <a:off x="2325299" y="4776417"/>
            <a:ext cx="1519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conv_w (3,3,1,10)</a:t>
            </a:r>
            <a:endParaRPr lang="ko-KR" altLang="en-US" sz="105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A0A13BA-70D2-71FB-E02F-CA74CDACD5DA}"/>
              </a:ext>
            </a:extLst>
          </p:cNvPr>
          <p:cNvSpPr txBox="1"/>
          <p:nvPr/>
        </p:nvSpPr>
        <p:spPr>
          <a:xfrm>
            <a:off x="2334985" y="5002187"/>
            <a:ext cx="10980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conv_b (10,)</a:t>
            </a:r>
            <a:endParaRPr lang="ko-KR" altLang="en-US" sz="105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2656BA68-B60F-6E81-D602-F048BED55698}"/>
              </a:ext>
            </a:extLst>
          </p:cNvPr>
          <p:cNvSpPr txBox="1"/>
          <p:nvPr/>
        </p:nvSpPr>
        <p:spPr>
          <a:xfrm>
            <a:off x="8925104" y="5367327"/>
            <a:ext cx="90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(128,100)</a:t>
            </a:r>
            <a:endParaRPr lang="ko-KR" altLang="en-US" sz="105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D609F4ED-53DF-79CA-F7A8-5C631613ACD2}"/>
              </a:ext>
            </a:extLst>
          </p:cNvPr>
          <p:cNvSpPr txBox="1"/>
          <p:nvPr/>
        </p:nvSpPr>
        <p:spPr>
          <a:xfrm>
            <a:off x="10588196" y="3420759"/>
            <a:ext cx="809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</a:t>
            </a:r>
            <a:r>
              <a:rPr lang="en-US" altLang="ko-KR" sz="1200">
                <a:solidFill>
                  <a:srgbClr val="FF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128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,10)</a:t>
            </a:r>
            <a:endParaRPr lang="ko-KR" altLang="en-US" sz="105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5130F8C-B2AC-1070-219F-669CE4EEFECB}"/>
              </a:ext>
            </a:extLst>
          </p:cNvPr>
          <p:cNvSpPr txBox="1"/>
          <p:nvPr/>
        </p:nvSpPr>
        <p:spPr>
          <a:xfrm>
            <a:off x="1243308" y="1836316"/>
            <a:ext cx="1186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</a:t>
            </a:r>
            <a:r>
              <a:rPr lang="en-US" altLang="ko-KR" sz="1200">
                <a:solidFill>
                  <a:srgbClr val="FF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128</a:t>
            </a:r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,28,28,1)</a:t>
            </a:r>
            <a:endParaRPr lang="ko-KR" altLang="en-US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150FC52-1278-1825-0B08-297C518EB100}"/>
              </a:ext>
            </a:extLst>
          </p:cNvPr>
          <p:cNvSpPr txBox="1"/>
          <p:nvPr/>
        </p:nvSpPr>
        <p:spPr>
          <a:xfrm>
            <a:off x="3917608" y="1867953"/>
            <a:ext cx="12811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(128,28,28,10)</a:t>
            </a:r>
            <a:endParaRPr lang="ko-KR" altLang="en-US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8518634-61CB-BB3B-7FE8-92FD8C65FB00}"/>
              </a:ext>
            </a:extLst>
          </p:cNvPr>
          <p:cNvSpPr txBox="1"/>
          <p:nvPr/>
        </p:nvSpPr>
        <p:spPr>
          <a:xfrm>
            <a:off x="6990204" y="1881691"/>
            <a:ext cx="12811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(128,14,14,10)</a:t>
            </a:r>
            <a:endParaRPr lang="ko-KR" altLang="en-US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6220471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텐서플로를 이용한 구현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5.2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신경망 구현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58336C-4162-1531-9951-11A91EB17EF2}"/>
              </a:ext>
            </a:extLst>
          </p:cNvPr>
          <p:cNvSpPr txBox="1"/>
          <p:nvPr/>
        </p:nvSpPr>
        <p:spPr>
          <a:xfrm>
            <a:off x="1340814" y="1371728"/>
            <a:ext cx="27286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6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합성곱</a:t>
            </a:r>
            <a:r>
              <a:rPr lang="ko-KR" altLang="en-US" sz="16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신경망의 </a:t>
            </a:r>
            <a:r>
              <a:rPr lang="ko-KR" altLang="en-US" sz="16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정방향</a:t>
            </a:r>
            <a:r>
              <a:rPr lang="ko-KR" altLang="en-US" sz="16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653218-5EBC-68EB-7F3A-3AC166511135}"/>
              </a:ext>
            </a:extLst>
          </p:cNvPr>
          <p:cNvSpPr txBox="1"/>
          <p:nvPr/>
        </p:nvSpPr>
        <p:spPr>
          <a:xfrm>
            <a:off x="1597016" y="3345273"/>
            <a:ext cx="70452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 </a:t>
            </a:r>
            <a:r>
              <a:rPr lang="en-US" altLang="ko-KR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self.conv_w</a:t>
            </a:r>
            <a:endParaRPr lang="en-US" altLang="ko-KR" sz="12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  </a:t>
            </a:r>
            <a:r>
              <a:rPr lang="en-US" altLang="ko-KR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self.conv_w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는 </a:t>
            </a:r>
            <a:r>
              <a:rPr lang="ko-KR" altLang="en-US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합성곱에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사용할 가중치이다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 3x3x1 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크기의 커널을 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개 사용하므로 가중치의 전체</a:t>
            </a:r>
            <a:endParaRPr lang="en-US" altLang="ko-KR" sz="12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  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크기는 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3x3x1x10 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이다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lvl="0">
              <a:defRPr/>
            </a:pPr>
            <a:endParaRPr lang="en-US" altLang="ko-KR" sz="12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 strides, padding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  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특성 </a:t>
            </a:r>
            <a:r>
              <a:rPr lang="ko-KR" altLang="en-US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맵의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가로와 세로 크기를 일정하게 만들기 위하여 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strides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는 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1, padding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은 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'SAME'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으로 지정한다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AE1BE2-342B-DFC1-87B0-89195DEA6145}"/>
              </a:ext>
            </a:extLst>
          </p:cNvPr>
          <p:cNvSpPr txBox="1"/>
          <p:nvPr/>
        </p:nvSpPr>
        <p:spPr>
          <a:xfrm>
            <a:off x="1466082" y="1960316"/>
            <a:ext cx="9669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적용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069871-9675-6BEE-6BAF-7B8CA4C3AAA2}"/>
              </a:ext>
            </a:extLst>
          </p:cNvPr>
          <p:cNvSpPr/>
          <p:nvPr/>
        </p:nvSpPr>
        <p:spPr>
          <a:xfrm>
            <a:off x="1767746" y="2303117"/>
            <a:ext cx="8622487" cy="64633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def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# 3x3 </a:t>
            </a:r>
            <a:r>
              <a:rPr lang="ko-KR" alt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합성곱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연산을 수행합니다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c_out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tf.nn.conv2d(x,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self.conv_w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strides=1, padding='SAME') +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self.conv_b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DA5318-A2D8-AAE0-39E8-AD86A8F6FEA3}"/>
              </a:ext>
            </a:extLst>
          </p:cNvPr>
          <p:cNvSpPr txBox="1"/>
          <p:nvPr/>
        </p:nvSpPr>
        <p:spPr>
          <a:xfrm>
            <a:off x="1466082" y="4849236"/>
            <a:ext cx="1159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렐루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함수 적용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730CA23-7E8E-1A17-8F12-E6A122DF2657}"/>
              </a:ext>
            </a:extLst>
          </p:cNvPr>
          <p:cNvSpPr/>
          <p:nvPr/>
        </p:nvSpPr>
        <p:spPr>
          <a:xfrm>
            <a:off x="1767746" y="5192037"/>
            <a:ext cx="8622487" cy="64633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def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r_out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tf.nn.relu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c_out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03681533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텐서플로를 이용한 구현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5.2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신경망 구현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F88637-FA2A-5BEC-A5F3-1968F4ED9465}"/>
              </a:ext>
            </a:extLst>
          </p:cNvPr>
          <p:cNvSpPr txBox="1"/>
          <p:nvPr/>
        </p:nvSpPr>
        <p:spPr>
          <a:xfrm>
            <a:off x="1337066" y="1330508"/>
            <a:ext cx="27286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6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합성곱</a:t>
            </a:r>
            <a:r>
              <a:rPr lang="ko-KR" altLang="en-US" sz="16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신경망의 </a:t>
            </a:r>
            <a:r>
              <a:rPr lang="ko-KR" altLang="en-US" sz="16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정방향</a:t>
            </a:r>
            <a:r>
              <a:rPr lang="ko-KR" altLang="en-US" sz="16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CA05E2-A5FB-E101-FA8A-14380E201575}"/>
              </a:ext>
            </a:extLst>
          </p:cNvPr>
          <p:cNvSpPr txBox="1"/>
          <p:nvPr/>
        </p:nvSpPr>
        <p:spPr>
          <a:xfrm>
            <a:off x="1462334" y="1892860"/>
            <a:ext cx="22813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풀링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적용하고 완전 </a:t>
            </a:r>
            <a:r>
              <a:rPr lang="ko-KR" altLang="en-US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연결층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수정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54306DD-A3E2-A579-D888-270024303A6B}"/>
              </a:ext>
            </a:extLst>
          </p:cNvPr>
          <p:cNvSpPr/>
          <p:nvPr/>
        </p:nvSpPr>
        <p:spPr>
          <a:xfrm>
            <a:off x="1763998" y="2235661"/>
            <a:ext cx="8622487" cy="161582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1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p_out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= tf.nn.max_pool2d(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r_out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ksize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=2, strides=2, padding='VALID')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100">
                <a:solidFill>
                  <a:schemeClr val="tx1"/>
                </a:solidFill>
                <a:latin typeface="Consolas" panose="020B0609020204030204" pitchFamily="49" charset="0"/>
              </a:rPr>
              <a:t>첫 번째 배치 차원을 제외하고 출력을 일렬로 펼칩니다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f_out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tf.reshape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p_out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, [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[0], -1])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z1 =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tf.matmul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f_out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, self.w1) + self.b1     # </a:t>
            </a:r>
            <a:r>
              <a:rPr lang="ko-KR" altLang="en-US" sz="1100">
                <a:solidFill>
                  <a:schemeClr val="tx1"/>
                </a:solidFill>
                <a:latin typeface="Consolas" panose="020B0609020204030204" pitchFamily="49" charset="0"/>
              </a:rPr>
              <a:t>첫 번째 층의 선형 식을 계산합니다</a:t>
            </a:r>
          </a:p>
          <a:p>
            <a:r>
              <a:rPr lang="ko-KR" altLang="en-US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a1 =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tf.nn.relu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(z1)                          # </a:t>
            </a:r>
            <a:r>
              <a:rPr lang="ko-KR" altLang="en-US" sz="1100">
                <a:solidFill>
                  <a:schemeClr val="tx1"/>
                </a:solidFill>
                <a:latin typeface="Consolas" panose="020B0609020204030204" pitchFamily="49" charset="0"/>
              </a:rPr>
              <a:t>활성화 함수를 적용합니다</a:t>
            </a:r>
          </a:p>
          <a:p>
            <a:r>
              <a:rPr lang="ko-KR" altLang="en-US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z2 =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tf.matmul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(a1, self.w2) + self.b2        # </a:t>
            </a:r>
            <a:r>
              <a:rPr lang="ko-KR" altLang="en-US" sz="1100">
                <a:solidFill>
                  <a:schemeClr val="tx1"/>
                </a:solidFill>
                <a:latin typeface="Consolas" panose="020B0609020204030204" pitchFamily="49" charset="0"/>
              </a:rPr>
              <a:t>두 번째 층의 선형 식을 계산합니다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return z2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A72259-F600-7C45-9CA3-7F8A68E3A308}"/>
              </a:ext>
            </a:extLst>
          </p:cNvPr>
          <p:cNvSpPr txBox="1"/>
          <p:nvPr/>
        </p:nvSpPr>
        <p:spPr>
          <a:xfrm>
            <a:off x="1763998" y="4106960"/>
            <a:ext cx="513852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 max_pool2d() 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함수를 사용하여 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2x2 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크기의 </a:t>
            </a:r>
            <a:r>
              <a:rPr lang="ko-KR" altLang="en-US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풀링을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적용 한다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      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 단계에서 만들어진 특성 </a:t>
            </a:r>
            <a:r>
              <a:rPr lang="ko-KR" altLang="en-US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맵의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크기는 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14x14x10 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이다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lvl="0">
              <a:defRPr/>
            </a:pPr>
            <a:endParaRPr lang="en-US" altLang="ko-KR" sz="12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 </a:t>
            </a:r>
            <a:r>
              <a:rPr lang="en-US" altLang="ko-KR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tf.reshape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() 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함수를 사용해 일렬로 펼친다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      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이때 배치 차원을 제외한 나머지 차원만 펼쳐야 한다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lvl="0">
              <a:defRPr/>
            </a:pPr>
            <a:endParaRPr lang="en-US" altLang="ko-KR" sz="12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 np.dot() 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함수를 </a:t>
            </a:r>
            <a:r>
              <a:rPr lang="ko-KR" altLang="en-US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텐서플로의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tf.matmul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() 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함수로 바꿔서 구현한다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      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이는 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conv2d()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와 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max_pool2d() 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등이 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Tensor 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객체를 반환하기 때문임</a:t>
            </a:r>
            <a:endParaRPr lang="en-US" altLang="ko-KR" sz="12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lvl="0">
              <a:defRPr/>
            </a:pPr>
            <a:endParaRPr lang="en-US" altLang="ko-KR" sz="12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완전 연결층의 활성화 함수도 </a:t>
            </a:r>
            <a:r>
              <a:rPr lang="ko-KR" altLang="en-US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시그모이드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대신 </a:t>
            </a:r>
            <a:r>
              <a:rPr lang="ko-KR" altLang="en-US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렐루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함수를 사용한다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665431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텐서플로를 이용한 구현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5.2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신경망 구현 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35FDAF-F0E0-21C1-3BD6-F127DD1027FC}"/>
              </a:ext>
            </a:extLst>
          </p:cNvPr>
          <p:cNvSpPr txBox="1"/>
          <p:nvPr/>
        </p:nvSpPr>
        <p:spPr>
          <a:xfrm>
            <a:off x="1576898" y="1364222"/>
            <a:ext cx="2820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신경망의 역방향 계산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EF2A07-E8C9-D0AF-F424-1E48CFAEE6E6}"/>
              </a:ext>
            </a:extLst>
          </p:cNvPr>
          <p:cNvSpPr txBox="1"/>
          <p:nvPr/>
        </p:nvSpPr>
        <p:spPr>
          <a:xfrm>
            <a:off x="1702166" y="1836634"/>
            <a:ext cx="1521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자동 미분의 사용 방법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FDB86A3-07B3-BEFE-5850-034FBB8F87C6}"/>
              </a:ext>
            </a:extLst>
          </p:cNvPr>
          <p:cNvSpPr/>
          <p:nvPr/>
        </p:nvSpPr>
        <p:spPr>
          <a:xfrm>
            <a:off x="2003830" y="2179435"/>
            <a:ext cx="8032085" cy="90024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([1.0, 2.0, 3.0]))</a:t>
            </a:r>
          </a:p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with 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tf.GradientTape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() as tape:</a:t>
            </a:r>
          </a:p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    y = x ** 3 + 2 * x + 5</a:t>
            </a:r>
          </a:p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050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tape.gradient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(y, x))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B76883-31B9-021F-D6FC-57AC0F00F3B5}"/>
              </a:ext>
            </a:extLst>
          </p:cNvPr>
          <p:cNvSpPr txBox="1"/>
          <p:nvPr/>
        </p:nvSpPr>
        <p:spPr>
          <a:xfrm>
            <a:off x="1825154" y="3725955"/>
            <a:ext cx="7035900" cy="1546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 </a:t>
            </a:r>
            <a:r>
              <a:rPr lang="ko-KR" altLang="en-US" sz="105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텐서플로와</a:t>
            </a:r>
            <a:r>
              <a:rPr lang="ko-KR" altLang="en-US" sz="105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같은 딥러닝 패키지들은 사용자가 작성한 연산을 계산 그래프로 만들어 자동 미분 기능을 구현한다</a:t>
            </a:r>
            <a:r>
              <a:rPr lang="en-US" altLang="ko-KR" sz="105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lvl="0">
              <a:defRPr/>
            </a:pPr>
            <a:endParaRPr lang="en-US" altLang="ko-KR" sz="105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 </a:t>
            </a:r>
            <a:r>
              <a:rPr lang="ko-KR" altLang="en-US" sz="105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자동 미분기능을 사용하면 임의의 파이썬 코드나 함수에 대한 </a:t>
            </a:r>
            <a:r>
              <a:rPr lang="ko-KR" altLang="en-US" sz="105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미분값을</a:t>
            </a:r>
            <a:r>
              <a:rPr lang="ko-KR" altLang="en-US" sz="105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계산할 수 있다</a:t>
            </a:r>
            <a:r>
              <a:rPr lang="en-US" altLang="ko-KR" sz="105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lvl="0">
              <a:defRPr/>
            </a:pPr>
            <a:endParaRPr lang="en-US" altLang="ko-KR" sz="105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 </a:t>
            </a:r>
            <a:r>
              <a:rPr lang="ko-KR" altLang="en-US" sz="105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텐서플로의</a:t>
            </a:r>
            <a:r>
              <a:rPr lang="ko-KR" altLang="en-US" sz="105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자동 미분 기능을 사용하려면 </a:t>
            </a:r>
            <a:r>
              <a:rPr lang="en-US" altLang="ko-KR" sz="105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with</a:t>
            </a:r>
            <a:r>
              <a:rPr lang="ko-KR" altLang="en-US" sz="105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블럭으로</a:t>
            </a:r>
            <a:r>
              <a:rPr lang="ko-KR" altLang="en-US" sz="105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 sz="105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tf.GradientTape</a:t>
            </a:r>
            <a:r>
              <a:rPr lang="en-US" altLang="ko-KR" sz="105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() </a:t>
            </a:r>
            <a:r>
              <a:rPr lang="ko-KR" altLang="en-US" sz="105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객체가 감시할 코드를 감싸야 한다</a:t>
            </a:r>
            <a:r>
              <a:rPr lang="en-US" altLang="ko-KR" sz="105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lvl="0">
              <a:defRPr/>
            </a:pPr>
            <a:endParaRPr lang="en-US" altLang="ko-KR" sz="105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 tape</a:t>
            </a:r>
            <a:r>
              <a:rPr lang="ko-KR" altLang="en-US" sz="105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객체는 </a:t>
            </a:r>
            <a:r>
              <a:rPr lang="en-US" altLang="ko-KR" sz="105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with</a:t>
            </a:r>
            <a:r>
              <a:rPr lang="ko-KR" altLang="en-US" sz="105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블럭</a:t>
            </a:r>
            <a:r>
              <a:rPr lang="ko-KR" altLang="en-US" sz="105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안에서 일어나는 모든 연산을 기록하고 </a:t>
            </a:r>
            <a:r>
              <a:rPr lang="ko-KR" altLang="en-US" sz="105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텐서플로</a:t>
            </a:r>
            <a:r>
              <a:rPr lang="ko-KR" altLang="en-US" sz="105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변수인 </a:t>
            </a:r>
            <a:r>
              <a:rPr lang="en-US" altLang="ko-KR" sz="105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tf.Variable</a:t>
            </a:r>
            <a:r>
              <a:rPr lang="ko-KR" altLang="en-US" sz="105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객체를 자동으로 추적한다</a:t>
            </a:r>
            <a:r>
              <a:rPr lang="en-US" altLang="ko-KR" sz="105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lvl="0">
              <a:defRPr/>
            </a:pPr>
            <a:endParaRPr lang="en-US" altLang="ko-KR" sz="105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 </a:t>
            </a:r>
            <a:r>
              <a:rPr lang="ko-KR" altLang="en-US" sz="105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그레이디언트를</a:t>
            </a:r>
            <a:r>
              <a:rPr lang="ko-KR" altLang="en-US" sz="105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계산하려면 미분 대상 객체와 변수를 </a:t>
            </a:r>
            <a:r>
              <a:rPr lang="en-US" altLang="ko-KR" sz="105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tape</a:t>
            </a:r>
            <a:r>
              <a:rPr lang="ko-KR" altLang="en-US" sz="105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객체의 </a:t>
            </a:r>
            <a:r>
              <a:rPr lang="en-US" altLang="ko-KR" sz="105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gradient() </a:t>
            </a:r>
            <a:r>
              <a:rPr lang="ko-KR" altLang="en-US" sz="105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함수에 전달해야 한다</a:t>
            </a:r>
            <a:r>
              <a:rPr lang="en-US" altLang="ko-KR" sz="105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4DFAAC-9980-0606-1A84-B6CFC9D6489C}"/>
                  </a:ext>
                </a:extLst>
              </p:cNvPr>
              <p:cNvSpPr txBox="1"/>
              <p:nvPr/>
            </p:nvSpPr>
            <p:spPr>
              <a:xfrm>
                <a:off x="1892208" y="5519120"/>
                <a:ext cx="11605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4DFAAC-9980-0606-1A84-B6CFC9D64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208" y="5519120"/>
                <a:ext cx="1160509" cy="246221"/>
              </a:xfrm>
              <a:prstGeom prst="rect">
                <a:avLst/>
              </a:prstGeom>
              <a:blipFill>
                <a:blip r:embed="rId2"/>
                <a:stretch>
                  <a:fillRect r="-524" b="-73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101A1F-DCD4-FD0E-B81C-E578FE45A02C}"/>
                  </a:ext>
                </a:extLst>
              </p:cNvPr>
              <p:cNvSpPr txBox="1"/>
              <p:nvPr/>
            </p:nvSpPr>
            <p:spPr>
              <a:xfrm>
                <a:off x="4396901" y="5513258"/>
                <a:ext cx="80021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101A1F-DCD4-FD0E-B81C-E578FE45A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901" y="5513258"/>
                <a:ext cx="800219" cy="246221"/>
              </a:xfrm>
              <a:prstGeom prst="rect">
                <a:avLst/>
              </a:prstGeom>
              <a:blipFill>
                <a:blip r:embed="rId3"/>
                <a:stretch>
                  <a:fillRect l="-758" r="-758" b="-73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DD5D282-8D8A-3B91-5B5F-2ED3713A6F34}"/>
              </a:ext>
            </a:extLst>
          </p:cNvPr>
          <p:cNvSpPr txBox="1"/>
          <p:nvPr/>
        </p:nvSpPr>
        <p:spPr>
          <a:xfrm>
            <a:off x="3106756" y="5519120"/>
            <a:ext cx="8996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를</a:t>
            </a:r>
            <a:r>
              <a:rPr lang="ko-KR" altLang="en-US" sz="105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미분하면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FEE5C1-4B1E-C62F-F55D-632C525FC3DD}"/>
              </a:ext>
            </a:extLst>
          </p:cNvPr>
          <p:cNvSpPr txBox="1"/>
          <p:nvPr/>
        </p:nvSpPr>
        <p:spPr>
          <a:xfrm>
            <a:off x="5295827" y="5519120"/>
            <a:ext cx="764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 되므로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A71A94-33A1-8A19-0428-5242E25CAC8A}"/>
              </a:ext>
            </a:extLst>
          </p:cNvPr>
          <p:cNvSpPr txBox="1"/>
          <p:nvPr/>
        </p:nvSpPr>
        <p:spPr>
          <a:xfrm>
            <a:off x="1915884" y="5884971"/>
            <a:ext cx="41809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1.0, 2.0, 3.0</a:t>
            </a:r>
            <a:r>
              <a:rPr lang="ko-KR" altLang="en-US" sz="105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을 미분 방정식에 대입하면 </a:t>
            </a:r>
            <a:r>
              <a:rPr lang="en-US" altLang="ko-KR" sz="105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5.0, 14.0, 29.0 </a:t>
            </a:r>
            <a:r>
              <a:rPr lang="ko-KR" altLang="en-US" sz="105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을 얻는다</a:t>
            </a:r>
            <a:r>
              <a:rPr lang="en-US" altLang="ko-KR" sz="105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r>
              <a:rPr lang="ko-KR" altLang="en-US" sz="105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C37462-6BF6-F3B9-0CB6-14C56B2B1081}"/>
              </a:ext>
            </a:extLst>
          </p:cNvPr>
          <p:cNvSpPr txBox="1"/>
          <p:nvPr/>
        </p:nvSpPr>
        <p:spPr>
          <a:xfrm>
            <a:off x="2003830" y="3183922"/>
            <a:ext cx="33473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tf.Tensor</a:t>
            </a:r>
            <a:r>
              <a:rPr lang="en-US" altLang="ko-KR" sz="105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([ 5. 14. 29.], shape=(3,), </a:t>
            </a:r>
            <a:r>
              <a:rPr lang="en-US" altLang="ko-KR" sz="105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dtype</a:t>
            </a:r>
            <a:r>
              <a:rPr lang="en-US" altLang="ko-KR" sz="105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=float64)</a:t>
            </a:r>
            <a:endParaRPr lang="ko-KR" altLang="en-US" sz="105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4086656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텐서플로를 이용한 구현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5.2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신경망 구현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25F606-9526-6202-A372-FB4916F8169A}"/>
              </a:ext>
            </a:extLst>
          </p:cNvPr>
          <p:cNvSpPr txBox="1"/>
          <p:nvPr/>
        </p:nvSpPr>
        <p:spPr>
          <a:xfrm>
            <a:off x="1292098" y="1326762"/>
            <a:ext cx="3182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6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합성곱</a:t>
            </a:r>
            <a:r>
              <a:rPr lang="ko-KR" altLang="en-US" sz="16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신경망의 역방향 계산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3D0A88-F3B8-C9C0-8CC0-9F5EF80F2056}"/>
              </a:ext>
            </a:extLst>
          </p:cNvPr>
          <p:cNvSpPr txBox="1"/>
          <p:nvPr/>
        </p:nvSpPr>
        <p:spPr>
          <a:xfrm>
            <a:off x="1417366" y="1915350"/>
            <a:ext cx="149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1. 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역방향 계산 구현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B38AF4-4AED-5936-34D2-20E7A9412EC6}"/>
              </a:ext>
            </a:extLst>
          </p:cNvPr>
          <p:cNvSpPr/>
          <p:nvPr/>
        </p:nvSpPr>
        <p:spPr>
          <a:xfrm>
            <a:off x="1719030" y="2258151"/>
            <a:ext cx="8622487" cy="127727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def training(self, x, y):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m =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(x)                    # </a:t>
            </a:r>
            <a:r>
              <a:rPr lang="ko-KR" altLang="en-US" sz="1100">
                <a:solidFill>
                  <a:schemeClr val="tx1"/>
                </a:solidFill>
                <a:latin typeface="Consolas" panose="020B0609020204030204" pitchFamily="49" charset="0"/>
              </a:rPr>
              <a:t>샘플 개수를 저장합니다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with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tf.GradientTape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() as tape: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z =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self.forpass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(x)       # </a:t>
            </a:r>
            <a:r>
              <a:rPr lang="ko-KR" altLang="en-US" sz="1100" err="1">
                <a:solidFill>
                  <a:schemeClr val="tx1"/>
                </a:solidFill>
                <a:latin typeface="Consolas" panose="020B0609020204030204" pitchFamily="49" charset="0"/>
              </a:rPr>
              <a:t>정방향</a:t>
            </a:r>
            <a:r>
              <a:rPr lang="ko-KR" altLang="en-US" sz="1100">
                <a:solidFill>
                  <a:schemeClr val="tx1"/>
                </a:solidFill>
                <a:latin typeface="Consolas" panose="020B0609020204030204" pitchFamily="49" charset="0"/>
              </a:rPr>
              <a:t> 계산을 수행합니다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100">
                <a:solidFill>
                  <a:schemeClr val="tx1"/>
                </a:solidFill>
                <a:latin typeface="Consolas" panose="020B0609020204030204" pitchFamily="49" charset="0"/>
              </a:rPr>
              <a:t>손실을 계산합니다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loss =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tf.nn.softmax_cross_entropy_with_logits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(y, z)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loss =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tf.reduce_mean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(loss)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220240-B622-D48E-9AF7-EECBFFF50FB4}"/>
              </a:ext>
            </a:extLst>
          </p:cNvPr>
          <p:cNvSpPr txBox="1"/>
          <p:nvPr/>
        </p:nvSpPr>
        <p:spPr>
          <a:xfrm>
            <a:off x="1586946" y="3854363"/>
            <a:ext cx="747672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자동 미분 기능을 사용하면 </a:t>
            </a:r>
            <a:r>
              <a:rPr lang="en-US" altLang="ko-KR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ConvolutionNetwork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의 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backprop() 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함수를 구현할 필요가 없다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lvl="0">
              <a:defRPr/>
            </a:pPr>
            <a:endParaRPr lang="en-US" altLang="ko-KR" sz="12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 training() 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함수에서 </a:t>
            </a:r>
            <a:r>
              <a:rPr lang="en-US" altLang="ko-KR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forpass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() 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함수를 호출하여 </a:t>
            </a:r>
            <a:r>
              <a:rPr lang="ko-KR" altLang="en-US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정방향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계산을 수행한 다음 </a:t>
            </a:r>
            <a:endParaRPr lang="en-US" altLang="ko-KR" sz="12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lvl="0">
              <a:defRPr/>
            </a:pPr>
            <a:endParaRPr lang="en-US" altLang="ko-KR" sz="12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 </a:t>
            </a:r>
            <a:r>
              <a:rPr lang="en-US" altLang="ko-KR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tf.nn.softmax_cross_entropy_with_logits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() 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함수를 호출하여 </a:t>
            </a:r>
            <a:r>
              <a:rPr lang="ko-KR" altLang="en-US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정방향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계산의 결과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(z)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와 타깃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(y)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을 기반으로</a:t>
            </a:r>
            <a:endParaRPr lang="en-US" altLang="ko-KR" sz="12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  </a:t>
            </a:r>
            <a:r>
              <a:rPr lang="ko-KR" altLang="en-US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손실값을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계산한다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lvl="0">
              <a:defRPr/>
            </a:pPr>
            <a:endParaRPr lang="en-US" altLang="ko-KR" sz="12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이렇게 하면 크로스 엔트로피 손실과 </a:t>
            </a:r>
            <a:r>
              <a:rPr lang="ko-KR" altLang="en-US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그레이디언트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계산을 올바르게 처리해 주므로 편하다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lvl="0">
              <a:defRPr/>
            </a:pPr>
            <a:endParaRPr lang="en-US" altLang="ko-KR" sz="12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 </a:t>
            </a:r>
            <a:r>
              <a:rPr lang="en-US" altLang="ko-KR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softmax_cross_entropy_with_logits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() 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함수는 배치의 각 샘플에 대한 손실을 반환하므로 </a:t>
            </a:r>
            <a:r>
              <a:rPr lang="en-US" altLang="ko-KR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reduce_mean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()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  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함수로 평균을 계산한다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1730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ED05D0-C67A-EC92-37BC-ECF6A7A51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B6D34754-02E7-688D-813D-50117F305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딥러닝을 위한 수학</a:t>
            </a:r>
            <a:endParaRPr lang="ko-KR" altLang="en-US" dirty="0"/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90C06151-416B-3979-BEA1-F05FF9175614}"/>
              </a:ext>
            </a:extLst>
          </p:cNvPr>
          <p:cNvCxnSpPr>
            <a:cxnSpLocks/>
          </p:cNvCxnSpPr>
          <p:nvPr/>
        </p:nvCxnSpPr>
        <p:spPr>
          <a:xfrm>
            <a:off x="3434500" y="3460601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6B2F8AA-E570-69A7-A515-D750E4FBFBAE}"/>
              </a:ext>
            </a:extLst>
          </p:cNvPr>
          <p:cNvSpPr txBox="1"/>
          <p:nvPr/>
        </p:nvSpPr>
        <p:spPr>
          <a:xfrm>
            <a:off x="3448498" y="2805524"/>
            <a:ext cx="5295001" cy="2227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2738" lvl="0" indent="-312738">
              <a:lnSpc>
                <a:spcPct val="200000"/>
              </a:lnSpc>
              <a:buAutoNum type="arabicPeriod"/>
            </a:pPr>
            <a:r>
              <a:rPr lang="en-US" altLang="ko-KR" sz="1800" b="1" u="sng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MSE(Mean Squared Error)</a:t>
            </a:r>
          </a:p>
          <a:p>
            <a:pPr marL="312738" indent="-312738">
              <a:lnSpc>
                <a:spcPct val="200000"/>
              </a:lnSpc>
              <a:buFontTx/>
              <a:buAutoNum type="arabicPeriod"/>
            </a:pPr>
            <a:r>
              <a:rPr lang="en-US" altLang="ko-KR" sz="180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SGD (Stochastic Gradient Descent)</a:t>
            </a:r>
          </a:p>
          <a:p>
            <a:pPr marL="312738" indent="-312738">
              <a:lnSpc>
                <a:spcPct val="200000"/>
              </a:lnSpc>
              <a:buFontTx/>
              <a:buAutoNum type="arabicPeriod"/>
            </a:pP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선형 회귀</a:t>
            </a:r>
            <a:endParaRPr lang="en-US" altLang="ko-KR" sz="1800">
              <a:solidFill>
                <a:schemeClr val="tx1">
                  <a:lumMod val="85000"/>
                  <a:lumOff val="1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312738" indent="-312738">
              <a:lnSpc>
                <a:spcPct val="200000"/>
              </a:lnSpc>
              <a:buFontTx/>
              <a:buAutoNum type="arabicPeriod"/>
            </a:pP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로지스틱 회귀</a:t>
            </a:r>
            <a:endParaRPr lang="en-US" altLang="ko-KR" sz="1800">
              <a:solidFill>
                <a:schemeClr val="tx1">
                  <a:lumMod val="85000"/>
                  <a:lumOff val="1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C19F9420-9E66-37FF-1A0D-375D79C37D12}"/>
              </a:ext>
            </a:extLst>
          </p:cNvPr>
          <p:cNvCxnSpPr>
            <a:cxnSpLocks/>
          </p:cNvCxnSpPr>
          <p:nvPr/>
        </p:nvCxnSpPr>
        <p:spPr>
          <a:xfrm>
            <a:off x="3434500" y="3986467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[R] 13">
            <a:extLst>
              <a:ext uri="{FF2B5EF4-FFF2-40B4-BE49-F238E27FC236}">
                <a16:creationId xmlns:a16="http://schemas.microsoft.com/office/drawing/2014/main" id="{1E9E605E-3F0C-F98B-415B-495AFAE9DFD3}"/>
              </a:ext>
            </a:extLst>
          </p:cNvPr>
          <p:cNvCxnSpPr>
            <a:cxnSpLocks/>
          </p:cNvCxnSpPr>
          <p:nvPr/>
        </p:nvCxnSpPr>
        <p:spPr>
          <a:xfrm>
            <a:off x="3434500" y="4535474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[R] 13">
            <a:extLst>
              <a:ext uri="{FF2B5EF4-FFF2-40B4-BE49-F238E27FC236}">
                <a16:creationId xmlns:a16="http://schemas.microsoft.com/office/drawing/2014/main" id="{ACCF2A85-C98C-26FB-BF78-720FAB3EA411}"/>
              </a:ext>
            </a:extLst>
          </p:cNvPr>
          <p:cNvCxnSpPr>
            <a:cxnSpLocks/>
          </p:cNvCxnSpPr>
          <p:nvPr/>
        </p:nvCxnSpPr>
        <p:spPr>
          <a:xfrm>
            <a:off x="3434500" y="5084481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13">
            <a:extLst>
              <a:ext uri="{FF2B5EF4-FFF2-40B4-BE49-F238E27FC236}">
                <a16:creationId xmlns:a16="http://schemas.microsoft.com/office/drawing/2014/main" id="{F5868C1C-8942-A283-A141-467DED385DF2}"/>
              </a:ext>
            </a:extLst>
          </p:cNvPr>
          <p:cNvCxnSpPr>
            <a:cxnSpLocks/>
          </p:cNvCxnSpPr>
          <p:nvPr/>
        </p:nvCxnSpPr>
        <p:spPr>
          <a:xfrm>
            <a:off x="3434500" y="5633488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02329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텐서플로를 이용한 구현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5.2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신경망 구현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A1FF70-04B0-7A06-7551-403C37AA29B2}"/>
              </a:ext>
            </a:extLst>
          </p:cNvPr>
          <p:cNvSpPr txBox="1"/>
          <p:nvPr/>
        </p:nvSpPr>
        <p:spPr>
          <a:xfrm>
            <a:off x="1483226" y="1330506"/>
            <a:ext cx="3182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6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합성곱</a:t>
            </a:r>
            <a:r>
              <a:rPr lang="ko-KR" altLang="en-US" sz="16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신경망의 역방향 계산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CE7D3D-44B1-40BE-FCF9-024ACB9E5605}"/>
              </a:ext>
            </a:extLst>
          </p:cNvPr>
          <p:cNvSpPr txBox="1"/>
          <p:nvPr/>
        </p:nvSpPr>
        <p:spPr>
          <a:xfrm>
            <a:off x="1608494" y="1919094"/>
            <a:ext cx="1595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2. </a:t>
            </a:r>
            <a:r>
              <a:rPr lang="ko-KR" altLang="en-US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그레이디언트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계산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2259181-C940-29DE-3F9D-21C74ADC295B}"/>
              </a:ext>
            </a:extLst>
          </p:cNvPr>
          <p:cNvSpPr/>
          <p:nvPr/>
        </p:nvSpPr>
        <p:spPr>
          <a:xfrm>
            <a:off x="1910159" y="2261895"/>
            <a:ext cx="8406822" cy="144655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def training(self, x, y):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weights_list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= [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self.conv_w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self.conv_b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self.w1, self.b1, self.w2, self.b2]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100">
                <a:solidFill>
                  <a:schemeClr val="tx1"/>
                </a:solidFill>
                <a:latin typeface="Consolas" panose="020B0609020204030204" pitchFamily="49" charset="0"/>
              </a:rPr>
              <a:t>가중치에 대한 </a:t>
            </a:r>
            <a:r>
              <a:rPr lang="ko-KR" altLang="en-US" sz="1100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 sz="1100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grads =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tape.gradient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(loss,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weights_list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100">
                <a:solidFill>
                  <a:schemeClr val="tx1"/>
                </a:solidFill>
                <a:latin typeface="Consolas" panose="020B0609020204030204" pitchFamily="49" charset="0"/>
              </a:rPr>
              <a:t>가중치를 업데이트합니다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self.optimizer.apply_gradients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(zip(grads,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weights_list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D5BB5-3BFA-4127-4634-B355D6A7DEC3}"/>
              </a:ext>
            </a:extLst>
          </p:cNvPr>
          <p:cNvSpPr txBox="1"/>
          <p:nvPr/>
        </p:nvSpPr>
        <p:spPr>
          <a:xfrm>
            <a:off x="1739087" y="4214554"/>
            <a:ext cx="74213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 </a:t>
            </a:r>
            <a:r>
              <a:rPr lang="en-US" altLang="ko-KR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tape.gradient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() 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를  이용하면 </a:t>
            </a:r>
            <a:r>
              <a:rPr lang="ko-KR" altLang="en-US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그레이디언트를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자동으로 계산할 수 있다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lvl="0">
              <a:defRPr/>
            </a:pPr>
            <a:endParaRPr lang="en-US" altLang="ko-KR" sz="12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 </a:t>
            </a:r>
            <a:r>
              <a:rPr lang="ko-KR" altLang="en-US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합성곱층의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가중치와 절편인 </a:t>
            </a:r>
            <a:r>
              <a:rPr lang="en-US" altLang="ko-KR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con_w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와 </a:t>
            </a:r>
            <a:r>
              <a:rPr lang="en-US" altLang="ko-KR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con_b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를 포함하여 </a:t>
            </a:r>
            <a:r>
              <a:rPr lang="ko-KR" altLang="en-US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그레이디언트가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필요한 </a:t>
            </a:r>
            <a:r>
              <a:rPr lang="en-US" altLang="ko-KR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weights_list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로 나열한다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lvl="0">
              <a:defRPr/>
            </a:pPr>
            <a:endParaRPr lang="en-US" altLang="ko-KR" sz="12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 </a:t>
            </a:r>
            <a:r>
              <a:rPr lang="ko-KR" altLang="en-US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텐서플로의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옵티마이저를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사용하면 간단하게 알고리즘을 바꾸어 테스트할 수 있다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lvl="0">
              <a:defRPr/>
            </a:pPr>
            <a:endParaRPr lang="en-US" altLang="ko-KR" sz="12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 </a:t>
            </a:r>
            <a:r>
              <a:rPr lang="en-US" altLang="ko-KR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self.optimizer.apply_gradients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() 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함수에는 </a:t>
            </a:r>
            <a:r>
              <a:rPr lang="ko-KR" altLang="en-US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그레이디언트와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가중치를 </a:t>
            </a:r>
            <a:r>
              <a:rPr lang="ko-KR" altLang="en-US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튜플로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묶은 리스트를 전달해야 한다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lvl="0">
              <a:defRPr/>
            </a:pPr>
            <a:endParaRPr lang="en-US" altLang="ko-KR" sz="12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7499626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텐서플로를 이용한 구현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5.2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신경망 구현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52275-744E-60D5-7C65-2FFD9709C97A}"/>
              </a:ext>
            </a:extLst>
          </p:cNvPr>
          <p:cNvSpPr txBox="1"/>
          <p:nvPr/>
        </p:nvSpPr>
        <p:spPr>
          <a:xfrm>
            <a:off x="1460735" y="1326758"/>
            <a:ext cx="3773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6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옵티마이저</a:t>
            </a:r>
            <a:r>
              <a:rPr lang="ko-KR" altLang="en-US" sz="16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객체를 만들어 가중치 초기화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40A022-2F65-783D-0A55-83F33219D485}"/>
              </a:ext>
            </a:extLst>
          </p:cNvPr>
          <p:cNvSpPr txBox="1"/>
          <p:nvPr/>
        </p:nvSpPr>
        <p:spPr>
          <a:xfrm>
            <a:off x="1586003" y="1915346"/>
            <a:ext cx="13099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1. fit() 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함수 수정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25D4CE0-9C83-FCF0-19FB-251C5AEFC8F2}"/>
              </a:ext>
            </a:extLst>
          </p:cNvPr>
          <p:cNvSpPr/>
          <p:nvPr/>
        </p:nvSpPr>
        <p:spPr>
          <a:xfrm>
            <a:off x="1887667" y="2258147"/>
            <a:ext cx="8622487" cy="300082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epochs=100, 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=None, 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=None):</a:t>
            </a:r>
          </a:p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self.init_weights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y.shape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[1])    # </a:t>
            </a:r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은닉층과 출력층의 가중치를 초기화합니다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self.optimizer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tf.optimizers.SGD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learning_rate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=self.lr)</a:t>
            </a:r>
          </a:p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        # epochs</a:t>
            </a:r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 in range(epochs):</a:t>
            </a:r>
          </a:p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            print('</a:t>
            </a:r>
            <a:r>
              <a:rPr lang="ko-KR" altLang="en-US" sz="1050" err="1">
                <a:solidFill>
                  <a:schemeClr val="tx1"/>
                </a:solidFill>
                <a:latin typeface="Consolas" panose="020B0609020204030204" pitchFamily="49" charset="0"/>
              </a:rPr>
              <a:t>에포크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', 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 end=' ')</a:t>
            </a:r>
          </a:p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050" err="1">
                <a:solidFill>
                  <a:schemeClr val="tx1"/>
                </a:solidFill>
                <a:latin typeface="Consolas" panose="020B0609020204030204" pitchFamily="49" charset="0"/>
              </a:rPr>
              <a:t>제너레이터</a:t>
            </a:r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 함수에서 반환한 미니배치를 순환합니다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batch_losses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 = []</a:t>
            </a:r>
          </a:p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            for 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 in 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self.gen_batch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(x, y):</a:t>
            </a:r>
          </a:p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                print('.', end='')</a:t>
            </a:r>
          </a:p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self.training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                # </a:t>
            </a:r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배치 손실을 기록합니다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batch_losses.append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self.get_loss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            print()</a:t>
            </a:r>
          </a:p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배치 손실 </a:t>
            </a:r>
            <a:r>
              <a:rPr lang="ko-KR" altLang="en-US" sz="1050" err="1">
                <a:solidFill>
                  <a:schemeClr val="tx1"/>
                </a:solidFill>
                <a:latin typeface="Consolas" panose="020B0609020204030204" pitchFamily="49" charset="0"/>
              </a:rPr>
              <a:t>평균내어</a:t>
            </a:r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 훈련 손실 값으로 저장합니다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np.mean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batch_losses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검증 세트에 대한 손실을 계산합니다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self.val_losses.append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self.get_loss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BA4DF3-1B32-16EB-0575-E6EC72722CB9}"/>
              </a:ext>
            </a:extLst>
          </p:cNvPr>
          <p:cNvSpPr txBox="1"/>
          <p:nvPr/>
        </p:nvSpPr>
        <p:spPr>
          <a:xfrm>
            <a:off x="1830475" y="5465898"/>
            <a:ext cx="56400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 </a:t>
            </a:r>
            <a:r>
              <a:rPr lang="ko-KR" altLang="en-US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텐서플로는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tf.optimizers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모듈 아래에 여러 종류의 경사 하강법을 구현해 놓았다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lvl="0">
              <a:defRPr/>
            </a:pPr>
            <a:endParaRPr lang="en-US" altLang="ko-KR" sz="12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 SGD</a:t>
            </a:r>
            <a:r>
              <a:rPr lang="ko-KR" altLang="en-US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옵티마이저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tf.optimizers.SGD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객체는 기본 경사 하강법이다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lvl="0">
              <a:defRPr/>
            </a:pPr>
            <a:endParaRPr lang="en-US" altLang="ko-KR" sz="12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lvl="0">
              <a:defRPr/>
            </a:pPr>
            <a:endParaRPr lang="en-US" altLang="ko-KR" sz="12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3197557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텐서플로를 이용한 구현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5.2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신경망 구현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B455A6-6A2E-D1F1-6869-87D79EC47D99}"/>
              </a:ext>
            </a:extLst>
          </p:cNvPr>
          <p:cNvSpPr txBox="1"/>
          <p:nvPr/>
        </p:nvSpPr>
        <p:spPr>
          <a:xfrm>
            <a:off x="1374541" y="1562852"/>
            <a:ext cx="3773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6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옵티마이저</a:t>
            </a:r>
            <a:r>
              <a:rPr lang="ko-KR" altLang="en-US" sz="16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객체를 만들어 가중치 초기화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E707D4-E496-C888-AC4A-7394C8104783}"/>
              </a:ext>
            </a:extLst>
          </p:cNvPr>
          <p:cNvSpPr txBox="1"/>
          <p:nvPr/>
        </p:nvSpPr>
        <p:spPr>
          <a:xfrm>
            <a:off x="1499809" y="2151440"/>
            <a:ext cx="20468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2. </a:t>
            </a:r>
            <a:r>
              <a:rPr lang="en-US" altLang="ko-KR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init_weights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() 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함수 수정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DB2371B-124D-AE5D-93E2-284C2807568F}"/>
              </a:ext>
            </a:extLst>
          </p:cNvPr>
          <p:cNvSpPr/>
          <p:nvPr/>
        </p:nvSpPr>
        <p:spPr>
          <a:xfrm>
            <a:off x="1801473" y="2494241"/>
            <a:ext cx="8622487" cy="15465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init_weights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(self, 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n_classes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        g = 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tf.initializers.glorot_uniform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self.conv_w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(g((3, 3, 1, 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self.n_kernels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self.conv_b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self.n_kernels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=float)</a:t>
            </a:r>
          </a:p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n_features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 = 14 * 14 * 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self.n_kernels</a:t>
            </a:r>
            <a:endParaRPr lang="en-US" altLang="ko-KR" sz="105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        self.w1 = 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(g((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n_features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self.units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)))          # (</a:t>
            </a:r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특성 개수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        self.b1 = 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self.units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=float)    # </a:t>
            </a:r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</a:p>
          <a:p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self.w2 = 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(g((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self.units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n_classes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)))           # (</a:t>
            </a:r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클래스 개수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        self.b2 = 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n_classes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=float)     # </a:t>
            </a:r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클래스 개수</a:t>
            </a:r>
            <a:endParaRPr lang="en-US" altLang="ko-KR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ECD0EE-6F9E-C5C4-E7C5-C29E9365D3DC}"/>
              </a:ext>
            </a:extLst>
          </p:cNvPr>
          <p:cNvSpPr txBox="1"/>
          <p:nvPr/>
        </p:nvSpPr>
        <p:spPr>
          <a:xfrm>
            <a:off x="1801473" y="4337069"/>
            <a:ext cx="48852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가중치를 </a:t>
            </a:r>
            <a:r>
              <a:rPr lang="en-US" altLang="ko-KR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glorot_uniform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() 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함수로 초기화 한다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lvl="0">
              <a:defRPr/>
            </a:pPr>
            <a:endParaRPr lang="en-US" altLang="ko-KR" sz="12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가중치를 </a:t>
            </a:r>
            <a:r>
              <a:rPr lang="en-US" altLang="ko-KR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tf.Variable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() 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함수로 만들어야 한다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lvl="0">
              <a:defRPr/>
            </a:pPr>
            <a:endParaRPr lang="en-US" altLang="ko-KR" sz="12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 </a:t>
            </a:r>
            <a:r>
              <a:rPr lang="en-US" altLang="ko-KR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np.zeros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는 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64bit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로 초기화 되므로 </a:t>
            </a:r>
            <a:r>
              <a:rPr lang="en-US" altLang="ko-KR" sz="12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dtype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=float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으로 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32bit 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바꿔준다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792779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텐서플로를 이용한 구현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5.2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신경망 구현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26ED1A-A21D-40B5-52CE-8AB2E085855C}"/>
              </a:ext>
            </a:extLst>
          </p:cNvPr>
          <p:cNvSpPr txBox="1"/>
          <p:nvPr/>
        </p:nvSpPr>
        <p:spPr>
          <a:xfrm>
            <a:off x="1400777" y="1379226"/>
            <a:ext cx="18806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6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합성곱</a:t>
            </a:r>
            <a:r>
              <a:rPr lang="ko-KR" altLang="en-US" sz="16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신경망 훈련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FDBD8-1231-1362-C62C-4C4AE72E22B3}"/>
              </a:ext>
            </a:extLst>
          </p:cNvPr>
          <p:cNvSpPr txBox="1"/>
          <p:nvPr/>
        </p:nvSpPr>
        <p:spPr>
          <a:xfrm>
            <a:off x="1526045" y="1967814"/>
            <a:ext cx="1787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1. 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데이터 세트 불러오기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FDC597C-DC4E-E643-54D2-15FCF94EE830}"/>
              </a:ext>
            </a:extLst>
          </p:cNvPr>
          <p:cNvSpPr/>
          <p:nvPr/>
        </p:nvSpPr>
        <p:spPr>
          <a:xfrm>
            <a:off x="1827709" y="2310615"/>
            <a:ext cx="8622487" cy="26161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), (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) =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tf.keras.datasets.fashion_mnist.load_data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5042DA-CBE7-DD4A-9B6D-91AE3C6CDDF7}"/>
              </a:ext>
            </a:extLst>
          </p:cNvPr>
          <p:cNvSpPr txBox="1"/>
          <p:nvPr/>
        </p:nvSpPr>
        <p:spPr>
          <a:xfrm>
            <a:off x="1526045" y="2728740"/>
            <a:ext cx="2467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2. 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훈련 세트와 검증 세트로 나누기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ADECCB-9E52-8D21-22A1-30F82A481239}"/>
              </a:ext>
            </a:extLst>
          </p:cNvPr>
          <p:cNvSpPr/>
          <p:nvPr/>
        </p:nvSpPr>
        <p:spPr>
          <a:xfrm>
            <a:off x="1827709" y="3071541"/>
            <a:ext cx="8622487" cy="6001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sklearn.model_selection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, stratify=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              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test_size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=0.2,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=42)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17AE91-E09E-61A8-6542-FD3EE507F0FE}"/>
              </a:ext>
            </a:extLst>
          </p:cNvPr>
          <p:cNvSpPr txBox="1"/>
          <p:nvPr/>
        </p:nvSpPr>
        <p:spPr>
          <a:xfrm>
            <a:off x="1526045" y="3844795"/>
            <a:ext cx="2637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3. 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타깃을 원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핫 인코딩으로 변환하기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E2AA9E-26C2-2DD1-256D-A4BE49A8F71F}"/>
              </a:ext>
            </a:extLst>
          </p:cNvPr>
          <p:cNvSpPr/>
          <p:nvPr/>
        </p:nvSpPr>
        <p:spPr>
          <a:xfrm>
            <a:off x="1827709" y="4187596"/>
            <a:ext cx="8622487" cy="43088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tf.keras.utils.to_categorical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tf.keras.utils.to_categorical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9FEC9-E149-FCC8-F555-03774E505E77}"/>
              </a:ext>
            </a:extLst>
          </p:cNvPr>
          <p:cNvSpPr txBox="1"/>
          <p:nvPr/>
        </p:nvSpPr>
        <p:spPr>
          <a:xfrm>
            <a:off x="1526045" y="4776184"/>
            <a:ext cx="1787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4. 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입력 데이터 준비하기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77B686C-B8B5-6FFB-E4BE-35B9C535EF78}"/>
              </a:ext>
            </a:extLst>
          </p:cNvPr>
          <p:cNvSpPr/>
          <p:nvPr/>
        </p:nvSpPr>
        <p:spPr>
          <a:xfrm>
            <a:off x="1827709" y="5118985"/>
            <a:ext cx="8622487" cy="43088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x_train.reshape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(-1, 28, 28, 1)</a:t>
            </a:r>
          </a:p>
          <a:p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x_val.reshape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(-1, 28, 28, 1)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3B12F0-547B-8BB7-CAF7-E658BF03162F}"/>
              </a:ext>
            </a:extLst>
          </p:cNvPr>
          <p:cNvSpPr/>
          <p:nvPr/>
        </p:nvSpPr>
        <p:spPr>
          <a:xfrm>
            <a:off x="1827708" y="5631475"/>
            <a:ext cx="8622487" cy="26161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x_train.shape</a:t>
            </a:r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C9B44F-52DF-9E3D-8B2B-D07F44FD7B16}"/>
              </a:ext>
            </a:extLst>
          </p:cNvPr>
          <p:cNvSpPr txBox="1"/>
          <p:nvPr/>
        </p:nvSpPr>
        <p:spPr>
          <a:xfrm>
            <a:off x="1909162" y="5933237"/>
            <a:ext cx="15696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(48000, 28, 28, 1)</a:t>
            </a:r>
            <a:endParaRPr lang="ko-KR" altLang="en-US" sz="11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8073873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텐서플로를 이용한 구현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5.2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신경망 구현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4DCAC0-6044-B0AB-B4AC-2D970813A2D4}"/>
              </a:ext>
            </a:extLst>
          </p:cNvPr>
          <p:cNvSpPr txBox="1"/>
          <p:nvPr/>
        </p:nvSpPr>
        <p:spPr>
          <a:xfrm>
            <a:off x="1344559" y="1420446"/>
            <a:ext cx="18806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6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합성곱</a:t>
            </a:r>
            <a:r>
              <a:rPr lang="ko-KR" altLang="en-US" sz="16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신경망 훈련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BF336B-D505-E8EC-729A-37FBB69729A3}"/>
              </a:ext>
            </a:extLst>
          </p:cNvPr>
          <p:cNvSpPr txBox="1"/>
          <p:nvPr/>
        </p:nvSpPr>
        <p:spPr>
          <a:xfrm>
            <a:off x="1469827" y="2009034"/>
            <a:ext cx="2422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5. 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입력 데이터 표준화 전처리하기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998EF9B-3186-7282-3B5B-66B103D2B226}"/>
              </a:ext>
            </a:extLst>
          </p:cNvPr>
          <p:cNvSpPr/>
          <p:nvPr/>
        </p:nvSpPr>
        <p:spPr>
          <a:xfrm>
            <a:off x="1771491" y="2351835"/>
            <a:ext cx="8622487" cy="43088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x_train = x_train / 255</a:t>
            </a:r>
          </a:p>
          <a:p>
            <a:r>
              <a:rPr lang="nn-NO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x_val = x_val / 255</a:t>
            </a:r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DDF3A-59D9-3635-7E73-298011F24195}"/>
              </a:ext>
            </a:extLst>
          </p:cNvPr>
          <p:cNvSpPr txBox="1"/>
          <p:nvPr/>
        </p:nvSpPr>
        <p:spPr>
          <a:xfrm>
            <a:off x="1469827" y="3074761"/>
            <a:ext cx="13003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6. 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모델 훈련하기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0233C2-9EB9-615B-BECC-987F7DF1B448}"/>
              </a:ext>
            </a:extLst>
          </p:cNvPr>
          <p:cNvSpPr/>
          <p:nvPr/>
        </p:nvSpPr>
        <p:spPr>
          <a:xfrm>
            <a:off x="1771491" y="3417562"/>
            <a:ext cx="8622487" cy="6001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cn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ConvolutionNetwork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n_kernels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=10, units=100,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=128,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learning_rate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=0.01)</a:t>
            </a:r>
          </a:p>
          <a:p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cn.fit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, epochs=20)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B2BBC4-72E8-E1B6-EE4B-BEB298B594D1}"/>
              </a:ext>
            </a:extLst>
          </p:cNvPr>
          <p:cNvSpPr txBox="1"/>
          <p:nvPr/>
        </p:nvSpPr>
        <p:spPr>
          <a:xfrm>
            <a:off x="1821924" y="4224570"/>
            <a:ext cx="535274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에포크</a:t>
            </a:r>
            <a:r>
              <a:rPr lang="ko-KR" altLang="en-US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0 ..................................................................................................................</a:t>
            </a:r>
          </a:p>
          <a:p>
            <a:pPr lvl="0">
              <a:defRPr/>
            </a:pPr>
            <a:r>
              <a:rPr lang="ko-KR" altLang="en-US" sz="10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에포크</a:t>
            </a:r>
            <a:r>
              <a:rPr lang="ko-KR" altLang="en-US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1 ................................................................................................................... 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>
              <a:defRPr/>
            </a:pPr>
            <a:r>
              <a:rPr lang="ko-KR" altLang="en-US" sz="10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에포크</a:t>
            </a:r>
            <a:r>
              <a:rPr lang="ko-KR" altLang="en-US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19 ................................................................................................................. </a:t>
            </a:r>
          </a:p>
          <a:p>
            <a:pPr lvl="0">
              <a:defRPr/>
            </a:pPr>
            <a:endParaRPr lang="ko-KR" altLang="en-US" sz="10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757726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텐서플로를 이용한 구현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5.2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신경망 구현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0EE4F1-F00F-185C-3E0E-2EB59318331F}"/>
              </a:ext>
            </a:extLst>
          </p:cNvPr>
          <p:cNvSpPr txBox="1"/>
          <p:nvPr/>
        </p:nvSpPr>
        <p:spPr>
          <a:xfrm>
            <a:off x="1303338" y="1326758"/>
            <a:ext cx="18806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6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합성곱</a:t>
            </a:r>
            <a:r>
              <a:rPr lang="ko-KR" altLang="en-US" sz="16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신경망 훈련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16FE16-9D26-55AE-FA7C-7629A5B46DF6}"/>
              </a:ext>
            </a:extLst>
          </p:cNvPr>
          <p:cNvSpPr txBox="1"/>
          <p:nvPr/>
        </p:nvSpPr>
        <p:spPr>
          <a:xfrm>
            <a:off x="1428606" y="1780432"/>
            <a:ext cx="40206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7. 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훈련</a:t>
            </a:r>
            <a:r>
              <a:rPr lang="en-US" altLang="ko-KR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12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검증 손실 그래프 그리고 검증 세트의 정확도 확인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AF4423-0131-4238-DF7D-90D9E5C41D3D}"/>
              </a:ext>
            </a:extLst>
          </p:cNvPr>
          <p:cNvSpPr/>
          <p:nvPr/>
        </p:nvSpPr>
        <p:spPr>
          <a:xfrm>
            <a:off x="1730270" y="2123233"/>
            <a:ext cx="8622487" cy="122341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endParaRPr lang="en-US" altLang="ko-KR" sz="105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cn.losses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cn.val_losses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C87A992-C40B-8FEE-6EEE-F69A19197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708" y="3436070"/>
            <a:ext cx="2847381" cy="193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9678A-60D2-D20D-1550-97F7CCF82578}"/>
              </a:ext>
            </a:extLst>
          </p:cNvPr>
          <p:cNvSpPr/>
          <p:nvPr/>
        </p:nvSpPr>
        <p:spPr>
          <a:xfrm>
            <a:off x="1730269" y="5500648"/>
            <a:ext cx="8622487" cy="26161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  <a:ea typeface="S-Core Dream 4 Regular" panose="020B0503030302020204" pitchFamily="34" charset="-127"/>
              </a:rPr>
              <a:t>cn.score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  <a:ea typeface="S-Core Dream 4 Regular" panose="020B0503030302020204" pitchFamily="34" charset="-127"/>
              </a:rPr>
              <a:t>(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  <a:ea typeface="S-Core Dream 4 Regular" panose="020B0503030302020204" pitchFamily="34" charset="-127"/>
              </a:rPr>
              <a:t>x_val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  <a:ea typeface="S-Core Dream 4 Regular" panose="020B0503030302020204" pitchFamily="34" charset="-127"/>
              </a:rPr>
              <a:t>,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  <a:ea typeface="S-Core Dream 4 Regular" panose="020B0503030302020204" pitchFamily="34" charset="-127"/>
              </a:rPr>
              <a:t>y_val_encoded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  <a:ea typeface="S-Core Dream 4 Regular" panose="020B0503030302020204" pitchFamily="34" charset="-12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47E013-02CC-3E83-866C-674B7FF5B603}"/>
              </a:ext>
            </a:extLst>
          </p:cNvPr>
          <p:cNvSpPr txBox="1"/>
          <p:nvPr/>
        </p:nvSpPr>
        <p:spPr>
          <a:xfrm>
            <a:off x="1828000" y="5777647"/>
            <a:ext cx="6960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ea typeface="S-Core Dream 4 Regular" panose="020B0503030302020204" pitchFamily="34" charset="-127"/>
              </a:rPr>
              <a:t>0.87725</a:t>
            </a:r>
            <a:endParaRPr lang="ko-KR" altLang="en-US" sz="1000">
              <a:solidFill>
                <a:srgbClr val="000000"/>
              </a:solidFill>
              <a:latin typeface="Consolas" panose="020B0609020204030204" pitchFamily="49" charset="0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7375178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ED05D0-C67A-EC92-37BC-ECF6A7A51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266</a:t>
            </a:fld>
            <a:endParaRPr lang="ko-KR" altLang="en-US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B6D34754-02E7-688D-813D-50117F305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합성곱 신경망 </a:t>
            </a:r>
            <a:r>
              <a:rPr lang="en-US" altLang="ko-KR"/>
              <a:t>(CNN) </a:t>
            </a:r>
            <a:r>
              <a:rPr lang="ko-KR" altLang="en-US"/>
              <a:t>이해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90C06151-416B-3979-BEA1-F05FF9175614}"/>
              </a:ext>
            </a:extLst>
          </p:cNvPr>
          <p:cNvCxnSpPr>
            <a:cxnSpLocks/>
          </p:cNvCxnSpPr>
          <p:nvPr/>
        </p:nvCxnSpPr>
        <p:spPr>
          <a:xfrm>
            <a:off x="3434500" y="3460601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6B2F8AA-E570-69A7-A515-D750E4FBFBAE}"/>
              </a:ext>
            </a:extLst>
          </p:cNvPr>
          <p:cNvSpPr txBox="1"/>
          <p:nvPr/>
        </p:nvSpPr>
        <p:spPr>
          <a:xfrm>
            <a:off x="3448498" y="2805524"/>
            <a:ext cx="5295001" cy="2227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2738" lvl="0" indent="-312738">
              <a:lnSpc>
                <a:spcPct val="200000"/>
              </a:lnSpc>
              <a:buAutoNum type="arabicPeriod"/>
            </a:pP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연산</a:t>
            </a:r>
          </a:p>
          <a:p>
            <a:pPr marL="312738" lvl="0" indent="-312738">
              <a:lnSpc>
                <a:spcPct val="200000"/>
              </a:lnSpc>
              <a:buAutoNum type="arabicPeriod"/>
            </a:pP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 신경망 구현</a:t>
            </a:r>
          </a:p>
          <a:p>
            <a:pPr marL="312738" lvl="0" indent="-312738">
              <a:lnSpc>
                <a:spcPct val="200000"/>
              </a:lnSpc>
              <a:buAutoNum type="arabicPeriod"/>
            </a:pPr>
            <a:r>
              <a:rPr lang="ko-KR" altLang="en-US" sz="1800" b="1" u="sng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케라스로 합성곱 신경망 구현</a:t>
            </a:r>
          </a:p>
          <a:p>
            <a:pPr marL="312738" indent="-312738">
              <a:lnSpc>
                <a:spcPct val="200000"/>
              </a:lnSpc>
              <a:buFontTx/>
              <a:buAutoNum type="arabicPeriod"/>
            </a:pPr>
            <a:endParaRPr lang="en-US" altLang="ko-KR" sz="1800" b="1" u="sng">
              <a:solidFill>
                <a:schemeClr val="tx1">
                  <a:lumMod val="85000"/>
                  <a:lumOff val="1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C19F9420-9E66-37FF-1A0D-375D79C37D12}"/>
              </a:ext>
            </a:extLst>
          </p:cNvPr>
          <p:cNvCxnSpPr>
            <a:cxnSpLocks/>
          </p:cNvCxnSpPr>
          <p:nvPr/>
        </p:nvCxnSpPr>
        <p:spPr>
          <a:xfrm>
            <a:off x="3434500" y="3986467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[R] 13">
            <a:extLst>
              <a:ext uri="{FF2B5EF4-FFF2-40B4-BE49-F238E27FC236}">
                <a16:creationId xmlns:a16="http://schemas.microsoft.com/office/drawing/2014/main" id="{1E9E605E-3F0C-F98B-415B-495AFAE9DFD3}"/>
              </a:ext>
            </a:extLst>
          </p:cNvPr>
          <p:cNvCxnSpPr>
            <a:cxnSpLocks/>
          </p:cNvCxnSpPr>
          <p:nvPr/>
        </p:nvCxnSpPr>
        <p:spPr>
          <a:xfrm>
            <a:off x="3434500" y="4535474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89309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케라스를 이용한 구현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5.3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케라스로 합성곱 신경망 구현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9D3E92-B603-9716-2827-50F40129B602}"/>
              </a:ext>
            </a:extLst>
          </p:cNvPr>
          <p:cNvSpPr txBox="1"/>
          <p:nvPr/>
        </p:nvSpPr>
        <p:spPr>
          <a:xfrm>
            <a:off x="1445739" y="1229320"/>
            <a:ext cx="2593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케라스로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kumimoji="1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합성곱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신경망 만들기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77ADAD-0BFE-8E3E-0B16-54E489861F7A}"/>
              </a:ext>
            </a:extLst>
          </p:cNvPr>
          <p:cNvSpPr txBox="1"/>
          <p:nvPr/>
        </p:nvSpPr>
        <p:spPr>
          <a:xfrm>
            <a:off x="1571007" y="1679246"/>
            <a:ext cx="21130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1. </a:t>
            </a:r>
            <a:r>
              <a:rPr kumimoji="1" lang="ko-KR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필요한 클래스들을 임포트하기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396689-26F4-EBD1-719D-F9E9074A0D6B}"/>
              </a:ext>
            </a:extLst>
          </p:cNvPr>
          <p:cNvSpPr/>
          <p:nvPr/>
        </p:nvSpPr>
        <p:spPr>
          <a:xfrm>
            <a:off x="1872671" y="2022047"/>
            <a:ext cx="8622487" cy="24622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000" err="1">
                <a:solidFill>
                  <a:srgbClr val="000000"/>
                </a:solidFill>
                <a:latin typeface="Consolas" panose="020B0609020204030204" pitchFamily="49" charset="0"/>
              </a:rPr>
              <a:t>tensorflow.keras.layers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</a:rPr>
              <a:t> import Conv2D, MaxPooling2D, Flatten, Dense</a:t>
            </a:r>
            <a:endParaRPr kumimoji="1" lang="en-US" altLang="ko-KR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1A3605-91CC-76BE-F8D6-50E4F97EBB0C}"/>
              </a:ext>
            </a:extLst>
          </p:cNvPr>
          <p:cNvSpPr txBox="1"/>
          <p:nvPr/>
        </p:nvSpPr>
        <p:spPr>
          <a:xfrm>
            <a:off x="1571007" y="2474932"/>
            <a:ext cx="11657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2. </a:t>
            </a:r>
            <a:r>
              <a:rPr kumimoji="1" lang="ko-KR" altLang="en-US" sz="10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합성곱</a:t>
            </a:r>
            <a:r>
              <a:rPr lang="ko-KR" altLang="en-US" sz="105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층 쌓기</a:t>
            </a:r>
            <a:endParaRPr kumimoji="1" lang="ko-KR" alt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3196DD-96C2-2286-D471-5EF0895CF735}"/>
              </a:ext>
            </a:extLst>
          </p:cNvPr>
          <p:cNvSpPr/>
          <p:nvPr/>
        </p:nvSpPr>
        <p:spPr>
          <a:xfrm>
            <a:off x="1872671" y="2817733"/>
            <a:ext cx="8622487" cy="40011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</a:rPr>
              <a:t>conv1 = </a:t>
            </a:r>
            <a:r>
              <a:rPr lang="en-US" altLang="ko-KR" sz="1000" err="1">
                <a:solidFill>
                  <a:srgbClr val="000000"/>
                </a:solidFill>
                <a:latin typeface="Consolas" panose="020B0609020204030204" pitchFamily="49" charset="0"/>
              </a:rPr>
              <a:t>tf.keras.Sequential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lvl="0"/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</a:rPr>
              <a:t>conv1.add(Conv2D(10, (3, 3), activation='</a:t>
            </a:r>
            <a:r>
              <a:rPr lang="en-US" altLang="ko-KR" sz="1000" err="1">
                <a:solidFill>
                  <a:srgbClr val="000000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</a:rPr>
              <a:t>', padding='same', </a:t>
            </a:r>
            <a:r>
              <a:rPr lang="en-US" altLang="ko-KR" sz="1000" err="1">
                <a:solidFill>
                  <a:srgbClr val="000000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</a:rPr>
              <a:t>=(28, 28, 1)))</a:t>
            </a:r>
            <a:endParaRPr kumimoji="1" lang="en-US" altLang="ko-KR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5DCBCF-02BA-2BEE-A9DB-F67DCF84A857}"/>
              </a:ext>
            </a:extLst>
          </p:cNvPr>
          <p:cNvSpPr txBox="1"/>
          <p:nvPr/>
        </p:nvSpPr>
        <p:spPr>
          <a:xfrm>
            <a:off x="1975656" y="3312163"/>
            <a:ext cx="518603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 Conv2D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클래스의 첫 번째 매개변수는 </a:t>
            </a:r>
            <a:r>
              <a:rPr kumimoji="1" lang="ko-KR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합성곱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커널의 개수이다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 </a:t>
            </a:r>
            <a:r>
              <a:rPr lang="ko-KR" altLang="en-US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두번째 매개변수는 </a:t>
            </a:r>
            <a:r>
              <a:rPr lang="ko-KR" altLang="en-US" sz="10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합성곱</a:t>
            </a:r>
            <a:r>
              <a:rPr lang="ko-KR" altLang="en-US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커널의 크기로 높이와 너비를 </a:t>
            </a:r>
            <a:r>
              <a:rPr lang="ko-KR" altLang="en-US" sz="10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튜플로</a:t>
            </a:r>
            <a:r>
              <a:rPr lang="ko-KR" altLang="en-US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전달한다</a:t>
            </a:r>
            <a:r>
              <a:rPr lang="en-US" altLang="ko-KR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 </a:t>
            </a:r>
            <a:r>
              <a:rPr lang="en-US" altLang="ko-KR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activation </a:t>
            </a:r>
            <a:r>
              <a:rPr lang="ko-KR" altLang="en-US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매개변수에 </a:t>
            </a:r>
            <a:r>
              <a:rPr lang="ko-KR" altLang="en-US" sz="10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렐루</a:t>
            </a:r>
            <a:r>
              <a:rPr lang="ko-KR" altLang="en-US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활성화 함수를 지정한다</a:t>
            </a:r>
            <a:r>
              <a:rPr lang="en-US" altLang="ko-KR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 padding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은 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same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을 지정한다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이때 대소문자를 구분하지 않는다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 Sequential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클래스에 층을 처음 추가할 때는 배치 차원을 제외한 입력의 크기를 지정한다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kumimoji="1" lang="ko-KR" alt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AF838B-59DE-1567-A08F-E99075F0D0A6}"/>
              </a:ext>
            </a:extLst>
          </p:cNvPr>
          <p:cNvSpPr txBox="1"/>
          <p:nvPr/>
        </p:nvSpPr>
        <p:spPr>
          <a:xfrm>
            <a:off x="1571007" y="4231975"/>
            <a:ext cx="10358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3. </a:t>
            </a:r>
            <a:r>
              <a:rPr lang="ko-KR" altLang="en-US" sz="105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풀링층</a:t>
            </a:r>
            <a:r>
              <a:rPr lang="ko-KR" altLang="en-US" sz="105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쌓기</a:t>
            </a:r>
            <a:endParaRPr kumimoji="1" lang="ko-KR" alt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978DEE-BBA0-5C90-F0DC-57344BD55396}"/>
              </a:ext>
            </a:extLst>
          </p:cNvPr>
          <p:cNvSpPr/>
          <p:nvPr/>
        </p:nvSpPr>
        <p:spPr>
          <a:xfrm>
            <a:off x="1872671" y="4574776"/>
            <a:ext cx="8622487" cy="24622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</a:rPr>
              <a:t>conv1.add(MaxPooling2D((2, 2)))</a:t>
            </a:r>
            <a:endParaRPr kumimoji="1" lang="en-US" altLang="ko-KR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625BB5-EB41-6BD8-84D4-BB1A17381A40}"/>
              </a:ext>
            </a:extLst>
          </p:cNvPr>
          <p:cNvSpPr txBox="1"/>
          <p:nvPr/>
        </p:nvSpPr>
        <p:spPr>
          <a:xfrm>
            <a:off x="1975656" y="4912889"/>
            <a:ext cx="7293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 MaxPooling2D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클래스의 첫 번째 매개변수는 </a:t>
            </a:r>
            <a:r>
              <a:rPr kumimoji="1" lang="ko-KR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풀링의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높이와 너비를 나타내는 </a:t>
            </a:r>
            <a:r>
              <a:rPr kumimoji="1" lang="ko-KR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튜플이며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kumimoji="1" lang="ko-KR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스트라이드는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strides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에 지정할 수 있음</a:t>
            </a:r>
            <a:endParaRPr kumimoji="1" lang="en-US" altLang="ko-KR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 </a:t>
            </a:r>
            <a:r>
              <a:rPr lang="ko-KR" altLang="en-US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패딩은 </a:t>
            </a:r>
            <a:r>
              <a:rPr lang="en-US" altLang="ko-KR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padding</a:t>
            </a:r>
            <a:r>
              <a:rPr lang="ko-KR" altLang="en-US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에 지정하며 기본값은 </a:t>
            </a:r>
            <a:r>
              <a:rPr lang="en-US" altLang="ko-KR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'valid'</a:t>
            </a:r>
            <a:r>
              <a:rPr lang="ko-KR" altLang="en-US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이다</a:t>
            </a:r>
            <a:r>
              <a:rPr lang="en-US" altLang="ko-KR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1E850A-DAC6-F542-4DF2-9AEDD06498DB}"/>
              </a:ext>
            </a:extLst>
          </p:cNvPr>
          <p:cNvSpPr txBox="1"/>
          <p:nvPr/>
        </p:nvSpPr>
        <p:spPr>
          <a:xfrm>
            <a:off x="1571007" y="5407694"/>
            <a:ext cx="30844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4. </a:t>
            </a:r>
            <a:r>
              <a:rPr kumimoji="1" lang="ko-KR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완전 연결층에 주입할 수 있도록 특성 맵 펼치기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C8C316-4D57-A77D-0167-10136324467D}"/>
              </a:ext>
            </a:extLst>
          </p:cNvPr>
          <p:cNvSpPr/>
          <p:nvPr/>
        </p:nvSpPr>
        <p:spPr>
          <a:xfrm>
            <a:off x="1872671" y="5750495"/>
            <a:ext cx="8622487" cy="24622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</a:rPr>
              <a:t>conv1.add(Flatten())</a:t>
            </a:r>
            <a:endParaRPr kumimoji="1" lang="en-US" altLang="ko-KR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3A9C70-E42A-FB92-3380-051A71FCC239}"/>
              </a:ext>
            </a:extLst>
          </p:cNvPr>
          <p:cNvSpPr txBox="1"/>
          <p:nvPr/>
        </p:nvSpPr>
        <p:spPr>
          <a:xfrm>
            <a:off x="1975656" y="6088608"/>
            <a:ext cx="68852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 </a:t>
            </a:r>
            <a:r>
              <a:rPr kumimoji="1" lang="ko-KR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풀링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다음에는 완전 연결층에 연결하기 위해 배치 차원을 제외하고 일렬로 펼쳐야 한다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 일은 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Flatten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클래스가 수행함</a:t>
            </a:r>
            <a:endParaRPr lang="en-US" altLang="ko-KR" sz="10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024962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케라스를 이용한 구현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5.3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케라스로 합성곱 신경망 구현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682122-0F08-FDA9-1845-EDF322A47C53}"/>
              </a:ext>
            </a:extLst>
          </p:cNvPr>
          <p:cNvSpPr txBox="1"/>
          <p:nvPr/>
        </p:nvSpPr>
        <p:spPr>
          <a:xfrm>
            <a:off x="1340814" y="1154368"/>
            <a:ext cx="2593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케라스로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kumimoji="1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합성곱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신경망 만들기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0303E2-1473-614B-E3D9-A8A7FCF67E8A}"/>
              </a:ext>
            </a:extLst>
          </p:cNvPr>
          <p:cNvSpPr txBox="1"/>
          <p:nvPr/>
        </p:nvSpPr>
        <p:spPr>
          <a:xfrm>
            <a:off x="1466082" y="1574308"/>
            <a:ext cx="13821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5. </a:t>
            </a:r>
            <a:r>
              <a:rPr kumimoji="1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완전 </a:t>
            </a:r>
            <a:r>
              <a:rPr kumimoji="1" lang="ko-KR" alt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연결층</a:t>
            </a:r>
            <a:r>
              <a:rPr kumimoji="1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쌓기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3313CFC-2079-AD70-310C-79422A03C3B8}"/>
              </a:ext>
            </a:extLst>
          </p:cNvPr>
          <p:cNvSpPr/>
          <p:nvPr/>
        </p:nvSpPr>
        <p:spPr>
          <a:xfrm>
            <a:off x="1767746" y="1917109"/>
            <a:ext cx="8622487" cy="40011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</a:rPr>
              <a:t>conv1.add(Dense(100, activation='</a:t>
            </a:r>
            <a:r>
              <a:rPr lang="en-US" altLang="ko-KR" sz="1000" err="1">
                <a:solidFill>
                  <a:srgbClr val="000000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</a:rPr>
              <a:t>'))</a:t>
            </a:r>
          </a:p>
          <a:p>
            <a:pPr lvl="0"/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</a:rPr>
              <a:t>conv1.add(Dense(10, activation='</a:t>
            </a:r>
            <a:r>
              <a:rPr lang="en-US" altLang="ko-KR" sz="1000" err="1">
                <a:solidFill>
                  <a:srgbClr val="000000"/>
                </a:solidFill>
                <a:latin typeface="Consolas" panose="020B0609020204030204" pitchFamily="49" charset="0"/>
              </a:rPr>
              <a:t>softmax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</a:rPr>
              <a:t>'))</a:t>
            </a:r>
            <a:endParaRPr kumimoji="1" lang="en-US" altLang="ko-KR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BDDA3-9F34-02C3-A3D1-93A156CE56FD}"/>
              </a:ext>
            </a:extLst>
          </p:cNvPr>
          <p:cNvSpPr txBox="1"/>
          <p:nvPr/>
        </p:nvSpPr>
        <p:spPr>
          <a:xfrm>
            <a:off x="1833945" y="2413798"/>
            <a:ext cx="6221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첫 번째 완전 연결층에는 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100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개의 뉴런을 사용하고 </a:t>
            </a:r>
            <a:r>
              <a:rPr kumimoji="1" lang="ko-KR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렐루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활성화 함수를 적용한다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 </a:t>
            </a:r>
            <a:r>
              <a:rPr lang="ko-KR" altLang="en-US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마지막 출력층에는 </a:t>
            </a:r>
            <a:r>
              <a:rPr lang="en-US" altLang="ko-KR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10</a:t>
            </a:r>
            <a:r>
              <a:rPr lang="ko-KR" altLang="en-US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개의 클래스에 대응하는 </a:t>
            </a:r>
            <a:r>
              <a:rPr lang="en-US" altLang="ko-KR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10</a:t>
            </a:r>
            <a:r>
              <a:rPr lang="ko-KR" altLang="en-US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개의 뉴런을 사용하고 </a:t>
            </a:r>
            <a:r>
              <a:rPr lang="ko-KR" altLang="en-US" sz="10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소프트맥스</a:t>
            </a:r>
            <a:r>
              <a:rPr lang="ko-KR" altLang="en-US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활성화 함수를 적용한다</a:t>
            </a:r>
            <a:r>
              <a:rPr lang="en-US" altLang="ko-KR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1186C1-FC4D-C330-1B7B-062CEE83D818}"/>
              </a:ext>
            </a:extLst>
          </p:cNvPr>
          <p:cNvSpPr txBox="1"/>
          <p:nvPr/>
        </p:nvSpPr>
        <p:spPr>
          <a:xfrm>
            <a:off x="1466082" y="3047182"/>
            <a:ext cx="15167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6. </a:t>
            </a:r>
            <a:r>
              <a:rPr lang="ko-KR" altLang="en-US" sz="105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모델 구조 살펴보기</a:t>
            </a:r>
            <a:endParaRPr kumimoji="1" lang="ko-KR" alt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3E79638-7561-AB8E-729A-060CA8489F22}"/>
              </a:ext>
            </a:extLst>
          </p:cNvPr>
          <p:cNvSpPr/>
          <p:nvPr/>
        </p:nvSpPr>
        <p:spPr>
          <a:xfrm>
            <a:off x="1767746" y="3389983"/>
            <a:ext cx="8622487" cy="24622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</a:rPr>
              <a:t>conv1.summary()</a:t>
            </a:r>
            <a:endParaRPr kumimoji="1" lang="en-US" altLang="ko-KR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06CAA9-8AFC-5374-FB9C-4811402DD8F5}"/>
              </a:ext>
            </a:extLst>
          </p:cNvPr>
          <p:cNvSpPr txBox="1"/>
          <p:nvPr/>
        </p:nvSpPr>
        <p:spPr>
          <a:xfrm>
            <a:off x="1841594" y="3763561"/>
            <a:ext cx="5065810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Model: "sequential"</a:t>
            </a:r>
          </a:p>
          <a:p>
            <a:pPr lvl="0">
              <a:defRPr/>
            </a:pP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Layer (type)                 Output Shape              Param #   </a:t>
            </a:r>
          </a:p>
          <a:p>
            <a:pPr lvl="0">
              <a:defRPr/>
            </a:pP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=================================================================</a:t>
            </a:r>
          </a:p>
          <a:p>
            <a:pPr lvl="0">
              <a:defRPr/>
            </a:pP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conv2d (Conv2D)              (None, 28, 28, 10)        100          </a:t>
            </a:r>
            <a:r>
              <a:rPr lang="en-US" altLang="ko-KR" sz="800">
                <a:solidFill>
                  <a:srgbClr val="3399FF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( 3x3x1x10+10 )</a:t>
            </a:r>
          </a:p>
          <a:p>
            <a:pPr lvl="0">
              <a:defRPr/>
            </a:pP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max_pooling2d (MaxPooling2D) (None, 14, 14, 10)        0         </a:t>
            </a:r>
          </a:p>
          <a:p>
            <a:pPr lvl="0">
              <a:defRPr/>
            </a:pP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>
              <a:defRPr/>
            </a:pP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flatten (Flatten)            (None, 1960)              0               </a:t>
            </a:r>
            <a:r>
              <a:rPr lang="en-US" altLang="ko-KR" sz="800">
                <a:solidFill>
                  <a:srgbClr val="3399FF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( 14x14x10 )</a:t>
            </a:r>
          </a:p>
          <a:p>
            <a:pPr lvl="0">
              <a:defRPr/>
            </a:pP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dense (Dense)                (None, 100)               196100          </a:t>
            </a:r>
            <a:r>
              <a:rPr lang="en-US" altLang="ko-KR" sz="800">
                <a:solidFill>
                  <a:srgbClr val="3399FF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( 1960x100+100 )</a:t>
            </a:r>
          </a:p>
          <a:p>
            <a:pPr lvl="0">
              <a:defRPr/>
            </a:pP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dense_1 (Dense)              (None, 10)                1010              </a:t>
            </a:r>
            <a:r>
              <a:rPr lang="en-US" altLang="ko-KR" sz="800">
                <a:solidFill>
                  <a:srgbClr val="3399FF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( 100x10+10 )</a:t>
            </a:r>
          </a:p>
          <a:p>
            <a:pPr lvl="0">
              <a:defRPr/>
            </a:pP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=================================================================</a:t>
            </a:r>
          </a:p>
          <a:p>
            <a:pPr lvl="0">
              <a:defRPr/>
            </a:pP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Total params: 197,210</a:t>
            </a:r>
          </a:p>
          <a:p>
            <a:pPr lvl="0">
              <a:defRPr/>
            </a:pP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Trainable params: 197,210</a:t>
            </a:r>
          </a:p>
          <a:p>
            <a:pPr lvl="0">
              <a:defRPr/>
            </a:pP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Non-trainable params: 0</a:t>
            </a:r>
          </a:p>
        </p:txBody>
      </p:sp>
    </p:spTree>
    <p:extLst>
      <p:ext uri="{BB962C8B-B14F-4D97-AF65-F5344CB8AC3E}">
        <p14:creationId xmlns:p14="http://schemas.microsoft.com/office/powerpoint/2010/main" val="3636094623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케라스를 이용한 구현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5.3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케라스로 합성곱 신경망 구현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1949F-C610-E832-09C3-4E3213C17EDA}"/>
              </a:ext>
            </a:extLst>
          </p:cNvPr>
          <p:cNvSpPr txBox="1"/>
          <p:nvPr/>
        </p:nvSpPr>
        <p:spPr>
          <a:xfrm>
            <a:off x="1224640" y="1263055"/>
            <a:ext cx="2420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합성곱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신경망 모델 훈련하기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0ECA06-71EB-F162-C4BF-509288813F25}"/>
              </a:ext>
            </a:extLst>
          </p:cNvPr>
          <p:cNvSpPr txBox="1"/>
          <p:nvPr/>
        </p:nvSpPr>
        <p:spPr>
          <a:xfrm>
            <a:off x="1372395" y="1814163"/>
            <a:ext cx="10711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1. </a:t>
            </a:r>
            <a:r>
              <a:rPr kumimoji="1" lang="ko-KR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모델 컴파일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7DA047-9EA8-B230-42DC-BB3AE426BBCB}"/>
              </a:ext>
            </a:extLst>
          </p:cNvPr>
          <p:cNvSpPr/>
          <p:nvPr/>
        </p:nvSpPr>
        <p:spPr>
          <a:xfrm>
            <a:off x="1674059" y="2156964"/>
            <a:ext cx="8622487" cy="40011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</a:rPr>
              <a:t>conv1.compile(optimizer='</a:t>
            </a:r>
            <a:r>
              <a:rPr lang="en-US" altLang="ko-KR" sz="1000" err="1">
                <a:solidFill>
                  <a:srgbClr val="000000"/>
                </a:solidFill>
                <a:latin typeface="Consolas" panose="020B0609020204030204" pitchFamily="49" charset="0"/>
              </a:rPr>
              <a:t>adam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</a:rPr>
              <a:t>', loss='</a:t>
            </a:r>
            <a:r>
              <a:rPr lang="en-US" altLang="ko-KR" sz="1000" err="1">
                <a:solidFill>
                  <a:srgbClr val="000000"/>
                </a:solidFill>
                <a:latin typeface="Consolas" panose="020B0609020204030204" pitchFamily="49" charset="0"/>
              </a:rPr>
              <a:t>categorical_crossentropy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</a:rPr>
              <a:t>',</a:t>
            </a:r>
          </a:p>
          <a:p>
            <a:pPr lvl="0"/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</a:rPr>
              <a:t>              metrics=['accuracy'])</a:t>
            </a:r>
            <a:endParaRPr kumimoji="1" lang="en-US" altLang="ko-KR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47DF66-A521-C982-1158-9BA9F6C5D845}"/>
              </a:ext>
            </a:extLst>
          </p:cNvPr>
          <p:cNvSpPr txBox="1"/>
          <p:nvPr/>
        </p:nvSpPr>
        <p:spPr>
          <a:xfrm>
            <a:off x="1740258" y="2653653"/>
            <a:ext cx="672652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다중 분류를 위한 크로스 엔트로피 손실 함수를 사용한다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 </a:t>
            </a:r>
            <a:r>
              <a:rPr lang="ko-KR" altLang="en-US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정확도를 관찰하기 위해 </a:t>
            </a:r>
            <a:r>
              <a:rPr lang="en-US" altLang="ko-KR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metrics </a:t>
            </a:r>
            <a:r>
              <a:rPr lang="ko-KR" altLang="en-US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매개변수에 </a:t>
            </a:r>
            <a:r>
              <a:rPr lang="en-US" altLang="ko-KR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'accuracy'</a:t>
            </a:r>
            <a:r>
              <a:rPr lang="ko-KR" altLang="en-US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를 리스트로 전달한다</a:t>
            </a:r>
            <a:r>
              <a:rPr lang="en-US" altLang="ko-KR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 </a:t>
            </a:r>
            <a:r>
              <a:rPr lang="ko-KR" altLang="en-US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아담</a:t>
            </a:r>
            <a:r>
              <a:rPr lang="en-US" altLang="ko-KR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</a:t>
            </a:r>
            <a:r>
              <a:rPr lang="en-US" altLang="ko-KR" sz="10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adam</a:t>
            </a:r>
            <a:r>
              <a:rPr lang="en-US" altLang="ko-KR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 </a:t>
            </a:r>
            <a:r>
              <a:rPr lang="ko-KR" altLang="en-US" sz="10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옵티마이저를</a:t>
            </a:r>
            <a:r>
              <a:rPr lang="ko-KR" altLang="en-US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사용한다</a:t>
            </a:r>
            <a:r>
              <a:rPr lang="en-US" altLang="ko-KR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   </a:t>
            </a:r>
            <a:r>
              <a:rPr lang="ko-KR" altLang="en-US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아담은 </a:t>
            </a:r>
            <a:r>
              <a:rPr lang="en-US" altLang="ko-KR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Adaptive Moment Estimation</a:t>
            </a:r>
            <a:r>
              <a:rPr lang="ko-KR" altLang="en-US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을 줄여 만든 이름이다</a:t>
            </a:r>
            <a:r>
              <a:rPr lang="en-US" altLang="ko-KR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   </a:t>
            </a:r>
            <a:r>
              <a:rPr lang="ko-KR" altLang="en-US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아담은 손실 함수의 값이 </a:t>
            </a:r>
            <a:r>
              <a:rPr lang="ko-KR" altLang="en-US" sz="10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최적값에</a:t>
            </a:r>
            <a:r>
              <a:rPr lang="ko-KR" altLang="en-US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가까워질수록 </a:t>
            </a:r>
            <a:r>
              <a:rPr lang="ko-KR" altLang="en-US" sz="10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학습률을</a:t>
            </a:r>
            <a:r>
              <a:rPr lang="ko-KR" altLang="en-US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낮춰 손실 함수의 값이 안정적으로 수렴될 수 있게 해준다</a:t>
            </a:r>
            <a:r>
              <a:rPr lang="en-US" altLang="ko-KR" sz="10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9FD867-A48C-F393-0551-91DD9AD7377C}"/>
              </a:ext>
            </a:extLst>
          </p:cNvPr>
          <p:cNvSpPr txBox="1"/>
          <p:nvPr/>
        </p:nvSpPr>
        <p:spPr>
          <a:xfrm>
            <a:off x="1393234" y="3751906"/>
            <a:ext cx="9364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2. </a:t>
            </a:r>
            <a:r>
              <a:rPr kumimoji="1" lang="ko-KR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모델 훈련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F5E2ED3-F129-CDC6-07BD-BD13343C590E}"/>
              </a:ext>
            </a:extLst>
          </p:cNvPr>
          <p:cNvSpPr/>
          <p:nvPr/>
        </p:nvSpPr>
        <p:spPr>
          <a:xfrm>
            <a:off x="1694898" y="4094707"/>
            <a:ext cx="8622487" cy="40011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</a:rPr>
              <a:t>history = conv1.fit(</a:t>
            </a:r>
            <a:r>
              <a:rPr lang="en-US" altLang="ko-KR" sz="1000" err="1">
                <a:solidFill>
                  <a:srgbClr val="000000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00" err="1">
                <a:solidFill>
                  <a:srgbClr val="000000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</a:rPr>
              <a:t>, epochs=20, </a:t>
            </a:r>
          </a:p>
          <a:p>
            <a:pPr lvl="0"/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000" err="1">
                <a:solidFill>
                  <a:srgbClr val="000000"/>
                </a:solidFill>
                <a:latin typeface="Consolas" panose="020B0609020204030204" pitchFamily="49" charset="0"/>
              </a:rPr>
              <a:t>validation_data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</a:rPr>
              <a:t>=(</a:t>
            </a:r>
            <a:r>
              <a:rPr lang="en-US" altLang="ko-KR" sz="1000" err="1">
                <a:solidFill>
                  <a:srgbClr val="000000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00" err="1">
                <a:solidFill>
                  <a:srgbClr val="000000"/>
                </a:solidFill>
                <a:latin typeface="Consolas" panose="020B0609020204030204" pitchFamily="49" charset="0"/>
              </a:rPr>
              <a:t>y_val_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</a:rPr>
              <a:t>encoded))</a:t>
            </a:r>
            <a:endParaRPr kumimoji="1" lang="en-US" altLang="ko-KR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403F4-00EE-4CC0-FD24-69067F6AB562}"/>
              </a:ext>
            </a:extLst>
          </p:cNvPr>
          <p:cNvSpPr txBox="1"/>
          <p:nvPr/>
        </p:nvSpPr>
        <p:spPr>
          <a:xfrm>
            <a:off x="1740258" y="4644002"/>
            <a:ext cx="79271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Train on 48000 samples, validate on 12000 samples</a:t>
            </a:r>
          </a:p>
          <a:p>
            <a:pPr lvl="0">
              <a:defRPr/>
            </a:pP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Epoch 1/20</a:t>
            </a:r>
          </a:p>
          <a:p>
            <a:pPr lvl="0">
              <a:defRPr/>
            </a:pP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48000/48000 [==============================] - 8s 171us/sample - loss: 0.4442 - accuracy: 0.8434 - </a:t>
            </a:r>
            <a:r>
              <a:rPr lang="en-US" altLang="ko-KR" sz="8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val_loss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: 0.3229 - </a:t>
            </a:r>
            <a:r>
              <a:rPr lang="en-US" altLang="ko-KR" sz="8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val_accuracy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: 0.8862</a:t>
            </a:r>
          </a:p>
          <a:p>
            <a:pPr lvl="0">
              <a:defRPr/>
            </a:pP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Epoch 2/20</a:t>
            </a:r>
          </a:p>
          <a:p>
            <a:pPr lvl="0">
              <a:defRPr/>
            </a:pP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48000/48000 [==============================] - 8s 166us/sample - loss: 0.3005 - accuracy: 0.8923 - </a:t>
            </a:r>
            <a:r>
              <a:rPr lang="en-US" altLang="ko-KR" sz="8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val_loss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: 0.2860 - </a:t>
            </a:r>
            <a:r>
              <a:rPr lang="en-US" altLang="ko-KR" sz="8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val_accuracy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: 0.8968</a:t>
            </a:r>
          </a:p>
          <a:p>
            <a:pPr lvl="0">
              <a:defRPr/>
            </a:pP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Epoch 3/20</a:t>
            </a:r>
          </a:p>
          <a:p>
            <a:pPr lvl="0">
              <a:defRPr/>
            </a:pP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48000/48000 [==============================] - 8s 160us/sample - loss: 0.2568 - accuracy: 0.9062 - </a:t>
            </a:r>
            <a:r>
              <a:rPr lang="en-US" altLang="ko-KR" sz="8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val_loss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: 0.2626 - </a:t>
            </a:r>
            <a:r>
              <a:rPr lang="en-US" altLang="ko-KR" sz="8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val_accuracy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: 0.9043</a:t>
            </a:r>
          </a:p>
          <a:p>
            <a:pPr lvl="0">
              <a:defRPr/>
            </a:pP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...</a:t>
            </a:r>
          </a:p>
          <a:p>
            <a:pPr lvl="0">
              <a:defRPr/>
            </a:pP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Epoch 20/20</a:t>
            </a:r>
          </a:p>
          <a:p>
            <a:pPr lvl="0">
              <a:defRPr/>
            </a:pP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48000/48000 [==============================] - 8s 172us/sample - loss: 0.0356 - accuracy: 0.9875 - </a:t>
            </a:r>
            <a:r>
              <a:rPr lang="en-US" altLang="ko-KR" sz="8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val_loss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: 0.4264 - </a:t>
            </a:r>
            <a:r>
              <a:rPr lang="en-US" altLang="ko-KR" sz="8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val_accuracy</a:t>
            </a:r>
            <a:r>
              <a:rPr lang="en-US" altLang="ko-KR" sz="8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: 0.9135</a:t>
            </a:r>
          </a:p>
        </p:txBody>
      </p:sp>
    </p:spTree>
    <p:extLst>
      <p:ext uri="{BB962C8B-B14F-4D97-AF65-F5344CB8AC3E}">
        <p14:creationId xmlns:p14="http://schemas.microsoft.com/office/powerpoint/2010/main" val="3804693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Regression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2.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딥러닝을 위한 수학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2.1 MSE(Mean Squared Error)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B22A39-9144-F982-FBF7-208B0AE59C55}"/>
              </a:ext>
            </a:extLst>
          </p:cNvPr>
          <p:cNvSpPr/>
          <p:nvPr/>
        </p:nvSpPr>
        <p:spPr>
          <a:xfrm>
            <a:off x="1664838" y="169043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Regression - </a:t>
            </a:r>
            <a:r>
              <a:rPr lang="ko-KR" altLang="en-US" sz="2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회귀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788F30A-A583-BFA5-696C-F669042AAD05}"/>
              </a:ext>
            </a:extLst>
          </p:cNvPr>
          <p:cNvSpPr/>
          <p:nvPr/>
        </p:nvSpPr>
        <p:spPr>
          <a:xfrm>
            <a:off x="1664838" y="2905780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"Regression</a:t>
            </a:r>
            <a:r>
              <a:rPr lang="ko-KR" altLang="en-US" sz="2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toward</a:t>
            </a:r>
            <a:r>
              <a:rPr lang="ko-KR" altLang="en-US" sz="2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the</a:t>
            </a:r>
            <a:r>
              <a:rPr lang="ko-KR" altLang="en-US" sz="2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mean"</a:t>
            </a:r>
            <a:endParaRPr lang="ko-KR" altLang="en-US" sz="28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58883DF-6310-7E22-6C57-1543DD9A4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819" y="1999167"/>
            <a:ext cx="2095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5FE088-69D0-2D4F-BC7F-AB89E52E6D3D}"/>
              </a:ext>
            </a:extLst>
          </p:cNvPr>
          <p:cNvSpPr txBox="1"/>
          <p:nvPr/>
        </p:nvSpPr>
        <p:spPr>
          <a:xfrm>
            <a:off x="7546819" y="4188083"/>
            <a:ext cx="2091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Sir Francis Galton</a:t>
            </a:r>
          </a:p>
          <a:p>
            <a:r>
              <a:rPr lang="en-US" altLang="ko-KR" sz="1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(1822 ~ 1911)</a:t>
            </a:r>
            <a:endParaRPr lang="ko-KR" altLang="en-US" sz="18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2522345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케라스를 이용한 구현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5.3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케라스로 합성곱 신경망 구현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B3FC79-E99B-7FC8-6744-DFC4475584A7}"/>
              </a:ext>
            </a:extLst>
          </p:cNvPr>
          <p:cNvSpPr txBox="1"/>
          <p:nvPr/>
        </p:nvSpPr>
        <p:spPr>
          <a:xfrm>
            <a:off x="1374539" y="1476656"/>
            <a:ext cx="2492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합성곱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신경망 모델 훈련하기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A7C74E-D0E7-8C4F-3488-975656D70756}"/>
              </a:ext>
            </a:extLst>
          </p:cNvPr>
          <p:cNvSpPr txBox="1"/>
          <p:nvPr/>
        </p:nvSpPr>
        <p:spPr>
          <a:xfrm>
            <a:off x="1499807" y="2065244"/>
            <a:ext cx="20970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3. </a:t>
            </a:r>
            <a:r>
              <a:rPr kumimoji="1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손실 그래프와 정확도 그래프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FC2B76-16C4-874A-20F2-BB36420E0926}"/>
              </a:ext>
            </a:extLst>
          </p:cNvPr>
          <p:cNvSpPr/>
          <p:nvPr/>
        </p:nvSpPr>
        <p:spPr>
          <a:xfrm>
            <a:off x="1801471" y="2408045"/>
            <a:ext cx="4332083" cy="101566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0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</a:rPr>
              <a:t>['loss'])</a:t>
            </a:r>
          </a:p>
          <a:p>
            <a:pPr lvl="0"/>
            <a:r>
              <a:rPr lang="en-US" altLang="ko-KR" sz="10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000" err="1">
                <a:solidFill>
                  <a:srgbClr val="000000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000" err="1">
                <a:solidFill>
                  <a:srgbClr val="000000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</a:rPr>
              <a:t>('loss')</a:t>
            </a:r>
          </a:p>
          <a:p>
            <a:pPr lvl="0"/>
            <a:r>
              <a:rPr lang="en-US" altLang="ko-KR" sz="1000" err="1">
                <a:solidFill>
                  <a:srgbClr val="000000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</a:rPr>
              <a:t>('epoch')</a:t>
            </a:r>
          </a:p>
          <a:p>
            <a:pPr lvl="0"/>
            <a:r>
              <a:rPr lang="en-US" altLang="ko-KR" sz="1000" err="1">
                <a:solidFill>
                  <a:srgbClr val="000000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000" err="1">
                <a:solidFill>
                  <a:srgbClr val="000000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000" err="1">
                <a:solidFill>
                  <a:srgbClr val="000000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000" err="1">
                <a:solidFill>
                  <a:srgbClr val="000000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kumimoji="1" lang="en-US" altLang="ko-KR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2198362-1D7F-6520-2BBE-59B22838C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217" y="1845988"/>
            <a:ext cx="3130403" cy="209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F2E9B61-5BCB-A517-4FF5-0A1884DE8CCD}"/>
              </a:ext>
            </a:extLst>
          </p:cNvPr>
          <p:cNvSpPr/>
          <p:nvPr/>
        </p:nvSpPr>
        <p:spPr>
          <a:xfrm>
            <a:off x="1812679" y="4494689"/>
            <a:ext cx="4332083" cy="101566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0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</a:rPr>
              <a:t>['accuracy'])</a:t>
            </a:r>
          </a:p>
          <a:p>
            <a:pPr lvl="0"/>
            <a:r>
              <a:rPr lang="en-US" altLang="ko-KR" sz="10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000" err="1">
                <a:solidFill>
                  <a:srgbClr val="000000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000" err="1">
                <a:solidFill>
                  <a:srgbClr val="000000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</a:rPr>
              <a:t>('accuracy')</a:t>
            </a:r>
          </a:p>
          <a:p>
            <a:pPr lvl="0"/>
            <a:r>
              <a:rPr lang="en-US" altLang="ko-KR" sz="1000" err="1">
                <a:solidFill>
                  <a:srgbClr val="000000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</a:rPr>
              <a:t>('epoch')</a:t>
            </a:r>
          </a:p>
          <a:p>
            <a:pPr lvl="0"/>
            <a:r>
              <a:rPr lang="en-US" altLang="ko-KR" sz="1000" err="1">
                <a:solidFill>
                  <a:srgbClr val="000000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000" err="1">
                <a:solidFill>
                  <a:srgbClr val="000000"/>
                </a:solidFill>
                <a:latin typeface="Consolas" panose="020B0609020204030204" pitchFamily="49" charset="0"/>
              </a:rPr>
              <a:t>train_accuracy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000" err="1">
                <a:solidFill>
                  <a:srgbClr val="000000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000" err="1">
                <a:solidFill>
                  <a:srgbClr val="000000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kumimoji="1" lang="en-US" altLang="ko-KR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33206483-709E-AC34-8492-E882DD875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762" y="4409122"/>
            <a:ext cx="3197858" cy="2137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377989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케라스를 이용한 구현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5.3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케라스로 합성곱 신경망 구현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CE702B-9DF6-DFFD-C9E8-0AF5F45EF13F}"/>
              </a:ext>
            </a:extLst>
          </p:cNvPr>
          <p:cNvSpPr txBox="1"/>
          <p:nvPr/>
        </p:nvSpPr>
        <p:spPr>
          <a:xfrm>
            <a:off x="1635827" y="135451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드롭아웃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898504-3BD4-4771-7E9B-07C9BD00283F}"/>
              </a:ext>
            </a:extLst>
          </p:cNvPr>
          <p:cNvSpPr txBox="1"/>
          <p:nvPr/>
        </p:nvSpPr>
        <p:spPr>
          <a:xfrm>
            <a:off x="1761095" y="1943098"/>
            <a:ext cx="1622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드롭아웃에</a:t>
            </a:r>
            <a:r>
              <a:rPr lang="ko-KR" altLang="en-US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대하여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4" name="그래픽 3" descr="남자">
            <a:extLst>
              <a:ext uri="{FF2B5EF4-FFF2-40B4-BE49-F238E27FC236}">
                <a16:creationId xmlns:a16="http://schemas.microsoft.com/office/drawing/2014/main" id="{CF62AE49-F54C-D55F-D3AB-2B55C7882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5855" y="3055272"/>
            <a:ext cx="914400" cy="6805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5D9E16-61CD-CAF3-F7FF-2576FD4E3423}"/>
              </a:ext>
            </a:extLst>
          </p:cNvPr>
          <p:cNvSpPr txBox="1"/>
          <p:nvPr/>
        </p:nvSpPr>
        <p:spPr>
          <a:xfrm>
            <a:off x="2962250" y="3184023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그래픽 6" descr="남자">
            <a:extLst>
              <a:ext uri="{FF2B5EF4-FFF2-40B4-BE49-F238E27FC236}">
                <a16:creationId xmlns:a16="http://schemas.microsoft.com/office/drawing/2014/main" id="{AFCE3C92-5C42-E131-D497-7735081CB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93055" y="3055272"/>
            <a:ext cx="914400" cy="680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8A8E1-5970-9F0E-47C8-36F12E8F8630}"/>
              </a:ext>
            </a:extLst>
          </p:cNvPr>
          <p:cNvSpPr txBox="1"/>
          <p:nvPr/>
        </p:nvSpPr>
        <p:spPr>
          <a:xfrm>
            <a:off x="3419450" y="3184023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그래픽 9" descr="남자">
            <a:extLst>
              <a:ext uri="{FF2B5EF4-FFF2-40B4-BE49-F238E27FC236}">
                <a16:creationId xmlns:a16="http://schemas.microsoft.com/office/drawing/2014/main" id="{DDD0BE63-FEDF-3C8B-88FB-76067DF03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50255" y="3055272"/>
            <a:ext cx="914400" cy="6805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10ABB5-14C1-12EE-8317-00ECDD6B8FF3}"/>
              </a:ext>
            </a:extLst>
          </p:cNvPr>
          <p:cNvSpPr txBox="1"/>
          <p:nvPr/>
        </p:nvSpPr>
        <p:spPr>
          <a:xfrm>
            <a:off x="3876650" y="3184023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그래픽 12" descr="남자">
            <a:extLst>
              <a:ext uri="{FF2B5EF4-FFF2-40B4-BE49-F238E27FC236}">
                <a16:creationId xmlns:a16="http://schemas.microsoft.com/office/drawing/2014/main" id="{398406B7-A2EA-1BD0-DD97-3DFFD1EE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61941" y="3055272"/>
            <a:ext cx="914400" cy="6805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CC0812-280D-7025-E28C-37C8D7F392F6}"/>
              </a:ext>
            </a:extLst>
          </p:cNvPr>
          <p:cNvSpPr txBox="1"/>
          <p:nvPr/>
        </p:nvSpPr>
        <p:spPr>
          <a:xfrm>
            <a:off x="4646296" y="3184023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F873CD-0780-7C61-4C6A-1C5843B78389}"/>
                  </a:ext>
                </a:extLst>
              </p:cNvPr>
              <p:cNvSpPr txBox="1"/>
              <p:nvPr/>
            </p:nvSpPr>
            <p:spPr>
              <a:xfrm>
                <a:off x="4213485" y="3210878"/>
                <a:ext cx="4328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F873CD-0780-7C61-4C6A-1C5843B78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485" y="3210878"/>
                <a:ext cx="43281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55B0965-0B5F-066A-736F-92995560F067}"/>
              </a:ext>
            </a:extLst>
          </p:cNvPr>
          <p:cNvSpPr/>
          <p:nvPr/>
        </p:nvSpPr>
        <p:spPr>
          <a:xfrm>
            <a:off x="3322678" y="2958050"/>
            <a:ext cx="908458" cy="846083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8C9E42F-03C1-C108-544F-8BC909788A87}"/>
              </a:ext>
            </a:extLst>
          </p:cNvPr>
          <p:cNvSpPr/>
          <p:nvPr/>
        </p:nvSpPr>
        <p:spPr>
          <a:xfrm>
            <a:off x="4595460" y="2958050"/>
            <a:ext cx="450443" cy="846083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8" name="그래픽 17" descr="남자">
            <a:extLst>
              <a:ext uri="{FF2B5EF4-FFF2-40B4-BE49-F238E27FC236}">
                <a16:creationId xmlns:a16="http://schemas.microsoft.com/office/drawing/2014/main" id="{DD4960F2-4FDF-1038-92F4-832874541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5855" y="4523008"/>
            <a:ext cx="914400" cy="6805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15B6C71-A742-0C0B-D740-2BB61E4DF1FF}"/>
              </a:ext>
            </a:extLst>
          </p:cNvPr>
          <p:cNvSpPr txBox="1"/>
          <p:nvPr/>
        </p:nvSpPr>
        <p:spPr>
          <a:xfrm>
            <a:off x="2962250" y="4651759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" name="그래픽 19" descr="남자">
            <a:extLst>
              <a:ext uri="{FF2B5EF4-FFF2-40B4-BE49-F238E27FC236}">
                <a16:creationId xmlns:a16="http://schemas.microsoft.com/office/drawing/2014/main" id="{3741A5B6-4141-F82A-C65A-E8B51CE77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93055" y="4523008"/>
            <a:ext cx="914400" cy="6805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1A92E29-5084-8303-70D5-86E9AFF6FF11}"/>
              </a:ext>
            </a:extLst>
          </p:cNvPr>
          <p:cNvSpPr txBox="1"/>
          <p:nvPr/>
        </p:nvSpPr>
        <p:spPr>
          <a:xfrm>
            <a:off x="3419450" y="4651759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2" name="그래픽 21" descr="남자">
            <a:extLst>
              <a:ext uri="{FF2B5EF4-FFF2-40B4-BE49-F238E27FC236}">
                <a16:creationId xmlns:a16="http://schemas.microsoft.com/office/drawing/2014/main" id="{AC6911A4-C2E4-40D9-FFAD-703391BAC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50255" y="4523008"/>
            <a:ext cx="914400" cy="68054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7F02FB6-EBFC-2DBD-6DB0-7BDE3A1236F8}"/>
              </a:ext>
            </a:extLst>
          </p:cNvPr>
          <p:cNvSpPr txBox="1"/>
          <p:nvPr/>
        </p:nvSpPr>
        <p:spPr>
          <a:xfrm>
            <a:off x="3876650" y="4651759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4" name="그래픽 23" descr="남자">
            <a:extLst>
              <a:ext uri="{FF2B5EF4-FFF2-40B4-BE49-F238E27FC236}">
                <a16:creationId xmlns:a16="http://schemas.microsoft.com/office/drawing/2014/main" id="{B087E662-50D0-ABB8-541D-666058D91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61941" y="4523008"/>
            <a:ext cx="914400" cy="68054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332670F-D389-323A-0610-243A96EE3805}"/>
              </a:ext>
            </a:extLst>
          </p:cNvPr>
          <p:cNvSpPr txBox="1"/>
          <p:nvPr/>
        </p:nvSpPr>
        <p:spPr>
          <a:xfrm>
            <a:off x="4646296" y="465175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014F51-B875-F022-6A97-028AA892116C}"/>
                  </a:ext>
                </a:extLst>
              </p:cNvPr>
              <p:cNvSpPr txBox="1"/>
              <p:nvPr/>
            </p:nvSpPr>
            <p:spPr>
              <a:xfrm>
                <a:off x="4213485" y="4678614"/>
                <a:ext cx="4328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014F51-B875-F022-6A97-028AA8921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485" y="4678614"/>
                <a:ext cx="43281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F768BDA0-B808-B9CC-7C08-143C7475E856}"/>
              </a:ext>
            </a:extLst>
          </p:cNvPr>
          <p:cNvSpPr/>
          <p:nvPr/>
        </p:nvSpPr>
        <p:spPr>
          <a:xfrm>
            <a:off x="3852450" y="3965567"/>
            <a:ext cx="281678" cy="391903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60E3FE-FB0B-FC6B-7821-23FD7544ED5F}"/>
              </a:ext>
            </a:extLst>
          </p:cNvPr>
          <p:cNvSpPr txBox="1"/>
          <p:nvPr/>
        </p:nvSpPr>
        <p:spPr>
          <a:xfrm>
            <a:off x="3934455" y="2582209"/>
            <a:ext cx="764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출전 제외</a:t>
            </a:r>
            <a:endParaRPr kumimoji="1" lang="ko-KR" alt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29" name="연결선: 구부러짐 28">
            <a:extLst>
              <a:ext uri="{FF2B5EF4-FFF2-40B4-BE49-F238E27FC236}">
                <a16:creationId xmlns:a16="http://schemas.microsoft.com/office/drawing/2014/main" id="{6725D782-F045-9305-66A6-552B88F7C9D0}"/>
              </a:ext>
            </a:extLst>
          </p:cNvPr>
          <p:cNvCxnSpPr>
            <a:stCxn id="28" idx="1"/>
            <a:endCxn id="16" idx="0"/>
          </p:cNvCxnSpPr>
          <p:nvPr/>
        </p:nvCxnSpPr>
        <p:spPr>
          <a:xfrm rot="10800000" flipV="1">
            <a:off x="3776907" y="2713014"/>
            <a:ext cx="157548" cy="245036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구부러짐 29">
            <a:extLst>
              <a:ext uri="{FF2B5EF4-FFF2-40B4-BE49-F238E27FC236}">
                <a16:creationId xmlns:a16="http://schemas.microsoft.com/office/drawing/2014/main" id="{83D0271F-641A-89B9-FE3A-5B4F6D7FF555}"/>
              </a:ext>
            </a:extLst>
          </p:cNvPr>
          <p:cNvCxnSpPr>
            <a:cxnSpLocks/>
            <a:stCxn id="28" idx="3"/>
            <a:endCxn id="17" idx="0"/>
          </p:cNvCxnSpPr>
          <p:nvPr/>
        </p:nvCxnSpPr>
        <p:spPr>
          <a:xfrm>
            <a:off x="4699408" y="2713014"/>
            <a:ext cx="121274" cy="245036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5CD0E441-159D-0C1D-AD40-AD1A6C94E0EF}"/>
              </a:ext>
            </a:extLst>
          </p:cNvPr>
          <p:cNvSpPr/>
          <p:nvPr/>
        </p:nvSpPr>
        <p:spPr>
          <a:xfrm>
            <a:off x="6635804" y="2910932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D7B3587-1ACD-2A5F-23C8-2A7B9423F0F9}"/>
              </a:ext>
            </a:extLst>
          </p:cNvPr>
          <p:cNvSpPr/>
          <p:nvPr/>
        </p:nvSpPr>
        <p:spPr>
          <a:xfrm>
            <a:off x="6635804" y="3349352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E71EA8C-21A9-FCF7-EF40-A730633152EC}"/>
              </a:ext>
            </a:extLst>
          </p:cNvPr>
          <p:cNvSpPr/>
          <p:nvPr/>
        </p:nvSpPr>
        <p:spPr>
          <a:xfrm>
            <a:off x="6635804" y="3787772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0428B72-D07D-888C-3274-FF7A3731555E}"/>
              </a:ext>
            </a:extLst>
          </p:cNvPr>
          <p:cNvSpPr/>
          <p:nvPr/>
        </p:nvSpPr>
        <p:spPr>
          <a:xfrm>
            <a:off x="6635804" y="5086391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8619BC7-EAF1-171A-E54A-4CFF02544C4A}"/>
              </a:ext>
            </a:extLst>
          </p:cNvPr>
          <p:cNvSpPr txBox="1"/>
          <p:nvPr/>
        </p:nvSpPr>
        <p:spPr>
          <a:xfrm>
            <a:off x="6653400" y="515833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EF23116-C08F-8BDA-7936-9CE43883500A}"/>
                  </a:ext>
                </a:extLst>
              </p:cNvPr>
              <p:cNvSpPr txBox="1"/>
              <p:nvPr/>
            </p:nvSpPr>
            <p:spPr>
              <a:xfrm rot="5400000">
                <a:off x="6604207" y="4406666"/>
                <a:ext cx="46771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EF23116-C08F-8BDA-7936-9CE438835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604207" y="4406666"/>
                <a:ext cx="46771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A8C00EA8-B5F0-4D9A-981B-A829B3D140C6}"/>
              </a:ext>
            </a:extLst>
          </p:cNvPr>
          <p:cNvSpPr/>
          <p:nvPr/>
        </p:nvSpPr>
        <p:spPr>
          <a:xfrm rot="16200000">
            <a:off x="7539286" y="3965566"/>
            <a:ext cx="281678" cy="391903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0F89B8A-2397-CC87-FED9-D1C3506FFA0A}"/>
              </a:ext>
            </a:extLst>
          </p:cNvPr>
          <p:cNvSpPr/>
          <p:nvPr/>
        </p:nvSpPr>
        <p:spPr>
          <a:xfrm>
            <a:off x="8293159" y="2910932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D35F675-BF00-35EB-0FD0-9B90FB175A84}"/>
              </a:ext>
            </a:extLst>
          </p:cNvPr>
          <p:cNvSpPr/>
          <p:nvPr/>
        </p:nvSpPr>
        <p:spPr>
          <a:xfrm>
            <a:off x="8293159" y="3349352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871B61F-63C1-6F86-47DB-787744DE0F1B}"/>
              </a:ext>
            </a:extLst>
          </p:cNvPr>
          <p:cNvSpPr/>
          <p:nvPr/>
        </p:nvSpPr>
        <p:spPr>
          <a:xfrm>
            <a:off x="8293159" y="3787772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F4E72EB-2C88-630A-5142-F2C76A712E5B}"/>
              </a:ext>
            </a:extLst>
          </p:cNvPr>
          <p:cNvSpPr/>
          <p:nvPr/>
        </p:nvSpPr>
        <p:spPr>
          <a:xfrm>
            <a:off x="8293159" y="5086391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4B35555-F10B-4931-AA79-441B1B14CC8A}"/>
              </a:ext>
            </a:extLst>
          </p:cNvPr>
          <p:cNvSpPr txBox="1"/>
          <p:nvPr/>
        </p:nvSpPr>
        <p:spPr>
          <a:xfrm>
            <a:off x="8310755" y="5142459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245B6D8-1C6A-C4D7-5975-42B459C151A2}"/>
                  </a:ext>
                </a:extLst>
              </p:cNvPr>
              <p:cNvSpPr txBox="1"/>
              <p:nvPr/>
            </p:nvSpPr>
            <p:spPr>
              <a:xfrm rot="5400000">
                <a:off x="8261562" y="4406666"/>
                <a:ext cx="46771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245B6D8-1C6A-C4D7-5975-42B459C151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8261562" y="4406666"/>
                <a:ext cx="46771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393CFB4C-E0AA-69F8-0E0E-1D8B76E1B6A2}"/>
              </a:ext>
            </a:extLst>
          </p:cNvPr>
          <p:cNvSpPr/>
          <p:nvPr/>
        </p:nvSpPr>
        <p:spPr>
          <a:xfrm>
            <a:off x="6569656" y="3327137"/>
            <a:ext cx="520509" cy="882414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56FA7B38-53BD-0BF5-FFFC-AAAF9A981ECE}"/>
              </a:ext>
            </a:extLst>
          </p:cNvPr>
          <p:cNvSpPr/>
          <p:nvPr/>
        </p:nvSpPr>
        <p:spPr>
          <a:xfrm>
            <a:off x="6562422" y="5018930"/>
            <a:ext cx="520509" cy="508901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FBACC01-8D50-9177-27C3-FD39078D7F88}"/>
              </a:ext>
            </a:extLst>
          </p:cNvPr>
          <p:cNvSpPr txBox="1"/>
          <p:nvPr/>
        </p:nvSpPr>
        <p:spPr>
          <a:xfrm>
            <a:off x="7309670" y="3184023"/>
            <a:ext cx="764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드롭 아웃</a:t>
            </a:r>
            <a:endParaRPr kumimoji="1" lang="ko-KR" alt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47" name="연결선: 구부러짐 46">
            <a:extLst>
              <a:ext uri="{FF2B5EF4-FFF2-40B4-BE49-F238E27FC236}">
                <a16:creationId xmlns:a16="http://schemas.microsoft.com/office/drawing/2014/main" id="{F9859C22-98E6-2643-5674-281282B4CC1E}"/>
              </a:ext>
            </a:extLst>
          </p:cNvPr>
          <p:cNvCxnSpPr>
            <a:cxnSpLocks/>
            <a:stCxn id="46" idx="1"/>
            <a:endCxn id="44" idx="3"/>
          </p:cNvCxnSpPr>
          <p:nvPr/>
        </p:nvCxnSpPr>
        <p:spPr>
          <a:xfrm rot="10800000" flipV="1">
            <a:off x="7090166" y="3314828"/>
            <a:ext cx="219505" cy="453516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구부러짐 47">
            <a:extLst>
              <a:ext uri="{FF2B5EF4-FFF2-40B4-BE49-F238E27FC236}">
                <a16:creationId xmlns:a16="http://schemas.microsoft.com/office/drawing/2014/main" id="{FB727501-C77A-E9C5-96DC-3F8E7C2D934D}"/>
              </a:ext>
            </a:extLst>
          </p:cNvPr>
          <p:cNvCxnSpPr>
            <a:cxnSpLocks/>
            <a:stCxn id="46" idx="1"/>
            <a:endCxn id="45" idx="3"/>
          </p:cNvCxnSpPr>
          <p:nvPr/>
        </p:nvCxnSpPr>
        <p:spPr>
          <a:xfrm rot="10800000" flipV="1">
            <a:off x="7082932" y="3314827"/>
            <a:ext cx="226739" cy="1958553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09005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케라스를 이용한 구현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5.3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케라스로 합성곱 신경망 구현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6548F78-ED9D-909C-5071-5BFB6A02B3A4}"/>
              </a:ext>
            </a:extLst>
          </p:cNvPr>
          <p:cNvSpPr txBox="1"/>
          <p:nvPr/>
        </p:nvSpPr>
        <p:spPr>
          <a:xfrm>
            <a:off x="1608368" y="139078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드롭아웃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B65B636-CDC7-B8A1-1341-96010EBECB12}"/>
              </a:ext>
            </a:extLst>
          </p:cNvPr>
          <p:cNvSpPr txBox="1"/>
          <p:nvPr/>
        </p:nvSpPr>
        <p:spPr>
          <a:xfrm>
            <a:off x="1684073" y="2001131"/>
            <a:ext cx="1622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드롭아웃에</a:t>
            </a:r>
            <a:r>
              <a:rPr lang="ko-KR" altLang="en-US" sz="14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대하여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00B98C4-5F1B-210D-170A-9BF84E55A8D8}"/>
              </a:ext>
            </a:extLst>
          </p:cNvPr>
          <p:cNvSpPr txBox="1"/>
          <p:nvPr/>
        </p:nvSpPr>
        <p:spPr>
          <a:xfrm>
            <a:off x="3507909" y="2591352"/>
            <a:ext cx="12188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훈련</a:t>
            </a:r>
          </a:p>
        </p:txBody>
      </p:sp>
      <p:cxnSp>
        <p:nvCxnSpPr>
          <p:cNvPr id="52" name="연결선: 구부러짐 51">
            <a:extLst>
              <a:ext uri="{FF2B5EF4-FFF2-40B4-BE49-F238E27FC236}">
                <a16:creationId xmlns:a16="http://schemas.microsoft.com/office/drawing/2014/main" id="{F046AF8E-A235-ADCC-0ACB-4EBE766EE550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>
            <a:off x="3642510" y="4459242"/>
            <a:ext cx="220992" cy="440235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8E819A4-1F78-BBBD-BF28-55701411CFAB}"/>
              </a:ext>
            </a:extLst>
          </p:cNvPr>
          <p:cNvSpPr txBox="1"/>
          <p:nvPr/>
        </p:nvSpPr>
        <p:spPr>
          <a:xfrm>
            <a:off x="3184270" y="5116860"/>
            <a:ext cx="13708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드롭 아웃 비율 </a:t>
            </a:r>
            <a:r>
              <a:rPr lang="en-US" altLang="ko-KR" sz="105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0.25</a:t>
            </a:r>
            <a:endParaRPr lang="ko-KR" altLang="en-US" sz="10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B917C5B-6151-FEDC-996E-C346BCAB6826}"/>
              </a:ext>
            </a:extLst>
          </p:cNvPr>
          <p:cNvSpPr txBox="1"/>
          <p:nvPr/>
        </p:nvSpPr>
        <p:spPr>
          <a:xfrm>
            <a:off x="3863502" y="4772518"/>
            <a:ext cx="1066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33% </a:t>
            </a:r>
            <a:r>
              <a:rPr lang="ko-KR" altLang="en-US" sz="105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출력 증가</a:t>
            </a:r>
            <a:endParaRPr lang="ko-KR" altLang="en-US" sz="10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701B543-373B-6A3B-B3DF-E65F792FDC2E}"/>
              </a:ext>
            </a:extLst>
          </p:cNvPr>
          <p:cNvSpPr txBox="1"/>
          <p:nvPr/>
        </p:nvSpPr>
        <p:spPr>
          <a:xfrm>
            <a:off x="1710627" y="4185399"/>
            <a:ext cx="11705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드롭 </a:t>
            </a:r>
            <a:r>
              <a:rPr lang="ko-KR" altLang="en-US" sz="105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아웃된</a:t>
            </a:r>
            <a:r>
              <a:rPr lang="ko-KR" altLang="en-US" sz="105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뉴런</a:t>
            </a:r>
            <a:endParaRPr lang="ko-KR" altLang="en-US" sz="10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774DC3F-16F4-EC84-9978-1D87DF11BD78}"/>
              </a:ext>
            </a:extLst>
          </p:cNvPr>
          <p:cNvGrpSpPr/>
          <p:nvPr/>
        </p:nvGrpSpPr>
        <p:grpSpPr>
          <a:xfrm>
            <a:off x="2881140" y="2917897"/>
            <a:ext cx="1485539" cy="1775829"/>
            <a:chOff x="2352789" y="2815232"/>
            <a:chExt cx="1737528" cy="2077060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B3D2B1E9-8CD4-9605-9D5F-35B11BAEB6DB}"/>
                </a:ext>
              </a:extLst>
            </p:cNvPr>
            <p:cNvSpPr/>
            <p:nvPr/>
          </p:nvSpPr>
          <p:spPr>
            <a:xfrm>
              <a:off x="2493783" y="2815232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43AB41F4-72FE-668C-E639-7AF3DC52744E}"/>
                </a:ext>
              </a:extLst>
            </p:cNvPr>
            <p:cNvSpPr/>
            <p:nvPr/>
          </p:nvSpPr>
          <p:spPr>
            <a:xfrm>
              <a:off x="2493783" y="3989338"/>
              <a:ext cx="315900" cy="3159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AA5B537C-7B83-972A-345D-7B5C12B33E43}"/>
                </a:ext>
              </a:extLst>
            </p:cNvPr>
            <p:cNvSpPr/>
            <p:nvPr/>
          </p:nvSpPr>
          <p:spPr>
            <a:xfrm>
              <a:off x="3774417" y="3675989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141E1022-8681-BC74-021C-463EC05C4953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>
              <a:off x="2809683" y="2973182"/>
              <a:ext cx="964734" cy="86075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98EA5F9A-E3A3-8F15-6B92-83EF3D7AFDB7}"/>
                </a:ext>
              </a:extLst>
            </p:cNvPr>
            <p:cNvCxnSpPr>
              <a:cxnSpLocks/>
              <a:stCxn id="72" idx="6"/>
              <a:endCxn id="59" idx="2"/>
            </p:cNvCxnSpPr>
            <p:nvPr/>
          </p:nvCxnSpPr>
          <p:spPr>
            <a:xfrm>
              <a:off x="2821356" y="3560235"/>
              <a:ext cx="953061" cy="273704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95EEEAC9-016A-A2DC-694C-B9E1CB6E1CB8}"/>
                </a:ext>
              </a:extLst>
            </p:cNvPr>
            <p:cNvSpPr/>
            <p:nvPr/>
          </p:nvSpPr>
          <p:spPr>
            <a:xfrm>
              <a:off x="2493783" y="4576392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ABDE226D-A344-8003-FCE6-3C5A814C6712}"/>
                </a:ext>
              </a:extLst>
            </p:cNvPr>
            <p:cNvCxnSpPr>
              <a:cxnSpLocks/>
              <a:stCxn id="62" idx="6"/>
              <a:endCxn id="59" idx="2"/>
            </p:cNvCxnSpPr>
            <p:nvPr/>
          </p:nvCxnSpPr>
          <p:spPr>
            <a:xfrm flipV="1">
              <a:off x="2809683" y="3833939"/>
              <a:ext cx="964734" cy="900403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F2AC0615-FC91-3352-7C60-EAF9257FA102}"/>
                </a:ext>
              </a:extLst>
            </p:cNvPr>
            <p:cNvSpPr/>
            <p:nvPr/>
          </p:nvSpPr>
          <p:spPr>
            <a:xfrm>
              <a:off x="3774417" y="3065339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1ADBB726-63B2-5683-8537-922E37785099}"/>
                </a:ext>
              </a:extLst>
            </p:cNvPr>
            <p:cNvSpPr/>
            <p:nvPr/>
          </p:nvSpPr>
          <p:spPr>
            <a:xfrm>
              <a:off x="3774417" y="4288282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542DA9EF-24AC-5DB6-12D6-BDDB1EB33835}"/>
                </a:ext>
              </a:extLst>
            </p:cNvPr>
            <p:cNvCxnSpPr>
              <a:cxnSpLocks/>
              <a:stCxn id="57" idx="6"/>
              <a:endCxn id="65" idx="2"/>
            </p:cNvCxnSpPr>
            <p:nvPr/>
          </p:nvCxnSpPr>
          <p:spPr>
            <a:xfrm>
              <a:off x="2809683" y="2973182"/>
              <a:ext cx="964734" cy="147305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27212A98-87C8-EF4C-164B-DDD056D8C4DE}"/>
                </a:ext>
              </a:extLst>
            </p:cNvPr>
            <p:cNvCxnSpPr>
              <a:cxnSpLocks/>
              <a:stCxn id="57" idx="6"/>
              <a:endCxn id="64" idx="2"/>
            </p:cNvCxnSpPr>
            <p:nvPr/>
          </p:nvCxnSpPr>
          <p:spPr>
            <a:xfrm>
              <a:off x="2809683" y="2973182"/>
              <a:ext cx="964734" cy="25010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500D92D8-72EB-24D9-8F19-339D7487A026}"/>
                </a:ext>
              </a:extLst>
            </p:cNvPr>
            <p:cNvCxnSpPr>
              <a:cxnSpLocks/>
              <a:stCxn id="72" idx="6"/>
              <a:endCxn id="64" idx="2"/>
            </p:cNvCxnSpPr>
            <p:nvPr/>
          </p:nvCxnSpPr>
          <p:spPr>
            <a:xfrm flipV="1">
              <a:off x="2821356" y="3223289"/>
              <a:ext cx="953061" cy="33694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7A6EBF44-678E-9068-722F-4750EE81967D}"/>
                </a:ext>
              </a:extLst>
            </p:cNvPr>
            <p:cNvCxnSpPr>
              <a:cxnSpLocks/>
              <a:stCxn id="62" idx="6"/>
              <a:endCxn id="64" idx="2"/>
            </p:cNvCxnSpPr>
            <p:nvPr/>
          </p:nvCxnSpPr>
          <p:spPr>
            <a:xfrm flipV="1">
              <a:off x="2809683" y="3223289"/>
              <a:ext cx="964734" cy="1511053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FC1E8FC7-4B42-6D38-ECE1-FBD0E4BC9B40}"/>
                </a:ext>
              </a:extLst>
            </p:cNvPr>
            <p:cNvCxnSpPr>
              <a:cxnSpLocks/>
              <a:stCxn id="72" idx="6"/>
              <a:endCxn id="65" idx="2"/>
            </p:cNvCxnSpPr>
            <p:nvPr/>
          </p:nvCxnSpPr>
          <p:spPr>
            <a:xfrm>
              <a:off x="2821356" y="3560235"/>
              <a:ext cx="953061" cy="88599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8B65EE90-A8AE-8863-EFBE-A866394135E7}"/>
                </a:ext>
              </a:extLst>
            </p:cNvPr>
            <p:cNvCxnSpPr>
              <a:cxnSpLocks/>
              <a:stCxn id="62" idx="6"/>
              <a:endCxn id="65" idx="2"/>
            </p:cNvCxnSpPr>
            <p:nvPr/>
          </p:nvCxnSpPr>
          <p:spPr>
            <a:xfrm flipV="1">
              <a:off x="2809683" y="4446232"/>
              <a:ext cx="964734" cy="28811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D3E2B4D6-98AE-BD69-AA18-BD646B602114}"/>
                </a:ext>
              </a:extLst>
            </p:cNvPr>
            <p:cNvSpPr/>
            <p:nvPr/>
          </p:nvSpPr>
          <p:spPr>
            <a:xfrm>
              <a:off x="2505456" y="3402285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3" name="연결선: 구부러짐 72">
              <a:extLst>
                <a:ext uri="{FF2B5EF4-FFF2-40B4-BE49-F238E27FC236}">
                  <a16:creationId xmlns:a16="http://schemas.microsoft.com/office/drawing/2014/main" id="{01C7F32A-226A-4371-34DB-FE6D76511E3B}"/>
                </a:ext>
              </a:extLst>
            </p:cNvPr>
            <p:cNvCxnSpPr>
              <a:cxnSpLocks/>
              <a:stCxn id="55" idx="3"/>
              <a:endCxn id="58" idx="3"/>
            </p:cNvCxnSpPr>
            <p:nvPr/>
          </p:nvCxnSpPr>
          <p:spPr>
            <a:xfrm flipV="1">
              <a:off x="2352789" y="4258976"/>
              <a:ext cx="187256" cy="187256"/>
            </a:xfrm>
            <a:prstGeom prst="curvedConnector2">
              <a:avLst/>
            </a:prstGeom>
            <a:ln w="190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36BD103D-29C7-3AC5-D8FF-285BBE17A260}"/>
              </a:ext>
            </a:extLst>
          </p:cNvPr>
          <p:cNvSpPr txBox="1"/>
          <p:nvPr/>
        </p:nvSpPr>
        <p:spPr>
          <a:xfrm>
            <a:off x="6393034" y="2579473"/>
            <a:ext cx="12188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테스트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7EF8A1C-CC80-D3C4-FC76-44E430766FDA}"/>
              </a:ext>
            </a:extLst>
          </p:cNvPr>
          <p:cNvSpPr txBox="1"/>
          <p:nvPr/>
        </p:nvSpPr>
        <p:spPr>
          <a:xfrm>
            <a:off x="6069395" y="5104980"/>
            <a:ext cx="10406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드롭 아웃 없음</a:t>
            </a:r>
            <a:endParaRPr lang="ko-KR" altLang="en-US" sz="100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9CCAC78A-7C2E-2049-2274-0761843F4524}"/>
              </a:ext>
            </a:extLst>
          </p:cNvPr>
          <p:cNvGrpSpPr/>
          <p:nvPr/>
        </p:nvGrpSpPr>
        <p:grpSpPr>
          <a:xfrm>
            <a:off x="5886811" y="2906017"/>
            <a:ext cx="1364993" cy="1775829"/>
            <a:chOff x="5868306" y="2801337"/>
            <a:chExt cx="1596534" cy="2077060"/>
          </a:xfrm>
        </p:grpSpPr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3D4AAC2A-AE0C-975A-50F6-7BD2EF02741D}"/>
                </a:ext>
              </a:extLst>
            </p:cNvPr>
            <p:cNvSpPr/>
            <p:nvPr/>
          </p:nvSpPr>
          <p:spPr>
            <a:xfrm>
              <a:off x="5868306" y="2801337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154AF8D4-EDCF-7CC2-01B7-32EA6FF651AF}"/>
                </a:ext>
              </a:extLst>
            </p:cNvPr>
            <p:cNvSpPr/>
            <p:nvPr/>
          </p:nvSpPr>
          <p:spPr>
            <a:xfrm>
              <a:off x="5868306" y="3975443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78F08E4F-FDD0-24DA-FB8F-3CD32E854728}"/>
                </a:ext>
              </a:extLst>
            </p:cNvPr>
            <p:cNvSpPr/>
            <p:nvPr/>
          </p:nvSpPr>
          <p:spPr>
            <a:xfrm>
              <a:off x="7148940" y="3662094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48FF24AF-7FD6-2A79-82E2-0758563923F0}"/>
                </a:ext>
              </a:extLst>
            </p:cNvPr>
            <p:cNvCxnSpPr>
              <a:cxnSpLocks/>
              <a:stCxn id="77" idx="6"/>
              <a:endCxn id="79" idx="2"/>
            </p:cNvCxnSpPr>
            <p:nvPr/>
          </p:nvCxnSpPr>
          <p:spPr>
            <a:xfrm>
              <a:off x="6184206" y="2959287"/>
              <a:ext cx="964734" cy="86075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C983EFE4-3763-DBB8-BFFA-43F26DD4EEAD}"/>
                </a:ext>
              </a:extLst>
            </p:cNvPr>
            <p:cNvCxnSpPr>
              <a:cxnSpLocks/>
              <a:stCxn id="92" idx="6"/>
              <a:endCxn id="79" idx="2"/>
            </p:cNvCxnSpPr>
            <p:nvPr/>
          </p:nvCxnSpPr>
          <p:spPr>
            <a:xfrm>
              <a:off x="6195879" y="3546340"/>
              <a:ext cx="953061" cy="273704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28D58B6F-4C96-EBCE-EA41-C2F1D2ADCFCF}"/>
                </a:ext>
              </a:extLst>
            </p:cNvPr>
            <p:cNvSpPr/>
            <p:nvPr/>
          </p:nvSpPr>
          <p:spPr>
            <a:xfrm>
              <a:off x="5868306" y="4562497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EECCACCB-303F-A385-BBEC-C80B2B32B7FF}"/>
                </a:ext>
              </a:extLst>
            </p:cNvPr>
            <p:cNvCxnSpPr>
              <a:cxnSpLocks/>
              <a:stCxn id="82" idx="6"/>
              <a:endCxn id="79" idx="2"/>
            </p:cNvCxnSpPr>
            <p:nvPr/>
          </p:nvCxnSpPr>
          <p:spPr>
            <a:xfrm flipV="1">
              <a:off x="6184206" y="3820044"/>
              <a:ext cx="964734" cy="900403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E4D96FBD-F60E-AADE-F736-7B3893C67FE6}"/>
                </a:ext>
              </a:extLst>
            </p:cNvPr>
            <p:cNvSpPr/>
            <p:nvPr/>
          </p:nvSpPr>
          <p:spPr>
            <a:xfrm>
              <a:off x="7148940" y="3051444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B8F2302C-E1DB-2F3B-BEB7-BCA485D0707E}"/>
                </a:ext>
              </a:extLst>
            </p:cNvPr>
            <p:cNvSpPr/>
            <p:nvPr/>
          </p:nvSpPr>
          <p:spPr>
            <a:xfrm>
              <a:off x="7148940" y="4274387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A68A994F-76D1-34EF-6040-CABDAB1AF5AA}"/>
                </a:ext>
              </a:extLst>
            </p:cNvPr>
            <p:cNvCxnSpPr>
              <a:cxnSpLocks/>
              <a:stCxn id="77" idx="6"/>
              <a:endCxn id="85" idx="2"/>
            </p:cNvCxnSpPr>
            <p:nvPr/>
          </p:nvCxnSpPr>
          <p:spPr>
            <a:xfrm>
              <a:off x="6184206" y="2959287"/>
              <a:ext cx="964734" cy="147305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1CFF2C00-79E7-7D17-18A5-E54BD533CC27}"/>
                </a:ext>
              </a:extLst>
            </p:cNvPr>
            <p:cNvCxnSpPr>
              <a:cxnSpLocks/>
              <a:stCxn id="77" idx="6"/>
              <a:endCxn id="84" idx="2"/>
            </p:cNvCxnSpPr>
            <p:nvPr/>
          </p:nvCxnSpPr>
          <p:spPr>
            <a:xfrm>
              <a:off x="6184206" y="2959287"/>
              <a:ext cx="964734" cy="25010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582541F6-8C0D-0613-8FA8-A257BF920836}"/>
                </a:ext>
              </a:extLst>
            </p:cNvPr>
            <p:cNvCxnSpPr>
              <a:cxnSpLocks/>
              <a:stCxn id="92" idx="6"/>
              <a:endCxn id="84" idx="2"/>
            </p:cNvCxnSpPr>
            <p:nvPr/>
          </p:nvCxnSpPr>
          <p:spPr>
            <a:xfrm flipV="1">
              <a:off x="6195879" y="3209394"/>
              <a:ext cx="953061" cy="33694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BB160926-A67B-2CC7-F410-4ED809F288A6}"/>
                </a:ext>
              </a:extLst>
            </p:cNvPr>
            <p:cNvCxnSpPr>
              <a:cxnSpLocks/>
              <a:stCxn id="82" idx="6"/>
              <a:endCxn id="84" idx="2"/>
            </p:cNvCxnSpPr>
            <p:nvPr/>
          </p:nvCxnSpPr>
          <p:spPr>
            <a:xfrm flipV="1">
              <a:off x="6184206" y="3209394"/>
              <a:ext cx="964734" cy="1511053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651544C7-0308-4B38-F464-BC57D3EF2FEE}"/>
                </a:ext>
              </a:extLst>
            </p:cNvPr>
            <p:cNvCxnSpPr>
              <a:cxnSpLocks/>
              <a:stCxn id="92" idx="6"/>
              <a:endCxn id="85" idx="2"/>
            </p:cNvCxnSpPr>
            <p:nvPr/>
          </p:nvCxnSpPr>
          <p:spPr>
            <a:xfrm>
              <a:off x="6195879" y="3546340"/>
              <a:ext cx="953061" cy="88599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>
              <a:extLst>
                <a:ext uri="{FF2B5EF4-FFF2-40B4-BE49-F238E27FC236}">
                  <a16:creationId xmlns:a16="http://schemas.microsoft.com/office/drawing/2014/main" id="{B9894CF7-EA01-7680-E64F-C54C78ABAF48}"/>
                </a:ext>
              </a:extLst>
            </p:cNvPr>
            <p:cNvCxnSpPr>
              <a:cxnSpLocks/>
              <a:stCxn id="82" idx="6"/>
              <a:endCxn id="85" idx="2"/>
            </p:cNvCxnSpPr>
            <p:nvPr/>
          </p:nvCxnSpPr>
          <p:spPr>
            <a:xfrm flipV="1">
              <a:off x="6184206" y="4432337"/>
              <a:ext cx="964734" cy="28811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3C49E886-7079-8645-79A0-3931BEA1DB15}"/>
                </a:ext>
              </a:extLst>
            </p:cNvPr>
            <p:cNvSpPr/>
            <p:nvPr/>
          </p:nvSpPr>
          <p:spPr>
            <a:xfrm>
              <a:off x="5879979" y="3388390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id="{D1D08A06-CD5D-2EB4-C4BF-ECD80AA74CF6}"/>
                </a:ext>
              </a:extLst>
            </p:cNvPr>
            <p:cNvCxnSpPr>
              <a:cxnSpLocks/>
              <a:stCxn id="78" idx="6"/>
              <a:endCxn id="84" idx="2"/>
            </p:cNvCxnSpPr>
            <p:nvPr/>
          </p:nvCxnSpPr>
          <p:spPr>
            <a:xfrm flipV="1">
              <a:off x="6184206" y="3209394"/>
              <a:ext cx="964734" cy="92399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id="{5D681B68-191E-0257-8089-5EB89281D181}"/>
                </a:ext>
              </a:extLst>
            </p:cNvPr>
            <p:cNvCxnSpPr>
              <a:cxnSpLocks/>
              <a:stCxn id="78" idx="6"/>
              <a:endCxn id="79" idx="2"/>
            </p:cNvCxnSpPr>
            <p:nvPr/>
          </p:nvCxnSpPr>
          <p:spPr>
            <a:xfrm flipV="1">
              <a:off x="6184206" y="3820044"/>
              <a:ext cx="964734" cy="31334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6981CD47-6C91-935B-97D3-610BB521902D}"/>
                </a:ext>
              </a:extLst>
            </p:cNvPr>
            <p:cNvCxnSpPr>
              <a:cxnSpLocks/>
              <a:stCxn id="78" idx="6"/>
              <a:endCxn id="85" idx="2"/>
            </p:cNvCxnSpPr>
            <p:nvPr/>
          </p:nvCxnSpPr>
          <p:spPr>
            <a:xfrm>
              <a:off x="6184206" y="4133393"/>
              <a:ext cx="964734" cy="298944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타원 95">
            <a:extLst>
              <a:ext uri="{FF2B5EF4-FFF2-40B4-BE49-F238E27FC236}">
                <a16:creationId xmlns:a16="http://schemas.microsoft.com/office/drawing/2014/main" id="{F3A5F14D-713B-83F3-2AEC-60DF8A43A368}"/>
              </a:ext>
            </a:extLst>
          </p:cNvPr>
          <p:cNvSpPr/>
          <p:nvPr/>
        </p:nvSpPr>
        <p:spPr>
          <a:xfrm rot="16200000">
            <a:off x="7925460" y="2422734"/>
            <a:ext cx="270086" cy="270086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66EF385D-6FA1-845D-92F9-19A035273332}"/>
              </a:ext>
            </a:extLst>
          </p:cNvPr>
          <p:cNvSpPr/>
          <p:nvPr/>
        </p:nvSpPr>
        <p:spPr>
          <a:xfrm rot="16200000">
            <a:off x="8929289" y="2422734"/>
            <a:ext cx="270086" cy="270086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31FB45A3-965B-4600-13FD-550DD56907FF}"/>
              </a:ext>
            </a:extLst>
          </p:cNvPr>
          <p:cNvSpPr/>
          <p:nvPr/>
        </p:nvSpPr>
        <p:spPr>
          <a:xfrm rot="16200000">
            <a:off x="8661384" y="1327827"/>
            <a:ext cx="270086" cy="270086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146F66A0-9574-F715-94C3-B5278BDDF4F2}"/>
              </a:ext>
            </a:extLst>
          </p:cNvPr>
          <p:cNvCxnSpPr>
            <a:cxnSpLocks/>
            <a:stCxn id="96" idx="6"/>
            <a:endCxn id="98" idx="2"/>
          </p:cNvCxnSpPr>
          <p:nvPr/>
        </p:nvCxnSpPr>
        <p:spPr>
          <a:xfrm rot="16200000">
            <a:off x="8016055" y="1642361"/>
            <a:ext cx="824821" cy="73592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152F4355-E4E0-6B73-3E29-D0FFF7B7750E}"/>
              </a:ext>
            </a:extLst>
          </p:cNvPr>
          <p:cNvCxnSpPr>
            <a:cxnSpLocks/>
            <a:stCxn id="111" idx="6"/>
            <a:endCxn id="98" idx="2"/>
          </p:cNvCxnSpPr>
          <p:nvPr/>
        </p:nvCxnSpPr>
        <p:spPr>
          <a:xfrm rot="16200000">
            <a:off x="8272002" y="1888328"/>
            <a:ext cx="814841" cy="23400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타원 100">
            <a:extLst>
              <a:ext uri="{FF2B5EF4-FFF2-40B4-BE49-F238E27FC236}">
                <a16:creationId xmlns:a16="http://schemas.microsoft.com/office/drawing/2014/main" id="{878FBBB1-A734-982B-FADB-AF2F26ED9BB6}"/>
              </a:ext>
            </a:extLst>
          </p:cNvPr>
          <p:cNvSpPr/>
          <p:nvPr/>
        </p:nvSpPr>
        <p:spPr>
          <a:xfrm rot="16200000">
            <a:off x="9431204" y="2422734"/>
            <a:ext cx="270086" cy="270086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A7D59DE2-08C6-8BE5-1CC3-A5255445341E}"/>
              </a:ext>
            </a:extLst>
          </p:cNvPr>
          <p:cNvCxnSpPr>
            <a:cxnSpLocks/>
            <a:stCxn id="101" idx="6"/>
            <a:endCxn id="98" idx="2"/>
          </p:cNvCxnSpPr>
          <p:nvPr/>
        </p:nvCxnSpPr>
        <p:spPr>
          <a:xfrm rot="16200000" flipV="1">
            <a:off x="8768927" y="1625413"/>
            <a:ext cx="824821" cy="76982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타원 102">
            <a:extLst>
              <a:ext uri="{FF2B5EF4-FFF2-40B4-BE49-F238E27FC236}">
                <a16:creationId xmlns:a16="http://schemas.microsoft.com/office/drawing/2014/main" id="{784BF363-966F-9117-6CE9-00BE61E9D947}"/>
              </a:ext>
            </a:extLst>
          </p:cNvPr>
          <p:cNvSpPr/>
          <p:nvPr/>
        </p:nvSpPr>
        <p:spPr>
          <a:xfrm rot="16200000">
            <a:off x="8139295" y="1327827"/>
            <a:ext cx="270086" cy="270086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89514185-43B9-5F2E-878A-2370A3DFE2EF}"/>
              </a:ext>
            </a:extLst>
          </p:cNvPr>
          <p:cNvSpPr/>
          <p:nvPr/>
        </p:nvSpPr>
        <p:spPr>
          <a:xfrm rot="16200000">
            <a:off x="9184878" y="1327827"/>
            <a:ext cx="270086" cy="270086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C980A24-42FD-8D92-9A9F-58EEE1D98F82}"/>
              </a:ext>
            </a:extLst>
          </p:cNvPr>
          <p:cNvCxnSpPr>
            <a:cxnSpLocks/>
            <a:stCxn id="96" idx="6"/>
            <a:endCxn id="104" idx="2"/>
          </p:cNvCxnSpPr>
          <p:nvPr/>
        </p:nvCxnSpPr>
        <p:spPr>
          <a:xfrm rot="16200000">
            <a:off x="8277802" y="1380615"/>
            <a:ext cx="824821" cy="125941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A53C301-D1D7-3E93-0301-03269038BFB2}"/>
              </a:ext>
            </a:extLst>
          </p:cNvPr>
          <p:cNvCxnSpPr>
            <a:cxnSpLocks/>
            <a:stCxn id="96" idx="6"/>
            <a:endCxn id="103" idx="2"/>
          </p:cNvCxnSpPr>
          <p:nvPr/>
        </p:nvCxnSpPr>
        <p:spPr>
          <a:xfrm rot="16200000">
            <a:off x="7755011" y="1903406"/>
            <a:ext cx="824821" cy="21383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7059F4CB-E910-B5EB-6D5A-B4FFA0C8CDCE}"/>
              </a:ext>
            </a:extLst>
          </p:cNvPr>
          <p:cNvCxnSpPr>
            <a:cxnSpLocks/>
            <a:stCxn id="111" idx="6"/>
            <a:endCxn id="103" idx="2"/>
          </p:cNvCxnSpPr>
          <p:nvPr/>
        </p:nvCxnSpPr>
        <p:spPr>
          <a:xfrm rot="16200000" flipV="1">
            <a:off x="8010958" y="1861293"/>
            <a:ext cx="814841" cy="28808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DA53C62-2763-81C3-2076-2133CE9B3DA8}"/>
              </a:ext>
            </a:extLst>
          </p:cNvPr>
          <p:cNvCxnSpPr>
            <a:cxnSpLocks/>
            <a:stCxn id="101" idx="6"/>
            <a:endCxn id="103" idx="2"/>
          </p:cNvCxnSpPr>
          <p:nvPr/>
        </p:nvCxnSpPr>
        <p:spPr>
          <a:xfrm rot="16200000" flipV="1">
            <a:off x="8507882" y="1364368"/>
            <a:ext cx="824821" cy="129190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C29541AE-CFFE-CE0B-451D-44C91CB4111F}"/>
              </a:ext>
            </a:extLst>
          </p:cNvPr>
          <p:cNvCxnSpPr>
            <a:cxnSpLocks/>
            <a:stCxn id="111" idx="6"/>
            <a:endCxn id="104" idx="2"/>
          </p:cNvCxnSpPr>
          <p:nvPr/>
        </p:nvCxnSpPr>
        <p:spPr>
          <a:xfrm rot="16200000">
            <a:off x="8533749" y="1626582"/>
            <a:ext cx="814841" cy="75750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0289C5BD-581C-4CB2-C381-6EF44BDF7FC6}"/>
              </a:ext>
            </a:extLst>
          </p:cNvPr>
          <p:cNvCxnSpPr>
            <a:cxnSpLocks/>
            <a:stCxn id="101" idx="6"/>
            <a:endCxn id="104" idx="2"/>
          </p:cNvCxnSpPr>
          <p:nvPr/>
        </p:nvCxnSpPr>
        <p:spPr>
          <a:xfrm rot="16200000" flipV="1">
            <a:off x="9030673" y="1887160"/>
            <a:ext cx="824821" cy="24632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 110">
            <a:extLst>
              <a:ext uri="{FF2B5EF4-FFF2-40B4-BE49-F238E27FC236}">
                <a16:creationId xmlns:a16="http://schemas.microsoft.com/office/drawing/2014/main" id="{8452E8EB-CF45-1C7B-2551-03614FA4677B}"/>
              </a:ext>
            </a:extLst>
          </p:cNvPr>
          <p:cNvSpPr/>
          <p:nvPr/>
        </p:nvSpPr>
        <p:spPr>
          <a:xfrm rot="16200000">
            <a:off x="8427375" y="2412754"/>
            <a:ext cx="270086" cy="270086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2CD96D4-297C-85D8-F6F5-776B6E06B0BB}"/>
              </a:ext>
            </a:extLst>
          </p:cNvPr>
          <p:cNvSpPr/>
          <p:nvPr/>
        </p:nvSpPr>
        <p:spPr>
          <a:xfrm rot="16200000">
            <a:off x="7957094" y="3981391"/>
            <a:ext cx="270086" cy="270086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E023D205-2260-7C19-3F8E-9C60996E85EF}"/>
              </a:ext>
            </a:extLst>
          </p:cNvPr>
          <p:cNvSpPr/>
          <p:nvPr/>
        </p:nvSpPr>
        <p:spPr>
          <a:xfrm rot="16200000">
            <a:off x="8960923" y="3981391"/>
            <a:ext cx="270086" cy="270086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9106CAB8-7FEF-8E20-4368-FDE798AF1899}"/>
              </a:ext>
            </a:extLst>
          </p:cNvPr>
          <p:cNvSpPr/>
          <p:nvPr/>
        </p:nvSpPr>
        <p:spPr>
          <a:xfrm rot="16200000">
            <a:off x="8693018" y="2886484"/>
            <a:ext cx="270086" cy="270086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AA596265-C84B-D5AA-0AB9-695B10F4CEDC}"/>
              </a:ext>
            </a:extLst>
          </p:cNvPr>
          <p:cNvCxnSpPr>
            <a:cxnSpLocks/>
            <a:stCxn id="124" idx="6"/>
            <a:endCxn id="114" idx="2"/>
          </p:cNvCxnSpPr>
          <p:nvPr/>
        </p:nvCxnSpPr>
        <p:spPr>
          <a:xfrm rot="16200000">
            <a:off x="8303636" y="3446985"/>
            <a:ext cx="814841" cy="23400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타원 115">
            <a:extLst>
              <a:ext uri="{FF2B5EF4-FFF2-40B4-BE49-F238E27FC236}">
                <a16:creationId xmlns:a16="http://schemas.microsoft.com/office/drawing/2014/main" id="{BB4CB37D-63B4-EC0B-31DE-235928E83F27}"/>
              </a:ext>
            </a:extLst>
          </p:cNvPr>
          <p:cNvSpPr/>
          <p:nvPr/>
        </p:nvSpPr>
        <p:spPr>
          <a:xfrm rot="16200000">
            <a:off x="9462838" y="3981391"/>
            <a:ext cx="270086" cy="270086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9CA42D02-46A2-641A-FD50-B5E2340B0A35}"/>
              </a:ext>
            </a:extLst>
          </p:cNvPr>
          <p:cNvCxnSpPr>
            <a:cxnSpLocks/>
            <a:stCxn id="116" idx="6"/>
            <a:endCxn id="114" idx="2"/>
          </p:cNvCxnSpPr>
          <p:nvPr/>
        </p:nvCxnSpPr>
        <p:spPr>
          <a:xfrm rot="16200000" flipV="1">
            <a:off x="8800561" y="3184070"/>
            <a:ext cx="824821" cy="76982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타원 117">
            <a:extLst>
              <a:ext uri="{FF2B5EF4-FFF2-40B4-BE49-F238E27FC236}">
                <a16:creationId xmlns:a16="http://schemas.microsoft.com/office/drawing/2014/main" id="{9C9AC559-DA26-999E-FB35-7FA6552C9DC3}"/>
              </a:ext>
            </a:extLst>
          </p:cNvPr>
          <p:cNvSpPr/>
          <p:nvPr/>
        </p:nvSpPr>
        <p:spPr>
          <a:xfrm rot="16200000">
            <a:off x="8170929" y="2886484"/>
            <a:ext cx="270086" cy="270086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31890880-4821-69DA-FD6D-C18E4F8C1B2C}"/>
              </a:ext>
            </a:extLst>
          </p:cNvPr>
          <p:cNvSpPr/>
          <p:nvPr/>
        </p:nvSpPr>
        <p:spPr>
          <a:xfrm rot="16200000">
            <a:off x="9216512" y="2886484"/>
            <a:ext cx="270086" cy="270086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6205DB1C-D171-8822-6A99-9FCC3D443F62}"/>
              </a:ext>
            </a:extLst>
          </p:cNvPr>
          <p:cNvCxnSpPr>
            <a:cxnSpLocks/>
            <a:stCxn id="124" idx="6"/>
            <a:endCxn id="118" idx="2"/>
          </p:cNvCxnSpPr>
          <p:nvPr/>
        </p:nvCxnSpPr>
        <p:spPr>
          <a:xfrm rot="16200000" flipV="1">
            <a:off x="8042592" y="3419950"/>
            <a:ext cx="814841" cy="28808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78745B94-F5D2-DE15-23CE-DEED583C62BF}"/>
              </a:ext>
            </a:extLst>
          </p:cNvPr>
          <p:cNvCxnSpPr>
            <a:cxnSpLocks/>
            <a:stCxn id="116" idx="6"/>
            <a:endCxn id="118" idx="2"/>
          </p:cNvCxnSpPr>
          <p:nvPr/>
        </p:nvCxnSpPr>
        <p:spPr>
          <a:xfrm rot="16200000" flipV="1">
            <a:off x="8539516" y="2923025"/>
            <a:ext cx="824821" cy="129190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21984053-CCE3-7A64-1F25-032AEFA4209C}"/>
              </a:ext>
            </a:extLst>
          </p:cNvPr>
          <p:cNvCxnSpPr>
            <a:cxnSpLocks/>
            <a:stCxn id="124" idx="6"/>
            <a:endCxn id="119" idx="2"/>
          </p:cNvCxnSpPr>
          <p:nvPr/>
        </p:nvCxnSpPr>
        <p:spPr>
          <a:xfrm rot="16200000">
            <a:off x="8565383" y="3185239"/>
            <a:ext cx="814841" cy="75750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91F49E32-2BD0-E751-C593-6957119D5CB5}"/>
              </a:ext>
            </a:extLst>
          </p:cNvPr>
          <p:cNvCxnSpPr>
            <a:cxnSpLocks/>
            <a:stCxn id="116" idx="6"/>
            <a:endCxn id="119" idx="2"/>
          </p:cNvCxnSpPr>
          <p:nvPr/>
        </p:nvCxnSpPr>
        <p:spPr>
          <a:xfrm rot="16200000" flipV="1">
            <a:off x="9062307" y="3445817"/>
            <a:ext cx="824821" cy="24632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타원 123">
            <a:extLst>
              <a:ext uri="{FF2B5EF4-FFF2-40B4-BE49-F238E27FC236}">
                <a16:creationId xmlns:a16="http://schemas.microsoft.com/office/drawing/2014/main" id="{DE1F358F-3849-A541-665B-2C71469D1CC5}"/>
              </a:ext>
            </a:extLst>
          </p:cNvPr>
          <p:cNvSpPr/>
          <p:nvPr/>
        </p:nvSpPr>
        <p:spPr>
          <a:xfrm rot="16200000">
            <a:off x="8459009" y="3971411"/>
            <a:ext cx="270086" cy="270086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981C5A6-FDE6-46AD-E461-AF9A7A010879}"/>
              </a:ext>
            </a:extLst>
          </p:cNvPr>
          <p:cNvCxnSpPr>
            <a:cxnSpLocks/>
            <a:stCxn id="113" idx="6"/>
            <a:endCxn id="118" idx="2"/>
          </p:cNvCxnSpPr>
          <p:nvPr/>
        </p:nvCxnSpPr>
        <p:spPr>
          <a:xfrm rot="16200000" flipV="1">
            <a:off x="8288559" y="3173983"/>
            <a:ext cx="824821" cy="78999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B55EE65-7173-1848-1A2B-2940E50550C0}"/>
              </a:ext>
            </a:extLst>
          </p:cNvPr>
          <p:cNvCxnSpPr>
            <a:cxnSpLocks/>
            <a:stCxn id="113" idx="6"/>
            <a:endCxn id="114" idx="2"/>
          </p:cNvCxnSpPr>
          <p:nvPr/>
        </p:nvCxnSpPr>
        <p:spPr>
          <a:xfrm rot="16200000" flipV="1">
            <a:off x="8549603" y="3435027"/>
            <a:ext cx="824821" cy="26790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2779474A-375F-8206-A7C2-542AC91DA73B}"/>
              </a:ext>
            </a:extLst>
          </p:cNvPr>
          <p:cNvCxnSpPr>
            <a:cxnSpLocks/>
            <a:stCxn id="113" idx="6"/>
            <a:endCxn id="119" idx="2"/>
          </p:cNvCxnSpPr>
          <p:nvPr/>
        </p:nvCxnSpPr>
        <p:spPr>
          <a:xfrm rot="16200000">
            <a:off x="8811350" y="3441186"/>
            <a:ext cx="824821" cy="25558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A8DD1F31-D708-5090-36D3-5558C92E8E91}"/>
              </a:ext>
            </a:extLst>
          </p:cNvPr>
          <p:cNvSpPr/>
          <p:nvPr/>
        </p:nvSpPr>
        <p:spPr>
          <a:xfrm rot="16200000">
            <a:off x="7968613" y="5556191"/>
            <a:ext cx="270086" cy="270086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D28A3D6A-8C94-8E4A-7781-CD6ED14B0291}"/>
              </a:ext>
            </a:extLst>
          </p:cNvPr>
          <p:cNvSpPr/>
          <p:nvPr/>
        </p:nvSpPr>
        <p:spPr>
          <a:xfrm rot="16200000">
            <a:off x="8972442" y="5556191"/>
            <a:ext cx="270086" cy="270086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A107A0DB-0E34-148B-D416-E72448F30139}"/>
              </a:ext>
            </a:extLst>
          </p:cNvPr>
          <p:cNvSpPr/>
          <p:nvPr/>
        </p:nvSpPr>
        <p:spPr>
          <a:xfrm rot="16200000">
            <a:off x="8704537" y="4461284"/>
            <a:ext cx="270086" cy="270086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E57C78BD-FE1A-23C5-AD9C-28F0AEDBA959}"/>
              </a:ext>
            </a:extLst>
          </p:cNvPr>
          <p:cNvCxnSpPr>
            <a:cxnSpLocks/>
            <a:stCxn id="128" idx="6"/>
            <a:endCxn id="130" idx="2"/>
          </p:cNvCxnSpPr>
          <p:nvPr/>
        </p:nvCxnSpPr>
        <p:spPr>
          <a:xfrm rot="16200000">
            <a:off x="8059208" y="4775818"/>
            <a:ext cx="824821" cy="73592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타원 131">
            <a:extLst>
              <a:ext uri="{FF2B5EF4-FFF2-40B4-BE49-F238E27FC236}">
                <a16:creationId xmlns:a16="http://schemas.microsoft.com/office/drawing/2014/main" id="{311D188D-777D-C43E-0580-FFCCF0E8A24B}"/>
              </a:ext>
            </a:extLst>
          </p:cNvPr>
          <p:cNvSpPr/>
          <p:nvPr/>
        </p:nvSpPr>
        <p:spPr>
          <a:xfrm rot="16200000">
            <a:off x="9474357" y="5556191"/>
            <a:ext cx="270086" cy="270086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6FCD0763-052F-9C9A-0149-366BA2988C15}"/>
              </a:ext>
            </a:extLst>
          </p:cNvPr>
          <p:cNvCxnSpPr>
            <a:cxnSpLocks/>
            <a:stCxn id="132" idx="6"/>
            <a:endCxn id="130" idx="2"/>
          </p:cNvCxnSpPr>
          <p:nvPr/>
        </p:nvCxnSpPr>
        <p:spPr>
          <a:xfrm rot="16200000" flipV="1">
            <a:off x="8812080" y="4758870"/>
            <a:ext cx="824821" cy="76982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타원 133">
            <a:extLst>
              <a:ext uri="{FF2B5EF4-FFF2-40B4-BE49-F238E27FC236}">
                <a16:creationId xmlns:a16="http://schemas.microsoft.com/office/drawing/2014/main" id="{05690124-4A67-C72D-6AB9-3D023768E9E3}"/>
              </a:ext>
            </a:extLst>
          </p:cNvPr>
          <p:cNvSpPr/>
          <p:nvPr/>
        </p:nvSpPr>
        <p:spPr>
          <a:xfrm rot="16200000">
            <a:off x="8182448" y="4461284"/>
            <a:ext cx="270086" cy="270086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EC12F193-30B7-0E37-A1AB-2F394921935C}"/>
              </a:ext>
            </a:extLst>
          </p:cNvPr>
          <p:cNvSpPr/>
          <p:nvPr/>
        </p:nvSpPr>
        <p:spPr>
          <a:xfrm rot="16200000">
            <a:off x="9228031" y="4461284"/>
            <a:ext cx="270086" cy="270086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3E3702B-0B06-D17B-F90B-0C1BEA778DE3}"/>
              </a:ext>
            </a:extLst>
          </p:cNvPr>
          <p:cNvCxnSpPr>
            <a:cxnSpLocks/>
            <a:stCxn id="128" idx="6"/>
            <a:endCxn id="135" idx="2"/>
          </p:cNvCxnSpPr>
          <p:nvPr/>
        </p:nvCxnSpPr>
        <p:spPr>
          <a:xfrm rot="16200000">
            <a:off x="8320955" y="4514072"/>
            <a:ext cx="824821" cy="125941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9322754B-5FCE-9EB1-3FBF-F695D0FF0B50}"/>
              </a:ext>
            </a:extLst>
          </p:cNvPr>
          <p:cNvCxnSpPr>
            <a:cxnSpLocks/>
            <a:stCxn id="128" idx="6"/>
            <a:endCxn id="134" idx="2"/>
          </p:cNvCxnSpPr>
          <p:nvPr/>
        </p:nvCxnSpPr>
        <p:spPr>
          <a:xfrm rot="16200000">
            <a:off x="7798164" y="5036863"/>
            <a:ext cx="824821" cy="21383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046DAAF9-DE03-D214-EEDA-5FEEED4A2631}"/>
              </a:ext>
            </a:extLst>
          </p:cNvPr>
          <p:cNvCxnSpPr>
            <a:cxnSpLocks/>
            <a:stCxn id="132" idx="6"/>
            <a:endCxn id="134" idx="2"/>
          </p:cNvCxnSpPr>
          <p:nvPr/>
        </p:nvCxnSpPr>
        <p:spPr>
          <a:xfrm rot="16200000" flipV="1">
            <a:off x="8551035" y="4497826"/>
            <a:ext cx="824821" cy="129190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725747A0-4152-EF5D-2122-2EB5403E240D}"/>
              </a:ext>
            </a:extLst>
          </p:cNvPr>
          <p:cNvCxnSpPr>
            <a:cxnSpLocks/>
            <a:stCxn id="132" idx="6"/>
            <a:endCxn id="135" idx="2"/>
          </p:cNvCxnSpPr>
          <p:nvPr/>
        </p:nvCxnSpPr>
        <p:spPr>
          <a:xfrm rot="16200000" flipV="1">
            <a:off x="9073826" y="5020618"/>
            <a:ext cx="824821" cy="24632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타원 139">
            <a:extLst>
              <a:ext uri="{FF2B5EF4-FFF2-40B4-BE49-F238E27FC236}">
                <a16:creationId xmlns:a16="http://schemas.microsoft.com/office/drawing/2014/main" id="{509DF8AC-B3C3-BB2E-6BB3-46A241C877D4}"/>
              </a:ext>
            </a:extLst>
          </p:cNvPr>
          <p:cNvSpPr/>
          <p:nvPr/>
        </p:nvSpPr>
        <p:spPr>
          <a:xfrm rot="16200000">
            <a:off x="8470528" y="5546211"/>
            <a:ext cx="270086" cy="270086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7B32B8F-8848-5ED2-0E75-2072260B9C2A}"/>
              </a:ext>
            </a:extLst>
          </p:cNvPr>
          <p:cNvCxnSpPr>
            <a:cxnSpLocks/>
            <a:stCxn id="129" idx="6"/>
            <a:endCxn id="134" idx="2"/>
          </p:cNvCxnSpPr>
          <p:nvPr/>
        </p:nvCxnSpPr>
        <p:spPr>
          <a:xfrm rot="16200000" flipV="1">
            <a:off x="8300078" y="4748783"/>
            <a:ext cx="824821" cy="78999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3E1CB7DE-2E3F-3459-8CA7-E2E5223CDF82}"/>
              </a:ext>
            </a:extLst>
          </p:cNvPr>
          <p:cNvCxnSpPr>
            <a:cxnSpLocks/>
            <a:stCxn id="129" idx="6"/>
            <a:endCxn id="130" idx="2"/>
          </p:cNvCxnSpPr>
          <p:nvPr/>
        </p:nvCxnSpPr>
        <p:spPr>
          <a:xfrm rot="16200000" flipV="1">
            <a:off x="8561122" y="5009828"/>
            <a:ext cx="824821" cy="26790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EEA8CFF2-D9D6-C0EA-6411-C2CD106BA7CE}"/>
              </a:ext>
            </a:extLst>
          </p:cNvPr>
          <p:cNvCxnSpPr>
            <a:cxnSpLocks/>
            <a:stCxn id="129" idx="6"/>
            <a:endCxn id="135" idx="2"/>
          </p:cNvCxnSpPr>
          <p:nvPr/>
        </p:nvCxnSpPr>
        <p:spPr>
          <a:xfrm rot="16200000">
            <a:off x="8822869" y="5015986"/>
            <a:ext cx="824821" cy="25558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720226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케라스를 이용한 구현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5.3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케라스로 합성곱 신경망 구현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B480B64-840F-2AE9-291B-CD7F7078CEE3}"/>
              </a:ext>
            </a:extLst>
          </p:cNvPr>
          <p:cNvSpPr txBox="1"/>
          <p:nvPr/>
        </p:nvSpPr>
        <p:spPr>
          <a:xfrm>
            <a:off x="1223766" y="1276024"/>
            <a:ext cx="2993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드롭아웃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적용해 </a:t>
            </a:r>
            <a:r>
              <a:rPr kumimoji="1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합성곱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신경망 구현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B57080A-A82E-9D11-5B5D-CFF04077ACF9}"/>
              </a:ext>
            </a:extLst>
          </p:cNvPr>
          <p:cNvSpPr txBox="1"/>
          <p:nvPr/>
        </p:nvSpPr>
        <p:spPr>
          <a:xfrm>
            <a:off x="1349034" y="1864612"/>
            <a:ext cx="3392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1. </a:t>
            </a:r>
            <a:r>
              <a:rPr lang="ko-KR" altLang="en-US" sz="11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케라스로</a:t>
            </a:r>
            <a:r>
              <a:rPr lang="ko-KR" altLang="en-US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만든 </a:t>
            </a:r>
            <a:r>
              <a:rPr lang="ko-KR" altLang="en-US" sz="11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합성곱</a:t>
            </a:r>
            <a:r>
              <a:rPr lang="ko-KR" altLang="en-US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신경망에 </a:t>
            </a:r>
            <a:r>
              <a:rPr lang="ko-KR" altLang="en-US" sz="11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드롭아웃</a:t>
            </a:r>
            <a:r>
              <a:rPr lang="ko-KR" altLang="en-US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적용하기</a:t>
            </a:r>
            <a:endParaRPr kumimoji="1" lang="ko-KR" alt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837B1AA-BD61-D9C2-4319-65A17273AAD2}"/>
              </a:ext>
            </a:extLst>
          </p:cNvPr>
          <p:cNvSpPr/>
          <p:nvPr/>
        </p:nvSpPr>
        <p:spPr>
          <a:xfrm>
            <a:off x="1650698" y="2207413"/>
            <a:ext cx="8622487" cy="15465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tensorflow.keras.layers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 import Dropout</a:t>
            </a:r>
          </a:p>
          <a:p>
            <a:endParaRPr lang="en-US" altLang="ko-KR" sz="105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conv2 = 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tf.keras.Sequential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conv2.add(Conv2D(10, (3, 3), activation='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', padding='same', 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=(28, 28, 1)))</a:t>
            </a:r>
          </a:p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conv2.add(MaxPooling2D((2, 2)))</a:t>
            </a:r>
          </a:p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conv2.add(Flatten())</a:t>
            </a:r>
          </a:p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conv2.add(Dropout(0.5))</a:t>
            </a:r>
          </a:p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conv2.add(Dense(100, activation='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'))</a:t>
            </a:r>
          </a:p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conv2.add(Dense(10, activation='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'))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32C6E1A-B360-88D2-C05C-E97599F07B79}"/>
              </a:ext>
            </a:extLst>
          </p:cNvPr>
          <p:cNvSpPr txBox="1"/>
          <p:nvPr/>
        </p:nvSpPr>
        <p:spPr>
          <a:xfrm>
            <a:off x="1349034" y="4071784"/>
            <a:ext cx="16097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2. </a:t>
            </a:r>
            <a:r>
              <a:rPr lang="ko-KR" altLang="en-US" sz="110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드롭아웃층</a:t>
            </a:r>
            <a:r>
              <a:rPr lang="ko-KR" altLang="en-US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확인하기</a:t>
            </a:r>
            <a:endParaRPr kumimoji="1" lang="ko-KR" alt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6D324ED-011F-3169-36FF-E3756F284F8D}"/>
              </a:ext>
            </a:extLst>
          </p:cNvPr>
          <p:cNvSpPr/>
          <p:nvPr/>
        </p:nvSpPr>
        <p:spPr>
          <a:xfrm>
            <a:off x="1650698" y="4379561"/>
            <a:ext cx="8622487" cy="26161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conv2.summary()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ABAED60-ABB9-BF42-80B1-A08B65B3FA31}"/>
              </a:ext>
            </a:extLst>
          </p:cNvPr>
          <p:cNvSpPr txBox="1"/>
          <p:nvPr/>
        </p:nvSpPr>
        <p:spPr>
          <a:xfrm>
            <a:off x="1349034" y="4819825"/>
            <a:ext cx="8947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3. </a:t>
            </a:r>
            <a:r>
              <a:rPr lang="ko-KR" altLang="en-US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훈련하기</a:t>
            </a:r>
            <a:endParaRPr kumimoji="1" lang="ko-KR" alt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AF0FCB0-0947-C528-C62B-DEA57F3FA0E2}"/>
              </a:ext>
            </a:extLst>
          </p:cNvPr>
          <p:cNvSpPr/>
          <p:nvPr/>
        </p:nvSpPr>
        <p:spPr>
          <a:xfrm>
            <a:off x="1650698" y="5162626"/>
            <a:ext cx="8622487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conv2.compile(optimizer='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', loss='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categorical_crossentropy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',</a:t>
            </a:r>
          </a:p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              metrics=['accuracy'])</a:t>
            </a:r>
          </a:p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history = conv2.fit(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 epochs=20, </a:t>
            </a:r>
          </a:p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validation_data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=(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494532436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케라스를 이용한 구현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5.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합성곱 신경망</a:t>
            </a:r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(CNN)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이해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5.3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케라스로 합성곱 신경망 구현   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8A64604-0901-A883-575B-A32B71402316}"/>
              </a:ext>
            </a:extLst>
          </p:cNvPr>
          <p:cNvSpPr txBox="1"/>
          <p:nvPr/>
        </p:nvSpPr>
        <p:spPr>
          <a:xfrm>
            <a:off x="1164898" y="1315268"/>
            <a:ext cx="2993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드롭아웃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적용해 </a:t>
            </a:r>
            <a:r>
              <a:rPr kumimoji="1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합성곱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신경망 구현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B4B0E49-F1CB-728B-8FB0-16129973CF19}"/>
              </a:ext>
            </a:extLst>
          </p:cNvPr>
          <p:cNvSpPr txBox="1"/>
          <p:nvPr/>
        </p:nvSpPr>
        <p:spPr>
          <a:xfrm>
            <a:off x="1290166" y="1903856"/>
            <a:ext cx="25426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4. </a:t>
            </a:r>
            <a:r>
              <a:rPr lang="ko-KR" altLang="en-US" sz="110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손실 그래프와 정확도 그래프 그리기</a:t>
            </a:r>
            <a:endParaRPr kumimoji="1" lang="ko-KR" alt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F97EC48-20CA-1495-F0AC-9BF3F73BDF53}"/>
              </a:ext>
            </a:extLst>
          </p:cNvPr>
          <p:cNvSpPr/>
          <p:nvPr/>
        </p:nvSpPr>
        <p:spPr>
          <a:xfrm>
            <a:off x="1591830" y="2246657"/>
            <a:ext cx="4332083" cy="10618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['loss'])</a:t>
            </a:r>
          </a:p>
          <a:p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DE61E5C-69E8-9E44-0E48-04C7D7C5721E}"/>
              </a:ext>
            </a:extLst>
          </p:cNvPr>
          <p:cNvSpPr/>
          <p:nvPr/>
        </p:nvSpPr>
        <p:spPr>
          <a:xfrm>
            <a:off x="1591830" y="4480903"/>
            <a:ext cx="4332083" cy="10618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['accuracy'])</a:t>
            </a:r>
          </a:p>
          <a:p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('accuracy')</a:t>
            </a:r>
          </a:p>
          <a:p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train_accuracy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05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53" name="Picture 2">
            <a:extLst>
              <a:ext uri="{FF2B5EF4-FFF2-40B4-BE49-F238E27FC236}">
                <a16:creationId xmlns:a16="http://schemas.microsoft.com/office/drawing/2014/main" id="{36B69991-28B1-49BD-D2FF-4ADADF67F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422" y="4061925"/>
            <a:ext cx="3015922" cy="201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>
            <a:extLst>
              <a:ext uri="{FF2B5EF4-FFF2-40B4-BE49-F238E27FC236}">
                <a16:creationId xmlns:a16="http://schemas.microsoft.com/office/drawing/2014/main" id="{59091B31-F415-4BF9-E807-C67473488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422" y="1637932"/>
            <a:ext cx="3015922" cy="201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792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Regression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2.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딥러닝을 위한 수학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2.1 MSE(Mean Squared Error)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1DC0DF-4BB8-176E-1536-8CE5E6938EB9}"/>
              </a:ext>
            </a:extLst>
          </p:cNvPr>
          <p:cNvSpPr/>
          <p:nvPr/>
        </p:nvSpPr>
        <p:spPr>
          <a:xfrm>
            <a:off x="1513864" y="1449409"/>
            <a:ext cx="74188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Linear</a:t>
            </a:r>
            <a:r>
              <a:rPr lang="ko-KR" altLang="en-US" sz="2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Regression - </a:t>
            </a:r>
            <a:r>
              <a:rPr lang="ko-KR" altLang="en-US" sz="2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선형 회귀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54E57BA1-27FA-D54C-C930-5FAB4FBD7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04" y="2168611"/>
            <a:ext cx="5188355" cy="343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47869D-B814-A473-0784-9667AC3C88C3}"/>
              </a:ext>
            </a:extLst>
          </p:cNvPr>
          <p:cNvSpPr txBox="1"/>
          <p:nvPr/>
        </p:nvSpPr>
        <p:spPr>
          <a:xfrm>
            <a:off x="1513864" y="5675741"/>
            <a:ext cx="5933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S-Core Dream 4 Regular" panose="020B0503030302020204" pitchFamily="34" charset="-127"/>
                <a:ea typeface="S-Core Dream 4 Regular" panose="020B0503030302020204" pitchFamily="34" charset="-127"/>
                <a:hlinkClick r:id="rId3"/>
              </a:rPr>
              <a:t>https://en.wikipedia.org/wiki/Linear_regression</a:t>
            </a:r>
            <a:endParaRPr lang="ko-KR" altLang="en-US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2B7330-C3A9-C364-609D-EEC7FA837501}"/>
                  </a:ext>
                </a:extLst>
              </p:cNvPr>
              <p:cNvSpPr txBox="1"/>
              <p:nvPr/>
            </p:nvSpPr>
            <p:spPr>
              <a:xfrm>
                <a:off x="7830346" y="3175983"/>
                <a:ext cx="251055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altLang="ko-KR" sz="3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600">
                  <a:solidFill>
                    <a:srgbClr val="FF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2B7330-C3A9-C364-609D-EEC7FA8375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346" y="3175983"/>
                <a:ext cx="2510559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6796B3-589A-0665-2450-8051E47A6DFB}"/>
                  </a:ext>
                </a:extLst>
              </p:cNvPr>
              <p:cNvSpPr txBox="1"/>
              <p:nvPr/>
            </p:nvSpPr>
            <p:spPr>
              <a:xfrm>
                <a:off x="7830346" y="4186667"/>
                <a:ext cx="259551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600">
                  <a:solidFill>
                    <a:srgbClr val="FF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6796B3-589A-0665-2450-8051E47A6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346" y="4186667"/>
                <a:ext cx="2595518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B171621-74BD-B1BC-57A7-601146ACF561}"/>
              </a:ext>
            </a:extLst>
          </p:cNvPr>
          <p:cNvCxnSpPr>
            <a:cxnSpLocks/>
          </p:cNvCxnSpPr>
          <p:nvPr/>
        </p:nvCxnSpPr>
        <p:spPr>
          <a:xfrm>
            <a:off x="9105074" y="3822314"/>
            <a:ext cx="0" cy="4641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8C0DF8E-A804-44F4-0A80-856001BBC7DC}"/>
                  </a:ext>
                </a:extLst>
              </p:cNvPr>
              <p:cNvSpPr txBox="1"/>
              <p:nvPr/>
            </p:nvSpPr>
            <p:spPr>
              <a:xfrm>
                <a:off x="8593236" y="2110348"/>
                <a:ext cx="1023677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8C0DF8E-A804-44F4-0A80-856001BBC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3236" y="2110348"/>
                <a:ext cx="1023677" cy="701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32290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Cost function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2.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딥러닝을 위한 수학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2.1 MSE(Mean Squared Error)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33D2019-8E76-D4F9-F959-754EE64DA592}"/>
              </a:ext>
            </a:extLst>
          </p:cNvPr>
          <p:cNvSpPr/>
          <p:nvPr/>
        </p:nvSpPr>
        <p:spPr>
          <a:xfrm>
            <a:off x="2039549" y="1680116"/>
            <a:ext cx="1858536" cy="669073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Training Set</a:t>
            </a:r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9638502-6515-DF07-1FAA-69AC678D8BF4}"/>
              </a:ext>
            </a:extLst>
          </p:cNvPr>
          <p:cNvSpPr/>
          <p:nvPr/>
        </p:nvSpPr>
        <p:spPr>
          <a:xfrm>
            <a:off x="993929" y="3171824"/>
            <a:ext cx="3949777" cy="669073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Learning Algorithm</a:t>
            </a:r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C5A4ECA-30DE-02CE-AA5C-63AEE742DC58}"/>
              </a:ext>
            </a:extLst>
          </p:cNvPr>
          <p:cNvCxnSpPr/>
          <p:nvPr/>
        </p:nvCxnSpPr>
        <p:spPr>
          <a:xfrm>
            <a:off x="2968817" y="2349189"/>
            <a:ext cx="1" cy="8226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78FE634-7B9A-74DC-03B4-42AB9DD362CC}"/>
              </a:ext>
            </a:extLst>
          </p:cNvPr>
          <p:cNvSpPr/>
          <p:nvPr/>
        </p:nvSpPr>
        <p:spPr>
          <a:xfrm>
            <a:off x="2140558" y="4474620"/>
            <a:ext cx="1656518" cy="669073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hypothesis</a:t>
            </a:r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6A02531-E553-4D71-E022-90552F39A5BA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 flipH="1">
            <a:off x="2968817" y="3840897"/>
            <a:ext cx="1" cy="63372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2543C8B-323A-E03E-3A62-58CF980B7AB3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457093" y="4809154"/>
            <a:ext cx="683465" cy="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C69F1B3-FE07-FA35-C449-BFBD5C98B4F9}"/>
              </a:ext>
            </a:extLst>
          </p:cNvPr>
          <p:cNvSpPr txBox="1"/>
          <p:nvPr/>
        </p:nvSpPr>
        <p:spPr>
          <a:xfrm>
            <a:off x="707212" y="4435807"/>
            <a:ext cx="7537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집의 </a:t>
            </a:r>
            <a:endParaRPr lang="en-US" altLang="ko-KR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크기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A865EE-E0E1-B12E-C253-B6E46FA3D773}"/>
              </a:ext>
            </a:extLst>
          </p:cNvPr>
          <p:cNvSpPr txBox="1"/>
          <p:nvPr/>
        </p:nvSpPr>
        <p:spPr>
          <a:xfrm>
            <a:off x="4521093" y="4446086"/>
            <a:ext cx="6783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예상</a:t>
            </a:r>
            <a:endParaRPr lang="en-US" altLang="ko-KR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가격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DA07D17-84AC-29CA-9ED8-5C0FBF1B582C}"/>
              </a:ext>
            </a:extLst>
          </p:cNvPr>
          <p:cNvCxnSpPr>
            <a:cxnSpLocks/>
          </p:cNvCxnSpPr>
          <p:nvPr/>
        </p:nvCxnSpPr>
        <p:spPr>
          <a:xfrm flipV="1">
            <a:off x="3797076" y="4809154"/>
            <a:ext cx="683465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98C0A10-43AC-ADE3-1601-F05016DC6D3B}"/>
              </a:ext>
            </a:extLst>
          </p:cNvPr>
          <p:cNvCxnSpPr/>
          <p:nvPr/>
        </p:nvCxnSpPr>
        <p:spPr>
          <a:xfrm>
            <a:off x="5825084" y="1124709"/>
            <a:ext cx="0" cy="47875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BC5ED5F-8096-1D1D-141A-082D2C0B4602}"/>
              </a:ext>
            </a:extLst>
          </p:cNvPr>
          <p:cNvSpPr txBox="1"/>
          <p:nvPr/>
        </p:nvSpPr>
        <p:spPr>
          <a:xfrm>
            <a:off x="6466681" y="1810243"/>
            <a:ext cx="2223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hypothesis ?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96DFE5D-E26D-6D6D-5E75-9B8FCC603C81}"/>
                  </a:ext>
                </a:extLst>
              </p:cNvPr>
              <p:cNvSpPr txBox="1"/>
              <p:nvPr/>
            </p:nvSpPr>
            <p:spPr>
              <a:xfrm>
                <a:off x="6536823" y="2327209"/>
                <a:ext cx="26731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3200" i="1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96DFE5D-E26D-6D6D-5E75-9B8FCC603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823" y="2327209"/>
                <a:ext cx="2673168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CB75001-3C66-D162-6314-2C16E52304B1}"/>
              </a:ext>
            </a:extLst>
          </p:cNvPr>
          <p:cNvCxnSpPr/>
          <p:nvPr/>
        </p:nvCxnSpPr>
        <p:spPr>
          <a:xfrm flipV="1">
            <a:off x="7017834" y="3256156"/>
            <a:ext cx="0" cy="2088995"/>
          </a:xfrm>
          <a:prstGeom prst="straightConnector1">
            <a:avLst/>
          </a:prstGeom>
          <a:ln w="28575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27C8398-9F75-E18A-5FF5-CDF855A5F8FC}"/>
              </a:ext>
            </a:extLst>
          </p:cNvPr>
          <p:cNvCxnSpPr>
            <a:cxnSpLocks/>
          </p:cNvCxnSpPr>
          <p:nvPr/>
        </p:nvCxnSpPr>
        <p:spPr>
          <a:xfrm>
            <a:off x="6824546" y="5224651"/>
            <a:ext cx="3847465" cy="0"/>
          </a:xfrm>
          <a:prstGeom prst="straightConnector1">
            <a:avLst/>
          </a:prstGeom>
          <a:ln w="28575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832D006-ADC9-13F8-0567-1AB120D2700A}"/>
              </a:ext>
            </a:extLst>
          </p:cNvPr>
          <p:cNvSpPr txBox="1"/>
          <p:nvPr/>
        </p:nvSpPr>
        <p:spPr>
          <a:xfrm>
            <a:off x="6601625" y="40698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4BAFC9-4905-9247-6DC0-0D26C87891F5}"/>
              </a:ext>
            </a:extLst>
          </p:cNvPr>
          <p:cNvSpPr txBox="1"/>
          <p:nvPr/>
        </p:nvSpPr>
        <p:spPr>
          <a:xfrm>
            <a:off x="8224586" y="51436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십자형 21">
            <a:extLst>
              <a:ext uri="{FF2B5EF4-FFF2-40B4-BE49-F238E27FC236}">
                <a16:creationId xmlns:a16="http://schemas.microsoft.com/office/drawing/2014/main" id="{0E311B04-C40C-9628-E152-EC038796A785}"/>
              </a:ext>
            </a:extLst>
          </p:cNvPr>
          <p:cNvSpPr/>
          <p:nvPr/>
        </p:nvSpPr>
        <p:spPr>
          <a:xfrm rot="2700000">
            <a:off x="7623188" y="422144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십자형 22">
            <a:extLst>
              <a:ext uri="{FF2B5EF4-FFF2-40B4-BE49-F238E27FC236}">
                <a16:creationId xmlns:a16="http://schemas.microsoft.com/office/drawing/2014/main" id="{17A1713B-FF39-F26F-148A-E636D94C95E0}"/>
              </a:ext>
            </a:extLst>
          </p:cNvPr>
          <p:cNvSpPr/>
          <p:nvPr/>
        </p:nvSpPr>
        <p:spPr>
          <a:xfrm rot="2700000">
            <a:off x="8166527" y="3839787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십자형 23">
            <a:extLst>
              <a:ext uri="{FF2B5EF4-FFF2-40B4-BE49-F238E27FC236}">
                <a16:creationId xmlns:a16="http://schemas.microsoft.com/office/drawing/2014/main" id="{BD12EE84-2A11-74C9-58E3-903FC912CC45}"/>
              </a:ext>
            </a:extLst>
          </p:cNvPr>
          <p:cNvSpPr/>
          <p:nvPr/>
        </p:nvSpPr>
        <p:spPr>
          <a:xfrm rot="2700000">
            <a:off x="8014186" y="4555977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십자형 24">
            <a:extLst>
              <a:ext uri="{FF2B5EF4-FFF2-40B4-BE49-F238E27FC236}">
                <a16:creationId xmlns:a16="http://schemas.microsoft.com/office/drawing/2014/main" id="{99DA13A5-A169-9A27-F08E-AFD162E2FA5F}"/>
              </a:ext>
            </a:extLst>
          </p:cNvPr>
          <p:cNvSpPr/>
          <p:nvPr/>
        </p:nvSpPr>
        <p:spPr>
          <a:xfrm rot="2700000">
            <a:off x="8705404" y="44016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십자형 25">
            <a:extLst>
              <a:ext uri="{FF2B5EF4-FFF2-40B4-BE49-F238E27FC236}">
                <a16:creationId xmlns:a16="http://schemas.microsoft.com/office/drawing/2014/main" id="{35A75D29-B641-269C-5D9E-CCB4C0562844}"/>
              </a:ext>
            </a:extLst>
          </p:cNvPr>
          <p:cNvSpPr/>
          <p:nvPr/>
        </p:nvSpPr>
        <p:spPr>
          <a:xfrm rot="2700000">
            <a:off x="8637597" y="3409445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십자형 26">
            <a:extLst>
              <a:ext uri="{FF2B5EF4-FFF2-40B4-BE49-F238E27FC236}">
                <a16:creationId xmlns:a16="http://schemas.microsoft.com/office/drawing/2014/main" id="{851D0B23-092F-31CE-3B0B-9EE4C465FF22}"/>
              </a:ext>
            </a:extLst>
          </p:cNvPr>
          <p:cNvSpPr/>
          <p:nvPr/>
        </p:nvSpPr>
        <p:spPr>
          <a:xfrm rot="2700000">
            <a:off x="9167848" y="388260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4966224A-F475-379E-9341-7B0D7FA800C7}"/>
              </a:ext>
            </a:extLst>
          </p:cNvPr>
          <p:cNvSpPr/>
          <p:nvPr/>
        </p:nvSpPr>
        <p:spPr>
          <a:xfrm rot="2700000">
            <a:off x="9344281" y="3337517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6DBC969-901B-AD16-9090-FFA09D192161}"/>
              </a:ext>
            </a:extLst>
          </p:cNvPr>
          <p:cNvCxnSpPr>
            <a:cxnSpLocks/>
          </p:cNvCxnSpPr>
          <p:nvPr/>
        </p:nvCxnSpPr>
        <p:spPr>
          <a:xfrm flipV="1">
            <a:off x="7282309" y="2042013"/>
            <a:ext cx="3830859" cy="32314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십자형 29">
            <a:extLst>
              <a:ext uri="{FF2B5EF4-FFF2-40B4-BE49-F238E27FC236}">
                <a16:creationId xmlns:a16="http://schemas.microsoft.com/office/drawing/2014/main" id="{25F52C91-4572-9A47-7A15-DE6B0EFEE1B8}"/>
              </a:ext>
            </a:extLst>
          </p:cNvPr>
          <p:cNvSpPr/>
          <p:nvPr/>
        </p:nvSpPr>
        <p:spPr>
          <a:xfrm rot="2700000">
            <a:off x="9966392" y="2834499"/>
            <a:ext cx="205556" cy="211470"/>
          </a:xfrm>
          <a:prstGeom prst="plus">
            <a:avLst>
              <a:gd name="adj" fmla="val 37787"/>
            </a:avLst>
          </a:prstGeom>
          <a:solidFill>
            <a:schemeClr val="accent1">
              <a:lumMod val="75000"/>
            </a:schemeClr>
          </a:solidFill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4E9865-8FB3-698F-EDCE-CFF4DEE08212}"/>
              </a:ext>
            </a:extLst>
          </p:cNvPr>
          <p:cNvSpPr txBox="1"/>
          <p:nvPr/>
        </p:nvSpPr>
        <p:spPr>
          <a:xfrm>
            <a:off x="9863472" y="515397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124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AB5B5F1-5617-31B4-7720-C0B99FA5D87E}"/>
              </a:ext>
            </a:extLst>
          </p:cNvPr>
          <p:cNvSpPr txBox="1"/>
          <p:nvPr/>
        </p:nvSpPr>
        <p:spPr>
          <a:xfrm>
            <a:off x="5229986" y="257848"/>
            <a:ext cx="67891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1. </a:t>
            </a:r>
            <a:r>
              <a:rPr lang="ko-KR" altLang="en-US" sz="1200" dirty="0" err="1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딥러닝이란</a:t>
            </a:r>
            <a:r>
              <a:rPr lang="ko-KR" altLang="en-US" sz="1200" dirty="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무엇인가</a:t>
            </a:r>
            <a:r>
              <a:rPr lang="en-US" altLang="ko-KR" sz="1200" dirty="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0363B2-9092-6143-E845-6C864D0E5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0" y="1200150"/>
            <a:ext cx="7048500" cy="4457700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BA2038D-23C1-6FCD-5F96-753F5A696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E5C186-0E1F-B277-FE0F-3D36CE55C714}"/>
              </a:ext>
            </a:extLst>
          </p:cNvPr>
          <p:cNvSpPr/>
          <p:nvPr/>
        </p:nvSpPr>
        <p:spPr>
          <a:xfrm>
            <a:off x="8343562" y="589163"/>
            <a:ext cx="36755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1.1 </a:t>
            </a:r>
            <a:r>
              <a:rPr lang="ko-KR" altLang="en-US" sz="1400" spc="-150" dirty="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인공지능과 </a:t>
            </a:r>
            <a:r>
              <a:rPr lang="ko-KR" altLang="en-US" sz="1400" spc="-150" dirty="0" err="1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머신러닝</a:t>
            </a:r>
            <a:r>
              <a:rPr lang="en-US" altLang="ko-KR" sz="1400" spc="-150" dirty="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</a:t>
            </a:r>
            <a:r>
              <a:rPr lang="ko-KR" altLang="en-US" sz="1400" spc="-150" dirty="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딥러닝</a:t>
            </a:r>
            <a:endParaRPr lang="en-US" altLang="ko-KR" sz="1400" spc="-150" dirty="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CFE04B0A-F2A7-BC91-BD1B-F3A3ED8E2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222646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Cost function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2.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딥러닝을 위한 수학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2.1 MSE(Mean Squared Error)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B1E4924-D0EA-BDFE-28B2-1E1CECF8B00D}"/>
                  </a:ext>
                </a:extLst>
              </p:cNvPr>
              <p:cNvSpPr txBox="1"/>
              <p:nvPr/>
            </p:nvSpPr>
            <p:spPr>
              <a:xfrm>
                <a:off x="1802258" y="1371968"/>
                <a:ext cx="20068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B1E4924-D0EA-BDFE-28B2-1E1CECF8B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258" y="1371968"/>
                <a:ext cx="200683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직사각형 32">
            <a:extLst>
              <a:ext uri="{FF2B5EF4-FFF2-40B4-BE49-F238E27FC236}">
                <a16:creationId xmlns:a16="http://schemas.microsoft.com/office/drawing/2014/main" id="{9099609A-3861-6419-D1A7-871D45F8086C}"/>
              </a:ext>
            </a:extLst>
          </p:cNvPr>
          <p:cNvSpPr/>
          <p:nvPr/>
        </p:nvSpPr>
        <p:spPr>
          <a:xfrm>
            <a:off x="1203083" y="2654604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44DA37-83DB-F1D7-85AD-5AA18B229DCC}"/>
              </a:ext>
            </a:extLst>
          </p:cNvPr>
          <p:cNvSpPr/>
          <p:nvPr/>
        </p:nvSpPr>
        <p:spPr>
          <a:xfrm>
            <a:off x="1962498" y="2654603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DA078DA-95F6-D84F-530D-7562E503031A}"/>
              </a:ext>
            </a:extLst>
          </p:cNvPr>
          <p:cNvSpPr/>
          <p:nvPr/>
        </p:nvSpPr>
        <p:spPr>
          <a:xfrm>
            <a:off x="2721913" y="2654602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2E29E96-103A-FA87-1114-5C3C8804F6C8}"/>
              </a:ext>
            </a:extLst>
          </p:cNvPr>
          <p:cNvSpPr/>
          <p:nvPr/>
        </p:nvSpPr>
        <p:spPr>
          <a:xfrm>
            <a:off x="1203082" y="341401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4297AD2-5A25-D6A4-AF05-9362BBB23114}"/>
              </a:ext>
            </a:extLst>
          </p:cNvPr>
          <p:cNvSpPr/>
          <p:nvPr/>
        </p:nvSpPr>
        <p:spPr>
          <a:xfrm>
            <a:off x="1962497" y="3414016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A3EBF2F-2FBE-6FE1-E332-D3FD7D96A8D5}"/>
              </a:ext>
            </a:extLst>
          </p:cNvPr>
          <p:cNvSpPr/>
          <p:nvPr/>
        </p:nvSpPr>
        <p:spPr>
          <a:xfrm>
            <a:off x="2721912" y="3414016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09A2383-3FEF-70C9-4AAB-EC004E730757}"/>
              </a:ext>
            </a:extLst>
          </p:cNvPr>
          <p:cNvSpPr/>
          <p:nvPr/>
        </p:nvSpPr>
        <p:spPr>
          <a:xfrm>
            <a:off x="1203082" y="417342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EC185B7-2710-E780-9BE0-01DAAC4006C3}"/>
              </a:ext>
            </a:extLst>
          </p:cNvPr>
          <p:cNvSpPr/>
          <p:nvPr/>
        </p:nvSpPr>
        <p:spPr>
          <a:xfrm>
            <a:off x="1962497" y="417342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7093B78-261D-C54F-040F-EBE7180EDB82}"/>
              </a:ext>
            </a:extLst>
          </p:cNvPr>
          <p:cNvSpPr/>
          <p:nvPr/>
        </p:nvSpPr>
        <p:spPr>
          <a:xfrm>
            <a:off x="2721912" y="417342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1A6463D-E190-B6F8-4652-137CC68D9C92}"/>
              </a:ext>
            </a:extLst>
          </p:cNvPr>
          <p:cNvCxnSpPr/>
          <p:nvPr/>
        </p:nvCxnSpPr>
        <p:spPr>
          <a:xfrm flipV="1">
            <a:off x="1203082" y="2260020"/>
            <a:ext cx="0" cy="26728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8CD0555-CE97-A9FE-5BD6-24608329532C}"/>
              </a:ext>
            </a:extLst>
          </p:cNvPr>
          <p:cNvCxnSpPr>
            <a:cxnSpLocks/>
          </p:cNvCxnSpPr>
          <p:nvPr/>
        </p:nvCxnSpPr>
        <p:spPr>
          <a:xfrm flipV="1">
            <a:off x="1203082" y="4932841"/>
            <a:ext cx="271742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2729C49-5482-FFCB-DB69-00ACB106D65C}"/>
              </a:ext>
            </a:extLst>
          </p:cNvPr>
          <p:cNvSpPr txBox="1"/>
          <p:nvPr/>
        </p:nvSpPr>
        <p:spPr>
          <a:xfrm>
            <a:off x="872960" y="4673325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9FC9EC4-7B0B-2DF8-DEFE-FAB7E84E63FA}"/>
              </a:ext>
            </a:extLst>
          </p:cNvPr>
          <p:cNvSpPr txBox="1"/>
          <p:nvPr/>
        </p:nvSpPr>
        <p:spPr>
          <a:xfrm>
            <a:off x="872960" y="3960356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459C15-F1B5-EFA4-E8C2-3D84B5498C0B}"/>
              </a:ext>
            </a:extLst>
          </p:cNvPr>
          <p:cNvSpPr txBox="1"/>
          <p:nvPr/>
        </p:nvSpPr>
        <p:spPr>
          <a:xfrm>
            <a:off x="872960" y="3183214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462BC8B-A808-ACED-433D-4DEBCAE889F2}"/>
              </a:ext>
            </a:extLst>
          </p:cNvPr>
          <p:cNvSpPr txBox="1"/>
          <p:nvPr/>
        </p:nvSpPr>
        <p:spPr>
          <a:xfrm>
            <a:off x="872960" y="2428593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78DFA0-7F0D-7AEB-F0CC-84794835CC4C}"/>
              </a:ext>
            </a:extLst>
          </p:cNvPr>
          <p:cNvSpPr txBox="1"/>
          <p:nvPr/>
        </p:nvSpPr>
        <p:spPr>
          <a:xfrm>
            <a:off x="1036612" y="4863179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364CF8A-B96F-95D0-E23E-F12B43208640}"/>
              </a:ext>
            </a:extLst>
          </p:cNvPr>
          <p:cNvSpPr txBox="1"/>
          <p:nvPr/>
        </p:nvSpPr>
        <p:spPr>
          <a:xfrm>
            <a:off x="1796027" y="4863178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8FAEE56-3E45-119A-DEB1-093A55D9ABB3}"/>
              </a:ext>
            </a:extLst>
          </p:cNvPr>
          <p:cNvSpPr txBox="1"/>
          <p:nvPr/>
        </p:nvSpPr>
        <p:spPr>
          <a:xfrm>
            <a:off x="2568807" y="4863177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C5C4268-20E1-D232-DDDD-97082BED63D2}"/>
              </a:ext>
            </a:extLst>
          </p:cNvPr>
          <p:cNvSpPr txBox="1"/>
          <p:nvPr/>
        </p:nvSpPr>
        <p:spPr>
          <a:xfrm>
            <a:off x="3331041" y="4863176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24F0B6F-FB6F-0344-B0BE-C97C413CA56F}"/>
              </a:ext>
            </a:extLst>
          </p:cNvPr>
          <p:cNvSpPr txBox="1"/>
          <p:nvPr/>
        </p:nvSpPr>
        <p:spPr>
          <a:xfrm>
            <a:off x="1645057" y="5332469"/>
            <a:ext cx="1268376" cy="767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1.5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8F19CDD-BE0B-F873-FB00-128129531CC5}"/>
              </a:ext>
            </a:extLst>
          </p:cNvPr>
          <p:cNvGrpSpPr/>
          <p:nvPr/>
        </p:nvGrpSpPr>
        <p:grpSpPr>
          <a:xfrm>
            <a:off x="4222722" y="2260020"/>
            <a:ext cx="3047550" cy="3810033"/>
            <a:chOff x="571629" y="2639122"/>
            <a:chExt cx="3301561" cy="4127596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5189C2C-DF80-DE9D-00E8-63D3E741163B}"/>
                </a:ext>
              </a:extLst>
            </p:cNvPr>
            <p:cNvSpPr/>
            <p:nvPr/>
          </p:nvSpPr>
          <p:spPr>
            <a:xfrm>
              <a:off x="929267" y="306659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64B27AA-A9AE-0B64-9286-955B2D15B8AB}"/>
                </a:ext>
              </a:extLst>
            </p:cNvPr>
            <p:cNvSpPr/>
            <p:nvPr/>
          </p:nvSpPr>
          <p:spPr>
            <a:xfrm>
              <a:off x="1751979" y="306659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6E62034-AD1A-9575-CADD-D99C2F1D6516}"/>
                </a:ext>
              </a:extLst>
            </p:cNvPr>
            <p:cNvSpPr/>
            <p:nvPr/>
          </p:nvSpPr>
          <p:spPr>
            <a:xfrm>
              <a:off x="2574691" y="306659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AA55CE3B-0646-53BC-A5CD-0C2479548766}"/>
                </a:ext>
              </a:extLst>
            </p:cNvPr>
            <p:cNvSpPr/>
            <p:nvPr/>
          </p:nvSpPr>
          <p:spPr>
            <a:xfrm>
              <a:off x="929266" y="388930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CB073A-67DA-78B3-2CEB-547086770AEB}"/>
                </a:ext>
              </a:extLst>
            </p:cNvPr>
            <p:cNvSpPr/>
            <p:nvPr/>
          </p:nvSpPr>
          <p:spPr>
            <a:xfrm>
              <a:off x="1751978" y="388930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9E2B2CC-AB4F-524D-F646-C931B8139C2F}"/>
                </a:ext>
              </a:extLst>
            </p:cNvPr>
            <p:cNvSpPr/>
            <p:nvPr/>
          </p:nvSpPr>
          <p:spPr>
            <a:xfrm>
              <a:off x="2574690" y="388930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43D5D17-19EA-03BE-B9D7-FF702D1D6936}"/>
                </a:ext>
              </a:extLst>
            </p:cNvPr>
            <p:cNvSpPr/>
            <p:nvPr/>
          </p:nvSpPr>
          <p:spPr>
            <a:xfrm>
              <a:off x="929266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ABE60CE-81D6-4303-3EE4-5541F359EB27}"/>
                </a:ext>
              </a:extLst>
            </p:cNvPr>
            <p:cNvSpPr/>
            <p:nvPr/>
          </p:nvSpPr>
          <p:spPr>
            <a:xfrm>
              <a:off x="1751978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26D1424-925A-8310-2117-FBDD99595EBA}"/>
                </a:ext>
              </a:extLst>
            </p:cNvPr>
            <p:cNvSpPr/>
            <p:nvPr/>
          </p:nvSpPr>
          <p:spPr>
            <a:xfrm>
              <a:off x="2574690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11E41A1A-306F-7340-9D8E-2B9225A50261}"/>
                </a:ext>
              </a:extLst>
            </p:cNvPr>
            <p:cNvCxnSpPr/>
            <p:nvPr/>
          </p:nvCxnSpPr>
          <p:spPr>
            <a:xfrm flipV="1">
              <a:off x="929266" y="2639122"/>
              <a:ext cx="0" cy="28955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C44CE467-52D3-BA50-CA19-E711F0E7F6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9266" y="5534720"/>
              <a:ext cx="2943924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8D2F191-324D-03A2-22E6-8626260FCDB7}"/>
                </a:ext>
              </a:extLst>
            </p:cNvPr>
            <p:cNvSpPr txBox="1"/>
            <p:nvPr/>
          </p:nvSpPr>
          <p:spPr>
            <a:xfrm>
              <a:off x="571629" y="5253574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17A171-BC2E-1EDF-D914-987C9C75BA05}"/>
                </a:ext>
              </a:extLst>
            </p:cNvPr>
            <p:cNvSpPr txBox="1"/>
            <p:nvPr/>
          </p:nvSpPr>
          <p:spPr>
            <a:xfrm>
              <a:off x="571629" y="448118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2F758AB-21A3-037C-E124-363B8F343ADA}"/>
                </a:ext>
              </a:extLst>
            </p:cNvPr>
            <p:cNvSpPr txBox="1"/>
            <p:nvPr/>
          </p:nvSpPr>
          <p:spPr>
            <a:xfrm>
              <a:off x="571629" y="3639263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A69F45C-FE03-F2CE-A4D9-2E1512B42364}"/>
                </a:ext>
              </a:extLst>
            </p:cNvPr>
            <p:cNvSpPr txBox="1"/>
            <p:nvPr/>
          </p:nvSpPr>
          <p:spPr>
            <a:xfrm>
              <a:off x="571629" y="2821745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ECB6760-F782-4E31-B4B6-CCE7C0F9DBA6}"/>
                </a:ext>
              </a:extLst>
            </p:cNvPr>
            <p:cNvSpPr txBox="1"/>
            <p:nvPr/>
          </p:nvSpPr>
          <p:spPr>
            <a:xfrm>
              <a:off x="748921" y="5459252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4291695-0A64-8B1F-FF05-AFE5CBD4060C}"/>
                </a:ext>
              </a:extLst>
            </p:cNvPr>
            <p:cNvSpPr txBox="1"/>
            <p:nvPr/>
          </p:nvSpPr>
          <p:spPr>
            <a:xfrm>
              <a:off x="1571633" y="5459251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94C6FC8-BDBA-145F-3719-AE58F03131B1}"/>
                </a:ext>
              </a:extLst>
            </p:cNvPr>
            <p:cNvSpPr txBox="1"/>
            <p:nvPr/>
          </p:nvSpPr>
          <p:spPr>
            <a:xfrm>
              <a:off x="2408824" y="545925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17ED376-5EAB-82A0-F4A3-4B661FDC99C6}"/>
                </a:ext>
              </a:extLst>
            </p:cNvPr>
            <p:cNvSpPr txBox="1"/>
            <p:nvPr/>
          </p:nvSpPr>
          <p:spPr>
            <a:xfrm>
              <a:off x="3234589" y="5459249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E2433B1-C54E-3CDB-ADAE-F1032E74A0C0}"/>
                </a:ext>
              </a:extLst>
            </p:cNvPr>
            <p:cNvSpPr txBox="1"/>
            <p:nvPr/>
          </p:nvSpPr>
          <p:spPr>
            <a:xfrm>
              <a:off x="1721776" y="5866458"/>
              <a:ext cx="1488624" cy="900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w = 0.5</a:t>
              </a:r>
            </a:p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b = 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F12419EA-DDCE-1675-220E-26EAB5DAC934}"/>
              </a:ext>
            </a:extLst>
          </p:cNvPr>
          <p:cNvGrpSpPr/>
          <p:nvPr/>
        </p:nvGrpSpPr>
        <p:grpSpPr>
          <a:xfrm>
            <a:off x="7557375" y="2260020"/>
            <a:ext cx="3047550" cy="3810033"/>
            <a:chOff x="571629" y="2639122"/>
            <a:chExt cx="3301561" cy="4127596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0B0E7F5-DBCF-2F3D-BCC9-1868E60C7236}"/>
                </a:ext>
              </a:extLst>
            </p:cNvPr>
            <p:cNvSpPr/>
            <p:nvPr/>
          </p:nvSpPr>
          <p:spPr>
            <a:xfrm>
              <a:off x="929267" y="306659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909B859E-D604-F588-4D4C-25D6C6E40D9A}"/>
                </a:ext>
              </a:extLst>
            </p:cNvPr>
            <p:cNvSpPr/>
            <p:nvPr/>
          </p:nvSpPr>
          <p:spPr>
            <a:xfrm>
              <a:off x="1751979" y="306659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8EC72C74-41A5-4D88-E2AE-67918591B11B}"/>
                </a:ext>
              </a:extLst>
            </p:cNvPr>
            <p:cNvSpPr/>
            <p:nvPr/>
          </p:nvSpPr>
          <p:spPr>
            <a:xfrm>
              <a:off x="2574691" y="306659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70BCE97-3C6F-52E2-D7E5-A570C33CAAC9}"/>
                </a:ext>
              </a:extLst>
            </p:cNvPr>
            <p:cNvSpPr/>
            <p:nvPr/>
          </p:nvSpPr>
          <p:spPr>
            <a:xfrm>
              <a:off x="929266" y="388930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98B1A916-B8F1-E88B-9E6E-294B788A2FFA}"/>
                </a:ext>
              </a:extLst>
            </p:cNvPr>
            <p:cNvSpPr/>
            <p:nvPr/>
          </p:nvSpPr>
          <p:spPr>
            <a:xfrm>
              <a:off x="1751978" y="388930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50DE75E-3C4C-619C-451F-02DFD3EDB66F}"/>
                </a:ext>
              </a:extLst>
            </p:cNvPr>
            <p:cNvSpPr/>
            <p:nvPr/>
          </p:nvSpPr>
          <p:spPr>
            <a:xfrm>
              <a:off x="2574690" y="388930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A5D2DC95-4535-2ABC-7106-09E72DC4365D}"/>
                </a:ext>
              </a:extLst>
            </p:cNvPr>
            <p:cNvSpPr/>
            <p:nvPr/>
          </p:nvSpPr>
          <p:spPr>
            <a:xfrm>
              <a:off x="929266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FE5E2CCB-43A4-9730-7BDE-12CE60B12AD4}"/>
                </a:ext>
              </a:extLst>
            </p:cNvPr>
            <p:cNvSpPr/>
            <p:nvPr/>
          </p:nvSpPr>
          <p:spPr>
            <a:xfrm>
              <a:off x="1751978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B1F1098-A9E8-72FA-E03E-45A3AF86DDE2}"/>
                </a:ext>
              </a:extLst>
            </p:cNvPr>
            <p:cNvSpPr/>
            <p:nvPr/>
          </p:nvSpPr>
          <p:spPr>
            <a:xfrm>
              <a:off x="2574690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D7CA282D-1FA5-3B1F-41BC-F82171520FDC}"/>
                </a:ext>
              </a:extLst>
            </p:cNvPr>
            <p:cNvCxnSpPr/>
            <p:nvPr/>
          </p:nvCxnSpPr>
          <p:spPr>
            <a:xfrm flipV="1">
              <a:off x="929266" y="2639122"/>
              <a:ext cx="0" cy="28955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CD2083E0-8EC3-F4B9-1C97-CF5626B702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9266" y="5534720"/>
              <a:ext cx="2943924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DE9774F-A6CE-3924-BFD5-7139E486DD59}"/>
                </a:ext>
              </a:extLst>
            </p:cNvPr>
            <p:cNvSpPr txBox="1"/>
            <p:nvPr/>
          </p:nvSpPr>
          <p:spPr>
            <a:xfrm>
              <a:off x="571629" y="5253574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85AB811-E48A-FE42-7CAF-F1828688BFBF}"/>
                </a:ext>
              </a:extLst>
            </p:cNvPr>
            <p:cNvSpPr txBox="1"/>
            <p:nvPr/>
          </p:nvSpPr>
          <p:spPr>
            <a:xfrm>
              <a:off x="571629" y="448118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7EBDB42-0B23-5272-1FD0-B3ADB2F5A06F}"/>
                </a:ext>
              </a:extLst>
            </p:cNvPr>
            <p:cNvSpPr txBox="1"/>
            <p:nvPr/>
          </p:nvSpPr>
          <p:spPr>
            <a:xfrm>
              <a:off x="571629" y="3639263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07AB3AC-D0B8-A3A3-0106-DE1A3279B809}"/>
                </a:ext>
              </a:extLst>
            </p:cNvPr>
            <p:cNvSpPr txBox="1"/>
            <p:nvPr/>
          </p:nvSpPr>
          <p:spPr>
            <a:xfrm>
              <a:off x="571629" y="2821745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AB9664F-A183-23E1-9A9D-8BF464711661}"/>
                </a:ext>
              </a:extLst>
            </p:cNvPr>
            <p:cNvSpPr txBox="1"/>
            <p:nvPr/>
          </p:nvSpPr>
          <p:spPr>
            <a:xfrm>
              <a:off x="748921" y="5459252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A95338B-DCC0-07A1-E84A-A8BD994B1091}"/>
                </a:ext>
              </a:extLst>
            </p:cNvPr>
            <p:cNvSpPr txBox="1"/>
            <p:nvPr/>
          </p:nvSpPr>
          <p:spPr>
            <a:xfrm>
              <a:off x="1571633" y="5459251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C87E94F-B1FE-1E19-1BE5-1EDA6D2EAF56}"/>
                </a:ext>
              </a:extLst>
            </p:cNvPr>
            <p:cNvSpPr txBox="1"/>
            <p:nvPr/>
          </p:nvSpPr>
          <p:spPr>
            <a:xfrm>
              <a:off x="2408824" y="545925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47D398F-307E-4E40-1B30-EFA9A72BC46F}"/>
                </a:ext>
              </a:extLst>
            </p:cNvPr>
            <p:cNvSpPr txBox="1"/>
            <p:nvPr/>
          </p:nvSpPr>
          <p:spPr>
            <a:xfrm>
              <a:off x="3234589" y="5459249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240D00D-D1A9-AE37-8406-E9B99F40EA27}"/>
                </a:ext>
              </a:extLst>
            </p:cNvPr>
            <p:cNvSpPr txBox="1"/>
            <p:nvPr/>
          </p:nvSpPr>
          <p:spPr>
            <a:xfrm>
              <a:off x="1721776" y="5866458"/>
              <a:ext cx="1488624" cy="900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w = 0.5</a:t>
              </a:r>
            </a:p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b = 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B4177662-FC5A-4D41-6CEA-E1803415C1C0}"/>
                  </a:ext>
                </a:extLst>
              </p:cNvPr>
              <p:cNvSpPr/>
              <p:nvPr/>
            </p:nvSpPr>
            <p:spPr>
              <a:xfrm>
                <a:off x="3809089" y="4673325"/>
                <a:ext cx="4247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B4177662-FC5A-4D41-6CEA-E1803415C1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089" y="4673325"/>
                <a:ext cx="42479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9C3C3C6E-1AD3-F601-B832-9B5EF7DA2C38}"/>
                  </a:ext>
                </a:extLst>
              </p:cNvPr>
              <p:cNvSpPr/>
              <p:nvPr/>
            </p:nvSpPr>
            <p:spPr>
              <a:xfrm>
                <a:off x="1005117" y="1877335"/>
                <a:ext cx="4247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9C3C3C6E-1AD3-F601-B832-9B5EF7DA2C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117" y="1877335"/>
                <a:ext cx="424796" cy="461665"/>
              </a:xfrm>
              <a:prstGeom prst="rect">
                <a:avLst/>
              </a:prstGeom>
              <a:blipFill>
                <a:blip r:embed="rId4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십자형 96">
            <a:extLst>
              <a:ext uri="{FF2B5EF4-FFF2-40B4-BE49-F238E27FC236}">
                <a16:creationId xmlns:a16="http://schemas.microsoft.com/office/drawing/2014/main" id="{8B19E1E7-1FC8-2056-84C1-66925F8D4884}"/>
              </a:ext>
            </a:extLst>
          </p:cNvPr>
          <p:cNvSpPr/>
          <p:nvPr/>
        </p:nvSpPr>
        <p:spPr>
          <a:xfrm rot="2700000">
            <a:off x="1114737" y="368646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십자형 97">
            <a:extLst>
              <a:ext uri="{FF2B5EF4-FFF2-40B4-BE49-F238E27FC236}">
                <a16:creationId xmlns:a16="http://schemas.microsoft.com/office/drawing/2014/main" id="{416F5C30-3D9F-BF53-6905-A5948824BD54}"/>
              </a:ext>
            </a:extLst>
          </p:cNvPr>
          <p:cNvSpPr/>
          <p:nvPr/>
        </p:nvSpPr>
        <p:spPr>
          <a:xfrm rot="2700000">
            <a:off x="1861308" y="367137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십자형 98">
            <a:extLst>
              <a:ext uri="{FF2B5EF4-FFF2-40B4-BE49-F238E27FC236}">
                <a16:creationId xmlns:a16="http://schemas.microsoft.com/office/drawing/2014/main" id="{3368225F-0E07-17A6-A745-502701D429B5}"/>
              </a:ext>
            </a:extLst>
          </p:cNvPr>
          <p:cNvSpPr/>
          <p:nvPr/>
        </p:nvSpPr>
        <p:spPr>
          <a:xfrm rot="2700000">
            <a:off x="2619126" y="366958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십자형 99">
            <a:extLst>
              <a:ext uri="{FF2B5EF4-FFF2-40B4-BE49-F238E27FC236}">
                <a16:creationId xmlns:a16="http://schemas.microsoft.com/office/drawing/2014/main" id="{BA5DE2A4-B92D-16F3-D1F2-BE0BEAC916AE}"/>
              </a:ext>
            </a:extLst>
          </p:cNvPr>
          <p:cNvSpPr/>
          <p:nvPr/>
        </p:nvSpPr>
        <p:spPr>
          <a:xfrm rot="2700000">
            <a:off x="3387157" y="368646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십자형 100">
            <a:extLst>
              <a:ext uri="{FF2B5EF4-FFF2-40B4-BE49-F238E27FC236}">
                <a16:creationId xmlns:a16="http://schemas.microsoft.com/office/drawing/2014/main" id="{0477F5A4-8289-11D2-CE23-73B261EABB04}"/>
              </a:ext>
            </a:extLst>
          </p:cNvPr>
          <p:cNvSpPr/>
          <p:nvPr/>
        </p:nvSpPr>
        <p:spPr>
          <a:xfrm rot="2700000">
            <a:off x="4458869" y="482231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십자형 101">
            <a:extLst>
              <a:ext uri="{FF2B5EF4-FFF2-40B4-BE49-F238E27FC236}">
                <a16:creationId xmlns:a16="http://schemas.microsoft.com/office/drawing/2014/main" id="{C8976EF2-4890-6F47-54CE-EC20AD7120A2}"/>
              </a:ext>
            </a:extLst>
          </p:cNvPr>
          <p:cNvSpPr/>
          <p:nvPr/>
        </p:nvSpPr>
        <p:spPr>
          <a:xfrm rot="2700000">
            <a:off x="5205207" y="445080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십자형 102">
            <a:extLst>
              <a:ext uri="{FF2B5EF4-FFF2-40B4-BE49-F238E27FC236}">
                <a16:creationId xmlns:a16="http://schemas.microsoft.com/office/drawing/2014/main" id="{A0D39D4C-0C24-1AE6-AFB7-27E176FB72F4}"/>
              </a:ext>
            </a:extLst>
          </p:cNvPr>
          <p:cNvSpPr/>
          <p:nvPr/>
        </p:nvSpPr>
        <p:spPr>
          <a:xfrm rot="2700000">
            <a:off x="5969694" y="406769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십자형 103">
            <a:extLst>
              <a:ext uri="{FF2B5EF4-FFF2-40B4-BE49-F238E27FC236}">
                <a16:creationId xmlns:a16="http://schemas.microsoft.com/office/drawing/2014/main" id="{105B5018-F467-0FC0-AB21-AFDB2B4D046B}"/>
              </a:ext>
            </a:extLst>
          </p:cNvPr>
          <p:cNvSpPr/>
          <p:nvPr/>
        </p:nvSpPr>
        <p:spPr>
          <a:xfrm rot="2700000">
            <a:off x="6736918" y="365106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십자형 104">
            <a:extLst>
              <a:ext uri="{FF2B5EF4-FFF2-40B4-BE49-F238E27FC236}">
                <a16:creationId xmlns:a16="http://schemas.microsoft.com/office/drawing/2014/main" id="{FFD119CC-A7A2-A6A9-F145-F3D8D47E041E}"/>
              </a:ext>
            </a:extLst>
          </p:cNvPr>
          <p:cNvSpPr/>
          <p:nvPr/>
        </p:nvSpPr>
        <p:spPr>
          <a:xfrm rot="2700000">
            <a:off x="7784291" y="4077240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십자형 105">
            <a:extLst>
              <a:ext uri="{FF2B5EF4-FFF2-40B4-BE49-F238E27FC236}">
                <a16:creationId xmlns:a16="http://schemas.microsoft.com/office/drawing/2014/main" id="{C6DF361D-8237-DAE3-4741-F1A802ECE321}"/>
              </a:ext>
            </a:extLst>
          </p:cNvPr>
          <p:cNvSpPr/>
          <p:nvPr/>
        </p:nvSpPr>
        <p:spPr>
          <a:xfrm rot="2700000">
            <a:off x="8530629" y="3705728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십자형 106">
            <a:extLst>
              <a:ext uri="{FF2B5EF4-FFF2-40B4-BE49-F238E27FC236}">
                <a16:creationId xmlns:a16="http://schemas.microsoft.com/office/drawing/2014/main" id="{BD5DE6DF-41CF-DBC6-1194-D826302B0C93}"/>
              </a:ext>
            </a:extLst>
          </p:cNvPr>
          <p:cNvSpPr/>
          <p:nvPr/>
        </p:nvSpPr>
        <p:spPr>
          <a:xfrm rot="2700000">
            <a:off x="9295116" y="332262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십자형 107">
            <a:extLst>
              <a:ext uri="{FF2B5EF4-FFF2-40B4-BE49-F238E27FC236}">
                <a16:creationId xmlns:a16="http://schemas.microsoft.com/office/drawing/2014/main" id="{4184CBC9-A379-2F5B-DCB5-956C37D5B68D}"/>
              </a:ext>
            </a:extLst>
          </p:cNvPr>
          <p:cNvSpPr/>
          <p:nvPr/>
        </p:nvSpPr>
        <p:spPr>
          <a:xfrm rot="2700000">
            <a:off x="10062340" y="290599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B6BC2D75-0FCB-9190-0634-2DC0045196D3}"/>
                  </a:ext>
                </a:extLst>
              </p:cNvPr>
              <p:cNvSpPr txBox="1"/>
              <p:nvPr/>
            </p:nvSpPr>
            <p:spPr>
              <a:xfrm>
                <a:off x="4906197" y="1303418"/>
                <a:ext cx="3398559" cy="7979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ko-KR" sz="3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0.5</m:t>
                        </m:r>
                      </m:num>
                      <m:den>
                        <m:r>
                          <a:rPr lang="en-US" altLang="ko-KR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altLang="ko-KR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ko-KR" altLang="en-US" sz="36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기울기</a:t>
                </a: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B6BC2D75-0FCB-9190-0634-2DC004519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197" y="1303418"/>
                <a:ext cx="3398559" cy="797911"/>
              </a:xfrm>
              <a:prstGeom prst="rect">
                <a:avLst/>
              </a:prstGeom>
              <a:blipFill>
                <a:blip r:embed="rId5"/>
                <a:stretch>
                  <a:fillRect l="-180" t="-2290" r="-7181" b="-183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1A34A602-6424-D57F-7AE2-61D9E5BE4416}"/>
              </a:ext>
            </a:extLst>
          </p:cNvPr>
          <p:cNvCxnSpPr>
            <a:cxnSpLocks/>
          </p:cNvCxnSpPr>
          <p:nvPr/>
        </p:nvCxnSpPr>
        <p:spPr>
          <a:xfrm flipV="1">
            <a:off x="7388605" y="2723865"/>
            <a:ext cx="3363127" cy="172641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0540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Cost function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2.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딥러닝을 위한 수학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2.1 MSE(Mean Squared Error)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639D91-7423-353E-AE93-BA4DA7496837}"/>
                  </a:ext>
                </a:extLst>
              </p:cNvPr>
              <p:cNvSpPr txBox="1"/>
              <p:nvPr/>
            </p:nvSpPr>
            <p:spPr>
              <a:xfrm>
                <a:off x="1427995" y="1818532"/>
                <a:ext cx="4143442" cy="3716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Hypothesis : 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algn="l"/>
                <a:endPara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Parameters:</a:t>
                </a:r>
              </a:p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endPara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Cost Function</a:t>
                </a:r>
              </a:p>
              <a:p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800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800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= </m:t>
                    </m:r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639D91-7423-353E-AE93-BA4DA7496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995" y="1818532"/>
                <a:ext cx="4143442" cy="3716915"/>
              </a:xfrm>
              <a:prstGeom prst="rect">
                <a:avLst/>
              </a:prstGeom>
              <a:blipFill>
                <a:blip r:embed="rId2"/>
                <a:stretch>
                  <a:fillRect l="-2941" t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28408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Cost function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2.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딥러닝을 위한 수학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2.1 MSE(Mean Squared Error)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F4202F1-050A-8985-01C0-F7DFE6C2CC94}"/>
              </a:ext>
            </a:extLst>
          </p:cNvPr>
          <p:cNvCxnSpPr>
            <a:cxnSpLocks/>
          </p:cNvCxnSpPr>
          <p:nvPr/>
        </p:nvCxnSpPr>
        <p:spPr>
          <a:xfrm flipV="1">
            <a:off x="2028333" y="2241769"/>
            <a:ext cx="3731941" cy="37542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CFF7C625-B6E3-AA79-2337-44CDB1F0995D}"/>
              </a:ext>
            </a:extLst>
          </p:cNvPr>
          <p:cNvSpPr/>
          <p:nvPr/>
        </p:nvSpPr>
        <p:spPr>
          <a:xfrm>
            <a:off x="2425312" y="260012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CF5776-103A-BF25-5E15-42E2AF38CA65}"/>
              </a:ext>
            </a:extLst>
          </p:cNvPr>
          <p:cNvSpPr/>
          <p:nvPr/>
        </p:nvSpPr>
        <p:spPr>
          <a:xfrm>
            <a:off x="3425864" y="2600124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347D54C-5558-3C37-EBDF-9C40C8979C01}"/>
              </a:ext>
            </a:extLst>
          </p:cNvPr>
          <p:cNvSpPr/>
          <p:nvPr/>
        </p:nvSpPr>
        <p:spPr>
          <a:xfrm>
            <a:off x="4426416" y="260012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0C06CF-8498-E3F0-9039-EBEAE82DF557}"/>
              </a:ext>
            </a:extLst>
          </p:cNvPr>
          <p:cNvSpPr/>
          <p:nvPr/>
        </p:nvSpPr>
        <p:spPr>
          <a:xfrm>
            <a:off x="2425311" y="3600675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4C2513-6A26-66EA-922B-BB5F1E08D76A}"/>
              </a:ext>
            </a:extLst>
          </p:cNvPr>
          <p:cNvSpPr/>
          <p:nvPr/>
        </p:nvSpPr>
        <p:spPr>
          <a:xfrm>
            <a:off x="3425863" y="3600674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E874B20-5AF1-4526-1AAB-CA88A4E7482F}"/>
              </a:ext>
            </a:extLst>
          </p:cNvPr>
          <p:cNvSpPr/>
          <p:nvPr/>
        </p:nvSpPr>
        <p:spPr>
          <a:xfrm>
            <a:off x="4426414" y="360067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208D47-2F05-3982-2D11-E602BADCDE8D}"/>
              </a:ext>
            </a:extLst>
          </p:cNvPr>
          <p:cNvSpPr/>
          <p:nvPr/>
        </p:nvSpPr>
        <p:spPr>
          <a:xfrm>
            <a:off x="2425311" y="460122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716EE9-2A0D-1848-56A3-11B2A11F1B16}"/>
              </a:ext>
            </a:extLst>
          </p:cNvPr>
          <p:cNvSpPr/>
          <p:nvPr/>
        </p:nvSpPr>
        <p:spPr>
          <a:xfrm>
            <a:off x="3425863" y="460122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E3B07C3-3127-0274-72F2-B124B8AFED07}"/>
              </a:ext>
            </a:extLst>
          </p:cNvPr>
          <p:cNvSpPr/>
          <p:nvPr/>
        </p:nvSpPr>
        <p:spPr>
          <a:xfrm>
            <a:off x="4426414" y="460122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A52E1B-F16F-AD33-AD42-D81D5FBFD37F}"/>
              </a:ext>
            </a:extLst>
          </p:cNvPr>
          <p:cNvCxnSpPr/>
          <p:nvPr/>
        </p:nvCxnSpPr>
        <p:spPr>
          <a:xfrm flipV="1">
            <a:off x="2425311" y="2080250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3E426D4-98E4-75E0-3475-E44E0AE81B29}"/>
              </a:ext>
            </a:extLst>
          </p:cNvPr>
          <p:cNvCxnSpPr>
            <a:cxnSpLocks/>
          </p:cNvCxnSpPr>
          <p:nvPr/>
        </p:nvCxnSpPr>
        <p:spPr>
          <a:xfrm flipV="1">
            <a:off x="2425311" y="5601770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5B7C683-3CAF-5D6E-98BF-EEC48052F4C6}"/>
              </a:ext>
            </a:extLst>
          </p:cNvPr>
          <p:cNvSpPr txBox="1"/>
          <p:nvPr/>
        </p:nvSpPr>
        <p:spPr>
          <a:xfrm>
            <a:off x="1990366" y="525985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AB5383-7BC0-87A1-109F-A846086EF86F}"/>
              </a:ext>
            </a:extLst>
          </p:cNvPr>
          <p:cNvSpPr txBox="1"/>
          <p:nvPr/>
        </p:nvSpPr>
        <p:spPr>
          <a:xfrm>
            <a:off x="1990366" y="43204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B212EE-073C-66F3-0F50-4AD160754FF6}"/>
              </a:ext>
            </a:extLst>
          </p:cNvPr>
          <p:cNvSpPr txBox="1"/>
          <p:nvPr/>
        </p:nvSpPr>
        <p:spPr>
          <a:xfrm>
            <a:off x="1990366" y="329658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A6B74F-6C65-11B0-984C-A7E12221976B}"/>
              </a:ext>
            </a:extLst>
          </p:cNvPr>
          <p:cNvSpPr txBox="1"/>
          <p:nvPr/>
        </p:nvSpPr>
        <p:spPr>
          <a:xfrm>
            <a:off x="1990366" y="230234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14C17A-8633-8B11-5972-5E06BA594E47}"/>
              </a:ext>
            </a:extLst>
          </p:cNvPr>
          <p:cNvSpPr txBox="1"/>
          <p:nvPr/>
        </p:nvSpPr>
        <p:spPr>
          <a:xfrm>
            <a:off x="2205982" y="550998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C986DD-2020-79AA-2E20-9545BBE88FF8}"/>
              </a:ext>
            </a:extLst>
          </p:cNvPr>
          <p:cNvSpPr txBox="1"/>
          <p:nvPr/>
        </p:nvSpPr>
        <p:spPr>
          <a:xfrm>
            <a:off x="3251138" y="550998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5397DE-C41A-1411-3313-FF9FCA4FE17D}"/>
              </a:ext>
            </a:extLst>
          </p:cNvPr>
          <p:cNvSpPr txBox="1"/>
          <p:nvPr/>
        </p:nvSpPr>
        <p:spPr>
          <a:xfrm>
            <a:off x="4230198" y="550063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492B63-AF9D-E0B7-3483-1F9E6AE67173}"/>
              </a:ext>
            </a:extLst>
          </p:cNvPr>
          <p:cNvSpPr txBox="1"/>
          <p:nvPr/>
        </p:nvSpPr>
        <p:spPr>
          <a:xfrm>
            <a:off x="5228959" y="550998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77E7F9-4040-F905-E421-B9BD29B202C4}"/>
              </a:ext>
            </a:extLst>
          </p:cNvPr>
          <p:cNvSpPr txBox="1"/>
          <p:nvPr/>
        </p:nvSpPr>
        <p:spPr>
          <a:xfrm>
            <a:off x="3873649" y="584243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83C5228D-58B9-CFCC-9ACE-D49BC1CD3A5F}"/>
              </a:ext>
            </a:extLst>
          </p:cNvPr>
          <p:cNvSpPr/>
          <p:nvPr/>
        </p:nvSpPr>
        <p:spPr>
          <a:xfrm rot="2700000">
            <a:off x="3326798" y="448841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AE9347C6-5C5D-7ED0-7E11-0C147E6AA082}"/>
              </a:ext>
            </a:extLst>
          </p:cNvPr>
          <p:cNvSpPr/>
          <p:nvPr/>
        </p:nvSpPr>
        <p:spPr>
          <a:xfrm rot="2700000">
            <a:off x="4327258" y="3502016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8BCEC453-C83D-2DF6-7D29-1FC224721691}"/>
              </a:ext>
            </a:extLst>
          </p:cNvPr>
          <p:cNvSpPr/>
          <p:nvPr/>
        </p:nvSpPr>
        <p:spPr>
          <a:xfrm rot="2700000">
            <a:off x="5341799" y="2494387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A166439-5042-33C8-F646-D2DD1E2D6CC7}"/>
              </a:ext>
            </a:extLst>
          </p:cNvPr>
          <p:cNvSpPr/>
          <p:nvPr/>
        </p:nvSpPr>
        <p:spPr>
          <a:xfrm>
            <a:off x="7220233" y="258677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591F95-D457-9F3E-9017-5E48CC092D61}"/>
              </a:ext>
            </a:extLst>
          </p:cNvPr>
          <p:cNvSpPr/>
          <p:nvPr/>
        </p:nvSpPr>
        <p:spPr>
          <a:xfrm>
            <a:off x="8220785" y="258677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E8FB054-DFAA-F47D-6336-4070A8D44C93}"/>
              </a:ext>
            </a:extLst>
          </p:cNvPr>
          <p:cNvSpPr/>
          <p:nvPr/>
        </p:nvSpPr>
        <p:spPr>
          <a:xfrm>
            <a:off x="9221337" y="258676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3748F29-F8EF-7E10-08B3-CC2EB08D19BA}"/>
              </a:ext>
            </a:extLst>
          </p:cNvPr>
          <p:cNvSpPr/>
          <p:nvPr/>
        </p:nvSpPr>
        <p:spPr>
          <a:xfrm>
            <a:off x="7220232" y="358732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13016E8-BA1E-9F39-E484-B7E44EA769D0}"/>
              </a:ext>
            </a:extLst>
          </p:cNvPr>
          <p:cNvSpPr/>
          <p:nvPr/>
        </p:nvSpPr>
        <p:spPr>
          <a:xfrm>
            <a:off x="8220784" y="358732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1805958-CF68-7108-3231-BBE0E7112EB7}"/>
              </a:ext>
            </a:extLst>
          </p:cNvPr>
          <p:cNvSpPr/>
          <p:nvPr/>
        </p:nvSpPr>
        <p:spPr>
          <a:xfrm>
            <a:off x="9221335" y="358731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9467B4A-358E-D352-7756-C5224AA178FC}"/>
              </a:ext>
            </a:extLst>
          </p:cNvPr>
          <p:cNvSpPr/>
          <p:nvPr/>
        </p:nvSpPr>
        <p:spPr>
          <a:xfrm>
            <a:off x="7220232" y="458786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3BDA365-26F2-977D-03B3-B8A8EA8408FE}"/>
              </a:ext>
            </a:extLst>
          </p:cNvPr>
          <p:cNvSpPr/>
          <p:nvPr/>
        </p:nvSpPr>
        <p:spPr>
          <a:xfrm>
            <a:off x="8220784" y="458786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5F4F59-F307-E074-72DF-68025F7D4045}"/>
              </a:ext>
            </a:extLst>
          </p:cNvPr>
          <p:cNvSpPr/>
          <p:nvPr/>
        </p:nvSpPr>
        <p:spPr>
          <a:xfrm>
            <a:off x="9221335" y="458786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052DA7B-1EC3-A172-B7D7-222F6B79A9AB}"/>
              </a:ext>
            </a:extLst>
          </p:cNvPr>
          <p:cNvCxnSpPr/>
          <p:nvPr/>
        </p:nvCxnSpPr>
        <p:spPr>
          <a:xfrm flipV="1">
            <a:off x="7220232" y="2066896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24533AD-D585-0ABD-8977-361E2E3E74D9}"/>
              </a:ext>
            </a:extLst>
          </p:cNvPr>
          <p:cNvCxnSpPr>
            <a:cxnSpLocks/>
          </p:cNvCxnSpPr>
          <p:nvPr/>
        </p:nvCxnSpPr>
        <p:spPr>
          <a:xfrm flipV="1">
            <a:off x="7220232" y="5588416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985CB8B-FD96-7816-2795-64A2324F3875}"/>
              </a:ext>
            </a:extLst>
          </p:cNvPr>
          <p:cNvSpPr txBox="1"/>
          <p:nvPr/>
        </p:nvSpPr>
        <p:spPr>
          <a:xfrm>
            <a:off x="6785287" y="524649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6F3392-A0DB-9EE9-14BB-8FF37865459B}"/>
              </a:ext>
            </a:extLst>
          </p:cNvPr>
          <p:cNvSpPr txBox="1"/>
          <p:nvPr/>
        </p:nvSpPr>
        <p:spPr>
          <a:xfrm>
            <a:off x="6785287" y="430713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A1B523D-FB77-95AA-2575-14E4BC3EA5F5}"/>
              </a:ext>
            </a:extLst>
          </p:cNvPr>
          <p:cNvSpPr txBox="1"/>
          <p:nvPr/>
        </p:nvSpPr>
        <p:spPr>
          <a:xfrm>
            <a:off x="6785287" y="328323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44BC07-AFCB-9248-36AB-E8C49D1046F9}"/>
              </a:ext>
            </a:extLst>
          </p:cNvPr>
          <p:cNvSpPr txBox="1"/>
          <p:nvPr/>
        </p:nvSpPr>
        <p:spPr>
          <a:xfrm>
            <a:off x="6785287" y="2288995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ECFE07A-C332-5747-ADC3-C0402309422E}"/>
              </a:ext>
            </a:extLst>
          </p:cNvPr>
          <p:cNvSpPr txBox="1"/>
          <p:nvPr/>
        </p:nvSpPr>
        <p:spPr>
          <a:xfrm>
            <a:off x="7000903" y="5496634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C4F6B5E-1812-91F2-99A6-958080039BB8}"/>
              </a:ext>
            </a:extLst>
          </p:cNvPr>
          <p:cNvSpPr txBox="1"/>
          <p:nvPr/>
        </p:nvSpPr>
        <p:spPr>
          <a:xfrm>
            <a:off x="8001455" y="549663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599AB54-27F5-68B7-0449-5CD5AA23B963}"/>
              </a:ext>
            </a:extLst>
          </p:cNvPr>
          <p:cNvSpPr txBox="1"/>
          <p:nvPr/>
        </p:nvSpPr>
        <p:spPr>
          <a:xfrm>
            <a:off x="9019615" y="549663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5A4C57-9688-B9DE-E4AF-784A61DFBF98}"/>
              </a:ext>
            </a:extLst>
          </p:cNvPr>
          <p:cNvSpPr txBox="1"/>
          <p:nvPr/>
        </p:nvSpPr>
        <p:spPr>
          <a:xfrm>
            <a:off x="10023880" y="549663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626DFC8-6D49-EA16-4E38-3E2817CCEDBB}"/>
              </a:ext>
            </a:extLst>
          </p:cNvPr>
          <p:cNvSpPr txBox="1"/>
          <p:nvPr/>
        </p:nvSpPr>
        <p:spPr>
          <a:xfrm>
            <a:off x="8721060" y="584243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3774BBE-B958-2A15-573B-5879F6D4C748}"/>
              </a:ext>
            </a:extLst>
          </p:cNvPr>
          <p:cNvSpPr txBox="1"/>
          <p:nvPr/>
        </p:nvSpPr>
        <p:spPr>
          <a:xfrm>
            <a:off x="1663583" y="37346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8D14223-0B13-8439-FD4A-B6243330FD2B}"/>
                  </a:ext>
                </a:extLst>
              </p:cNvPr>
              <p:cNvSpPr txBox="1"/>
              <p:nvPr/>
            </p:nvSpPr>
            <p:spPr>
              <a:xfrm>
                <a:off x="6406240" y="3734699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8D14223-0B13-8439-FD4A-B6243330F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240" y="3734699"/>
                <a:ext cx="449161" cy="461665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십자형 52">
            <a:extLst>
              <a:ext uri="{FF2B5EF4-FFF2-40B4-BE49-F238E27FC236}">
                <a16:creationId xmlns:a16="http://schemas.microsoft.com/office/drawing/2014/main" id="{DA5F6BFE-1DE4-4BBA-2D77-8471C7157098}"/>
              </a:ext>
            </a:extLst>
          </p:cNvPr>
          <p:cNvSpPr/>
          <p:nvPr/>
        </p:nvSpPr>
        <p:spPr>
          <a:xfrm rot="2700000">
            <a:off x="8105994" y="5482679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8818A8B-8423-CB97-35A5-F0F26917F22E}"/>
                  </a:ext>
                </a:extLst>
              </p:cNvPr>
              <p:cNvSpPr/>
              <p:nvPr/>
            </p:nvSpPr>
            <p:spPr>
              <a:xfrm>
                <a:off x="2768557" y="1102020"/>
                <a:ext cx="2006831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=1.5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8818A8B-8423-CB97-35A5-F0F26917F2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557" y="1102020"/>
                <a:ext cx="2006831" cy="1384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F9238A4-365D-17F3-DEE4-BDF95F2456B0}"/>
                  </a:ext>
                </a:extLst>
              </p:cNvPr>
              <p:cNvSpPr txBox="1"/>
              <p:nvPr/>
            </p:nvSpPr>
            <p:spPr>
              <a:xfrm>
                <a:off x="7294074" y="1231966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F9238A4-365D-17F3-DEE4-BDF95F245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074" y="1231966"/>
                <a:ext cx="2945422" cy="7838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십자형 55">
            <a:extLst>
              <a:ext uri="{FF2B5EF4-FFF2-40B4-BE49-F238E27FC236}">
                <a16:creationId xmlns:a16="http://schemas.microsoft.com/office/drawing/2014/main" id="{618774BD-6E40-081E-5E00-244E1633C192}"/>
              </a:ext>
            </a:extLst>
          </p:cNvPr>
          <p:cNvSpPr/>
          <p:nvPr/>
        </p:nvSpPr>
        <p:spPr>
          <a:xfrm rot="2700000">
            <a:off x="7614016" y="500265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십자형 56">
            <a:extLst>
              <a:ext uri="{FF2B5EF4-FFF2-40B4-BE49-F238E27FC236}">
                <a16:creationId xmlns:a16="http://schemas.microsoft.com/office/drawing/2014/main" id="{F4EB67E7-F6C6-0032-072F-9D4238A51515}"/>
              </a:ext>
            </a:extLst>
          </p:cNvPr>
          <p:cNvSpPr/>
          <p:nvPr/>
        </p:nvSpPr>
        <p:spPr>
          <a:xfrm rot="2700000">
            <a:off x="7098219" y="347934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십자형 57">
            <a:extLst>
              <a:ext uri="{FF2B5EF4-FFF2-40B4-BE49-F238E27FC236}">
                <a16:creationId xmlns:a16="http://schemas.microsoft.com/office/drawing/2014/main" id="{05B6969A-3CBE-5753-D1A9-5E0558D1F4E5}"/>
              </a:ext>
            </a:extLst>
          </p:cNvPr>
          <p:cNvSpPr/>
          <p:nvPr/>
        </p:nvSpPr>
        <p:spPr>
          <a:xfrm rot="2700000">
            <a:off x="8573699" y="501300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십자형 58">
            <a:extLst>
              <a:ext uri="{FF2B5EF4-FFF2-40B4-BE49-F238E27FC236}">
                <a16:creationId xmlns:a16="http://schemas.microsoft.com/office/drawing/2014/main" id="{BE8B870C-D6C4-6941-1ACC-CB720AB426AE}"/>
              </a:ext>
            </a:extLst>
          </p:cNvPr>
          <p:cNvSpPr/>
          <p:nvPr/>
        </p:nvSpPr>
        <p:spPr>
          <a:xfrm rot="2700000">
            <a:off x="9118556" y="3494938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97F21BF-C1B7-9FDC-EAA0-A919CC0E1FC3}"/>
              </a:ext>
            </a:extLst>
          </p:cNvPr>
          <p:cNvCxnSpPr>
            <a:cxnSpLocks/>
          </p:cNvCxnSpPr>
          <p:nvPr/>
        </p:nvCxnSpPr>
        <p:spPr>
          <a:xfrm flipV="1">
            <a:off x="2060480" y="1037863"/>
            <a:ext cx="2730357" cy="51196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E78C610-C7A7-097D-AC67-10B2540827BF}"/>
              </a:ext>
            </a:extLst>
          </p:cNvPr>
          <p:cNvCxnSpPr>
            <a:cxnSpLocks/>
          </p:cNvCxnSpPr>
          <p:nvPr/>
        </p:nvCxnSpPr>
        <p:spPr>
          <a:xfrm>
            <a:off x="4426414" y="1737909"/>
            <a:ext cx="0" cy="184717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4205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Cost function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2.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딥러닝을 위한 수학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2.1 MSE(Mean Squared Error)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90BCC00-ED9D-D7AF-D054-88A7712C4B43}"/>
              </a:ext>
            </a:extLst>
          </p:cNvPr>
          <p:cNvCxnSpPr>
            <a:cxnSpLocks/>
          </p:cNvCxnSpPr>
          <p:nvPr/>
        </p:nvCxnSpPr>
        <p:spPr>
          <a:xfrm flipV="1">
            <a:off x="1486134" y="2317821"/>
            <a:ext cx="3731941" cy="37542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0374B9-51BC-CB2B-E8A8-DA1590E99924}"/>
              </a:ext>
            </a:extLst>
          </p:cNvPr>
          <p:cNvSpPr/>
          <p:nvPr/>
        </p:nvSpPr>
        <p:spPr>
          <a:xfrm>
            <a:off x="1883113" y="267617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03F78F0-3AFC-07DF-1C4D-14F34159E744}"/>
              </a:ext>
            </a:extLst>
          </p:cNvPr>
          <p:cNvSpPr/>
          <p:nvPr/>
        </p:nvSpPr>
        <p:spPr>
          <a:xfrm>
            <a:off x="2883665" y="267617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2FE6277-E62B-23A3-C902-A0E275917163}"/>
              </a:ext>
            </a:extLst>
          </p:cNvPr>
          <p:cNvSpPr/>
          <p:nvPr/>
        </p:nvSpPr>
        <p:spPr>
          <a:xfrm>
            <a:off x="3884217" y="2676175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0B1891E-7738-E4BF-C648-377BC19F998E}"/>
              </a:ext>
            </a:extLst>
          </p:cNvPr>
          <p:cNvSpPr/>
          <p:nvPr/>
        </p:nvSpPr>
        <p:spPr>
          <a:xfrm>
            <a:off x="1883112" y="367672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5660F6C-020C-9C41-E08C-EC55B2235F09}"/>
              </a:ext>
            </a:extLst>
          </p:cNvPr>
          <p:cNvSpPr/>
          <p:nvPr/>
        </p:nvSpPr>
        <p:spPr>
          <a:xfrm>
            <a:off x="2883664" y="367672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28E0E80-CCA3-13A1-FD58-75C702DF599D}"/>
              </a:ext>
            </a:extLst>
          </p:cNvPr>
          <p:cNvSpPr/>
          <p:nvPr/>
        </p:nvSpPr>
        <p:spPr>
          <a:xfrm>
            <a:off x="3884215" y="3676725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EE81220-14C1-5704-5382-E8488D54D380}"/>
              </a:ext>
            </a:extLst>
          </p:cNvPr>
          <p:cNvSpPr/>
          <p:nvPr/>
        </p:nvSpPr>
        <p:spPr>
          <a:xfrm>
            <a:off x="1883112" y="467727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C1CF841-6BE9-D01D-C3B2-0B338E4B79B0}"/>
              </a:ext>
            </a:extLst>
          </p:cNvPr>
          <p:cNvSpPr/>
          <p:nvPr/>
        </p:nvSpPr>
        <p:spPr>
          <a:xfrm>
            <a:off x="2883664" y="467727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1211242-3F87-3416-7D1C-6ED7C92DC246}"/>
              </a:ext>
            </a:extLst>
          </p:cNvPr>
          <p:cNvSpPr/>
          <p:nvPr/>
        </p:nvSpPr>
        <p:spPr>
          <a:xfrm>
            <a:off x="3884215" y="467727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3492337A-BA70-D40F-CF70-991ECB6C3FC6}"/>
              </a:ext>
            </a:extLst>
          </p:cNvPr>
          <p:cNvCxnSpPr/>
          <p:nvPr/>
        </p:nvCxnSpPr>
        <p:spPr>
          <a:xfrm flipV="1">
            <a:off x="1883112" y="2156302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E37C0846-5F9E-A241-84DF-D00186B08337}"/>
              </a:ext>
            </a:extLst>
          </p:cNvPr>
          <p:cNvCxnSpPr>
            <a:cxnSpLocks/>
          </p:cNvCxnSpPr>
          <p:nvPr/>
        </p:nvCxnSpPr>
        <p:spPr>
          <a:xfrm flipV="1">
            <a:off x="1883112" y="5677822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6853824-CC42-E044-C876-121B10FF6D8D}"/>
              </a:ext>
            </a:extLst>
          </p:cNvPr>
          <p:cNvSpPr txBox="1"/>
          <p:nvPr/>
        </p:nvSpPr>
        <p:spPr>
          <a:xfrm>
            <a:off x="1448167" y="53359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F26D931-6AFB-CA6A-D7E5-AF9B0399A024}"/>
              </a:ext>
            </a:extLst>
          </p:cNvPr>
          <p:cNvSpPr txBox="1"/>
          <p:nvPr/>
        </p:nvSpPr>
        <p:spPr>
          <a:xfrm>
            <a:off x="1448167" y="439654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9C389A2-EA1F-773E-855F-744C86CAC5C3}"/>
              </a:ext>
            </a:extLst>
          </p:cNvPr>
          <p:cNvSpPr txBox="1"/>
          <p:nvPr/>
        </p:nvSpPr>
        <p:spPr>
          <a:xfrm>
            <a:off x="1448167" y="337263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B9A3F58-FBBD-1326-985C-F1FFB783470C}"/>
              </a:ext>
            </a:extLst>
          </p:cNvPr>
          <p:cNvSpPr txBox="1"/>
          <p:nvPr/>
        </p:nvSpPr>
        <p:spPr>
          <a:xfrm>
            <a:off x="1448167" y="23784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4788BA0-9ADA-C4D4-38BB-BB85ABDD0989}"/>
              </a:ext>
            </a:extLst>
          </p:cNvPr>
          <p:cNvSpPr txBox="1"/>
          <p:nvPr/>
        </p:nvSpPr>
        <p:spPr>
          <a:xfrm>
            <a:off x="1663783" y="558604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B059622-6F14-EA0B-2925-EA56263B7893}"/>
              </a:ext>
            </a:extLst>
          </p:cNvPr>
          <p:cNvSpPr txBox="1"/>
          <p:nvPr/>
        </p:nvSpPr>
        <p:spPr>
          <a:xfrm>
            <a:off x="2708939" y="558603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F8DFF47-6757-BB5F-10BA-51D7C9550CF5}"/>
              </a:ext>
            </a:extLst>
          </p:cNvPr>
          <p:cNvSpPr txBox="1"/>
          <p:nvPr/>
        </p:nvSpPr>
        <p:spPr>
          <a:xfrm>
            <a:off x="3682495" y="558603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143E383-2C88-7CD5-29D2-CE7843BF8036}"/>
              </a:ext>
            </a:extLst>
          </p:cNvPr>
          <p:cNvSpPr txBox="1"/>
          <p:nvPr/>
        </p:nvSpPr>
        <p:spPr>
          <a:xfrm>
            <a:off x="4686760" y="55860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5FA02F9-6EAD-2456-BA76-4EA5BF2E823A}"/>
              </a:ext>
            </a:extLst>
          </p:cNvPr>
          <p:cNvSpPr txBox="1"/>
          <p:nvPr/>
        </p:nvSpPr>
        <p:spPr>
          <a:xfrm>
            <a:off x="3331450" y="591849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십자형 81">
            <a:extLst>
              <a:ext uri="{FF2B5EF4-FFF2-40B4-BE49-F238E27FC236}">
                <a16:creationId xmlns:a16="http://schemas.microsoft.com/office/drawing/2014/main" id="{1A3DB67B-6BCC-0DB2-5B74-D7CEA89C2B17}"/>
              </a:ext>
            </a:extLst>
          </p:cNvPr>
          <p:cNvSpPr/>
          <p:nvPr/>
        </p:nvSpPr>
        <p:spPr>
          <a:xfrm rot="2700000">
            <a:off x="2784599" y="456446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십자형 82">
            <a:extLst>
              <a:ext uri="{FF2B5EF4-FFF2-40B4-BE49-F238E27FC236}">
                <a16:creationId xmlns:a16="http://schemas.microsoft.com/office/drawing/2014/main" id="{3071214B-EA76-2257-5C8F-66F9938D4614}"/>
              </a:ext>
            </a:extLst>
          </p:cNvPr>
          <p:cNvSpPr/>
          <p:nvPr/>
        </p:nvSpPr>
        <p:spPr>
          <a:xfrm rot="2700000">
            <a:off x="3785059" y="3578068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십자형 83">
            <a:extLst>
              <a:ext uri="{FF2B5EF4-FFF2-40B4-BE49-F238E27FC236}">
                <a16:creationId xmlns:a16="http://schemas.microsoft.com/office/drawing/2014/main" id="{AE8EEEF7-C869-32B3-4B15-B48B9A822EDB}"/>
              </a:ext>
            </a:extLst>
          </p:cNvPr>
          <p:cNvSpPr/>
          <p:nvPr/>
        </p:nvSpPr>
        <p:spPr>
          <a:xfrm rot="2700000">
            <a:off x="5861680" y="2540042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0E3960E-4ABE-1CA4-F68B-8C95E4CCADDA}"/>
              </a:ext>
            </a:extLst>
          </p:cNvPr>
          <p:cNvSpPr/>
          <p:nvPr/>
        </p:nvSpPr>
        <p:spPr>
          <a:xfrm>
            <a:off x="8224273" y="2662824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C03FF02-63C0-2F11-729F-A490941F9DF6}"/>
              </a:ext>
            </a:extLst>
          </p:cNvPr>
          <p:cNvSpPr/>
          <p:nvPr/>
        </p:nvSpPr>
        <p:spPr>
          <a:xfrm>
            <a:off x="9224825" y="266282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ED7AA16-5F1D-D82F-D3E7-78045D16ABCD}"/>
              </a:ext>
            </a:extLst>
          </p:cNvPr>
          <p:cNvSpPr/>
          <p:nvPr/>
        </p:nvSpPr>
        <p:spPr>
          <a:xfrm>
            <a:off x="10225377" y="266282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78FCF73-3F98-CEB2-A8A9-5FF109804668}"/>
              </a:ext>
            </a:extLst>
          </p:cNvPr>
          <p:cNvSpPr/>
          <p:nvPr/>
        </p:nvSpPr>
        <p:spPr>
          <a:xfrm>
            <a:off x="8224272" y="366337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2A1A18D-4C73-FF01-5A63-06DFA85519F3}"/>
              </a:ext>
            </a:extLst>
          </p:cNvPr>
          <p:cNvSpPr/>
          <p:nvPr/>
        </p:nvSpPr>
        <p:spPr>
          <a:xfrm>
            <a:off x="9224824" y="366337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51EA0D2-2EA8-233B-1A5A-F672986C2504}"/>
              </a:ext>
            </a:extLst>
          </p:cNvPr>
          <p:cNvSpPr/>
          <p:nvPr/>
        </p:nvSpPr>
        <p:spPr>
          <a:xfrm>
            <a:off x="10225375" y="366337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212DD77-4E58-4D5D-E918-F9742DF1300F}"/>
              </a:ext>
            </a:extLst>
          </p:cNvPr>
          <p:cNvSpPr/>
          <p:nvPr/>
        </p:nvSpPr>
        <p:spPr>
          <a:xfrm>
            <a:off x="8224272" y="466391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8238C41-F9D9-59BF-EB14-A4A6AC9FF185}"/>
              </a:ext>
            </a:extLst>
          </p:cNvPr>
          <p:cNvSpPr/>
          <p:nvPr/>
        </p:nvSpPr>
        <p:spPr>
          <a:xfrm>
            <a:off x="9224824" y="466391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05249F3-667B-57AA-ABB1-C14771AD715F}"/>
              </a:ext>
            </a:extLst>
          </p:cNvPr>
          <p:cNvSpPr/>
          <p:nvPr/>
        </p:nvSpPr>
        <p:spPr>
          <a:xfrm>
            <a:off x="10225375" y="466391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C13E1F15-8D52-394F-AA2E-2A92E53E6A99}"/>
              </a:ext>
            </a:extLst>
          </p:cNvPr>
          <p:cNvCxnSpPr/>
          <p:nvPr/>
        </p:nvCxnSpPr>
        <p:spPr>
          <a:xfrm flipV="1">
            <a:off x="8224272" y="2142948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4D76838-8A5E-E85B-3760-9FA32A3F7FD8}"/>
              </a:ext>
            </a:extLst>
          </p:cNvPr>
          <p:cNvCxnSpPr>
            <a:cxnSpLocks/>
          </p:cNvCxnSpPr>
          <p:nvPr/>
        </p:nvCxnSpPr>
        <p:spPr>
          <a:xfrm flipV="1">
            <a:off x="8224272" y="5664468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F28D3596-26E9-E802-E1D9-692C348E32C1}"/>
              </a:ext>
            </a:extLst>
          </p:cNvPr>
          <p:cNvSpPr txBox="1"/>
          <p:nvPr/>
        </p:nvSpPr>
        <p:spPr>
          <a:xfrm>
            <a:off x="7789327" y="53225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6721D6C-A3FF-D712-8084-25D7A39ED8BA}"/>
              </a:ext>
            </a:extLst>
          </p:cNvPr>
          <p:cNvSpPr txBox="1"/>
          <p:nvPr/>
        </p:nvSpPr>
        <p:spPr>
          <a:xfrm>
            <a:off x="7789327" y="438319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E752D26-48C2-DD70-FC68-046361CF7A9F}"/>
              </a:ext>
            </a:extLst>
          </p:cNvPr>
          <p:cNvSpPr txBox="1"/>
          <p:nvPr/>
        </p:nvSpPr>
        <p:spPr>
          <a:xfrm>
            <a:off x="7789327" y="335928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2685B36-BAF9-510E-A6CD-BA15DA1715C2}"/>
              </a:ext>
            </a:extLst>
          </p:cNvPr>
          <p:cNvSpPr txBox="1"/>
          <p:nvPr/>
        </p:nvSpPr>
        <p:spPr>
          <a:xfrm>
            <a:off x="7789327" y="2365047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F0EBF8B-EAB3-4260-BAF3-DE4B8FDCA4B5}"/>
              </a:ext>
            </a:extLst>
          </p:cNvPr>
          <p:cNvSpPr txBox="1"/>
          <p:nvPr/>
        </p:nvSpPr>
        <p:spPr>
          <a:xfrm>
            <a:off x="8004943" y="557268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001FBCD-DBD1-81D1-F094-D9B50AFC5E9C}"/>
              </a:ext>
            </a:extLst>
          </p:cNvPr>
          <p:cNvSpPr txBox="1"/>
          <p:nvPr/>
        </p:nvSpPr>
        <p:spPr>
          <a:xfrm>
            <a:off x="9005495" y="5572685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C26801A-FADC-2C73-D507-01DC67FADC2F}"/>
              </a:ext>
            </a:extLst>
          </p:cNvPr>
          <p:cNvSpPr txBox="1"/>
          <p:nvPr/>
        </p:nvSpPr>
        <p:spPr>
          <a:xfrm>
            <a:off x="10023655" y="5572684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6423475-66D1-EC89-D351-DB984CD20A02}"/>
              </a:ext>
            </a:extLst>
          </p:cNvPr>
          <p:cNvSpPr txBox="1"/>
          <p:nvPr/>
        </p:nvSpPr>
        <p:spPr>
          <a:xfrm>
            <a:off x="11027920" y="557268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3473697-4632-4E28-43E8-66ECF83AA92C}"/>
              </a:ext>
            </a:extLst>
          </p:cNvPr>
          <p:cNvSpPr txBox="1"/>
          <p:nvPr/>
        </p:nvSpPr>
        <p:spPr>
          <a:xfrm>
            <a:off x="9725100" y="591849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F192496-A2A3-BBA5-A392-8C485865BFA5}"/>
              </a:ext>
            </a:extLst>
          </p:cNvPr>
          <p:cNvSpPr txBox="1"/>
          <p:nvPr/>
        </p:nvSpPr>
        <p:spPr>
          <a:xfrm>
            <a:off x="1121384" y="381075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5BE4D41-916A-B483-CEC5-822E375D4B0B}"/>
                  </a:ext>
                </a:extLst>
              </p:cNvPr>
              <p:cNvSpPr txBox="1"/>
              <p:nvPr/>
            </p:nvSpPr>
            <p:spPr>
              <a:xfrm>
                <a:off x="7410280" y="3810751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5BE4D41-916A-B483-CEC5-822E375D4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280" y="3810751"/>
                <a:ext cx="449161" cy="461665"/>
              </a:xfrm>
              <a:prstGeom prst="rect">
                <a:avLst/>
              </a:prstGeom>
              <a:blipFill>
                <a:blip r:embed="rId2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십자형 106">
            <a:extLst>
              <a:ext uri="{FF2B5EF4-FFF2-40B4-BE49-F238E27FC236}">
                <a16:creationId xmlns:a16="http://schemas.microsoft.com/office/drawing/2014/main" id="{57599B38-864D-B15D-8FD2-4119C473D4B9}"/>
              </a:ext>
            </a:extLst>
          </p:cNvPr>
          <p:cNvSpPr/>
          <p:nvPr/>
        </p:nvSpPr>
        <p:spPr>
          <a:xfrm rot="2700000">
            <a:off x="8120444" y="556497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B127A93F-F864-23E9-A279-E736054468AA}"/>
                  </a:ext>
                </a:extLst>
              </p:cNvPr>
              <p:cNvSpPr/>
              <p:nvPr/>
            </p:nvSpPr>
            <p:spPr>
              <a:xfrm>
                <a:off x="2226358" y="1178072"/>
                <a:ext cx="2079993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B127A93F-F864-23E9-A279-E736054468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358" y="1178072"/>
                <a:ext cx="2079993" cy="1384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A94301C-466C-FB3F-298A-99CA0D701611}"/>
                  </a:ext>
                </a:extLst>
              </p:cNvPr>
              <p:cNvSpPr txBox="1"/>
              <p:nvPr/>
            </p:nvSpPr>
            <p:spPr>
              <a:xfrm>
                <a:off x="8298114" y="1308018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A94301C-466C-FB3F-298A-99CA0D701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8114" y="1308018"/>
                <a:ext cx="2945422" cy="7838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십자형 109">
            <a:extLst>
              <a:ext uri="{FF2B5EF4-FFF2-40B4-BE49-F238E27FC236}">
                <a16:creationId xmlns:a16="http://schemas.microsoft.com/office/drawing/2014/main" id="{8308F248-E522-2CD2-599C-D2FF007C6B19}"/>
              </a:ext>
            </a:extLst>
          </p:cNvPr>
          <p:cNvSpPr/>
          <p:nvPr/>
        </p:nvSpPr>
        <p:spPr>
          <a:xfrm rot="2700000">
            <a:off x="8616201" y="539177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십자형 110">
            <a:extLst>
              <a:ext uri="{FF2B5EF4-FFF2-40B4-BE49-F238E27FC236}">
                <a16:creationId xmlns:a16="http://schemas.microsoft.com/office/drawing/2014/main" id="{02A575CC-0286-D66C-AA71-379AFA6ED130}"/>
              </a:ext>
            </a:extLst>
          </p:cNvPr>
          <p:cNvSpPr/>
          <p:nvPr/>
        </p:nvSpPr>
        <p:spPr>
          <a:xfrm rot="2700000">
            <a:off x="9116370" y="5039705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십자형 111">
            <a:extLst>
              <a:ext uri="{FF2B5EF4-FFF2-40B4-BE49-F238E27FC236}">
                <a16:creationId xmlns:a16="http://schemas.microsoft.com/office/drawing/2014/main" id="{C2120DF0-AEE0-1EF7-9068-393E514FD6C0}"/>
              </a:ext>
            </a:extLst>
          </p:cNvPr>
          <p:cNvSpPr/>
          <p:nvPr/>
        </p:nvSpPr>
        <p:spPr>
          <a:xfrm rot="2700000">
            <a:off x="7561968" y="542464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십자형 112">
            <a:extLst>
              <a:ext uri="{FF2B5EF4-FFF2-40B4-BE49-F238E27FC236}">
                <a16:creationId xmlns:a16="http://schemas.microsoft.com/office/drawing/2014/main" id="{25A62D21-93F0-E1C7-5FB3-E5DFB5D3A994}"/>
              </a:ext>
            </a:extLst>
          </p:cNvPr>
          <p:cNvSpPr/>
          <p:nvPr/>
        </p:nvSpPr>
        <p:spPr>
          <a:xfrm rot="2700000">
            <a:off x="7126619" y="50397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십자형 113">
            <a:extLst>
              <a:ext uri="{FF2B5EF4-FFF2-40B4-BE49-F238E27FC236}">
                <a16:creationId xmlns:a16="http://schemas.microsoft.com/office/drawing/2014/main" id="{63217E94-5F98-7EDD-D964-70B06D8ABF6F}"/>
              </a:ext>
            </a:extLst>
          </p:cNvPr>
          <p:cNvSpPr/>
          <p:nvPr/>
        </p:nvSpPr>
        <p:spPr>
          <a:xfrm rot="2700000">
            <a:off x="10122596" y="3547877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십자형 114">
            <a:extLst>
              <a:ext uri="{FF2B5EF4-FFF2-40B4-BE49-F238E27FC236}">
                <a16:creationId xmlns:a16="http://schemas.microsoft.com/office/drawing/2014/main" id="{65E30E6B-34BB-2FB9-78F6-9C619D75F979}"/>
              </a:ext>
            </a:extLst>
          </p:cNvPr>
          <p:cNvSpPr/>
          <p:nvPr/>
        </p:nvSpPr>
        <p:spPr>
          <a:xfrm rot="2700000">
            <a:off x="6159510" y="3578069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A2E9F80E-F502-2E5D-5F2E-513FFD91D137}"/>
              </a:ext>
            </a:extLst>
          </p:cNvPr>
          <p:cNvCxnSpPr>
            <a:cxnSpLocks/>
          </p:cNvCxnSpPr>
          <p:nvPr/>
        </p:nvCxnSpPr>
        <p:spPr>
          <a:xfrm flipV="1">
            <a:off x="980913" y="873134"/>
            <a:ext cx="3731941" cy="37542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A3B53C5C-8A62-5091-8134-9F36CA337013}"/>
              </a:ext>
            </a:extLst>
          </p:cNvPr>
          <p:cNvCxnSpPr>
            <a:cxnSpLocks/>
          </p:cNvCxnSpPr>
          <p:nvPr/>
        </p:nvCxnSpPr>
        <p:spPr>
          <a:xfrm>
            <a:off x="3884215" y="1720121"/>
            <a:ext cx="0" cy="190205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십자형 2">
            <a:extLst>
              <a:ext uri="{FF2B5EF4-FFF2-40B4-BE49-F238E27FC236}">
                <a16:creationId xmlns:a16="http://schemas.microsoft.com/office/drawing/2014/main" id="{B9979852-CB0C-E74A-72B0-93F5DC11AC4D}"/>
              </a:ext>
            </a:extLst>
          </p:cNvPr>
          <p:cNvSpPr/>
          <p:nvPr/>
        </p:nvSpPr>
        <p:spPr>
          <a:xfrm rot="2700000">
            <a:off x="4763580" y="256336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5232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ED05D0-C67A-EC92-37BC-ECF6A7A51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B6D34754-02E7-688D-813D-50117F305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딥러닝을 위한 수학</a:t>
            </a:r>
            <a:endParaRPr lang="ko-KR" altLang="en-US" dirty="0"/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90C06151-416B-3979-BEA1-F05FF9175614}"/>
              </a:ext>
            </a:extLst>
          </p:cNvPr>
          <p:cNvCxnSpPr>
            <a:cxnSpLocks/>
          </p:cNvCxnSpPr>
          <p:nvPr/>
        </p:nvCxnSpPr>
        <p:spPr>
          <a:xfrm>
            <a:off x="3434500" y="3460601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6B2F8AA-E570-69A7-A515-D750E4FBFBAE}"/>
              </a:ext>
            </a:extLst>
          </p:cNvPr>
          <p:cNvSpPr txBox="1"/>
          <p:nvPr/>
        </p:nvSpPr>
        <p:spPr>
          <a:xfrm>
            <a:off x="3448498" y="2805524"/>
            <a:ext cx="5295001" cy="2227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2738" lvl="0" indent="-312738">
              <a:lnSpc>
                <a:spcPct val="200000"/>
              </a:lnSpc>
              <a:buAutoNum type="arabicPeriod"/>
            </a:pPr>
            <a:r>
              <a:rPr lang="en-US" altLang="ko-KR" sz="180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MSE(Mean Squared Error)</a:t>
            </a:r>
          </a:p>
          <a:p>
            <a:pPr marL="312738" indent="-312738">
              <a:lnSpc>
                <a:spcPct val="200000"/>
              </a:lnSpc>
              <a:buFontTx/>
              <a:buAutoNum type="arabicPeriod"/>
            </a:pPr>
            <a:r>
              <a:rPr lang="en-US" altLang="ko-KR" sz="1800" b="1" u="sng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SGD (Stochastic Gradient Descent)</a:t>
            </a:r>
          </a:p>
          <a:p>
            <a:pPr marL="312738" indent="-312738">
              <a:lnSpc>
                <a:spcPct val="200000"/>
              </a:lnSpc>
              <a:buFontTx/>
              <a:buAutoNum type="arabicPeriod"/>
            </a:pP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선형 회귀</a:t>
            </a:r>
            <a:endParaRPr lang="en-US" altLang="ko-KR" sz="1800">
              <a:solidFill>
                <a:schemeClr val="tx1">
                  <a:lumMod val="85000"/>
                  <a:lumOff val="1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312738" indent="-312738">
              <a:lnSpc>
                <a:spcPct val="200000"/>
              </a:lnSpc>
              <a:buFontTx/>
              <a:buAutoNum type="arabicPeriod"/>
            </a:pP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로지스틱 회귀</a:t>
            </a:r>
            <a:endParaRPr lang="en-US" altLang="ko-KR" sz="1800">
              <a:solidFill>
                <a:schemeClr val="tx1">
                  <a:lumMod val="85000"/>
                  <a:lumOff val="1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C19F9420-9E66-37FF-1A0D-375D79C37D12}"/>
              </a:ext>
            </a:extLst>
          </p:cNvPr>
          <p:cNvCxnSpPr>
            <a:cxnSpLocks/>
          </p:cNvCxnSpPr>
          <p:nvPr/>
        </p:nvCxnSpPr>
        <p:spPr>
          <a:xfrm>
            <a:off x="3434500" y="3986467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[R] 13">
            <a:extLst>
              <a:ext uri="{FF2B5EF4-FFF2-40B4-BE49-F238E27FC236}">
                <a16:creationId xmlns:a16="http://schemas.microsoft.com/office/drawing/2014/main" id="{1E9E605E-3F0C-F98B-415B-495AFAE9DFD3}"/>
              </a:ext>
            </a:extLst>
          </p:cNvPr>
          <p:cNvCxnSpPr>
            <a:cxnSpLocks/>
          </p:cNvCxnSpPr>
          <p:nvPr/>
        </p:nvCxnSpPr>
        <p:spPr>
          <a:xfrm>
            <a:off x="3434500" y="4535474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[R] 13">
            <a:extLst>
              <a:ext uri="{FF2B5EF4-FFF2-40B4-BE49-F238E27FC236}">
                <a16:creationId xmlns:a16="http://schemas.microsoft.com/office/drawing/2014/main" id="{ACCF2A85-C98C-26FB-BF78-720FAB3EA411}"/>
              </a:ext>
            </a:extLst>
          </p:cNvPr>
          <p:cNvCxnSpPr>
            <a:cxnSpLocks/>
          </p:cNvCxnSpPr>
          <p:nvPr/>
        </p:nvCxnSpPr>
        <p:spPr>
          <a:xfrm>
            <a:off x="3434500" y="5084481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13">
            <a:extLst>
              <a:ext uri="{FF2B5EF4-FFF2-40B4-BE49-F238E27FC236}">
                <a16:creationId xmlns:a16="http://schemas.microsoft.com/office/drawing/2014/main" id="{F5868C1C-8942-A283-A141-467DED385DF2}"/>
              </a:ext>
            </a:extLst>
          </p:cNvPr>
          <p:cNvCxnSpPr>
            <a:cxnSpLocks/>
          </p:cNvCxnSpPr>
          <p:nvPr/>
        </p:nvCxnSpPr>
        <p:spPr>
          <a:xfrm>
            <a:off x="3434500" y="5633488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18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Gradient descent algorithm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2.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딥러닝을 위한 수학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2.2 SGD (Stochastic Gradient Descent)</a:t>
            </a: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4587B0-40D5-F72B-69BA-ACA088BB64EB}"/>
              </a:ext>
            </a:extLst>
          </p:cNvPr>
          <p:cNvSpPr/>
          <p:nvPr/>
        </p:nvSpPr>
        <p:spPr>
          <a:xfrm>
            <a:off x="2118290" y="1728366"/>
            <a:ext cx="74188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Gradient descent algorithm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3FEAF25-FA9F-1EAC-6B18-02CE75524121}"/>
              </a:ext>
            </a:extLst>
          </p:cNvPr>
          <p:cNvSpPr/>
          <p:nvPr/>
        </p:nvSpPr>
        <p:spPr>
          <a:xfrm>
            <a:off x="2545408" y="2604434"/>
            <a:ext cx="741881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비용 함수 최소화</a:t>
            </a:r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경사 하강은 많은 최소화 문제에 사용된다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주어진 비용 함수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비용 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(W, b)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에 대해 비용을 최소화하기 위해 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W, b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를 찾는다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일반적인 함수 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비용 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(w1, w2,…)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에 적용 가능</a:t>
            </a:r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8315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Gradient descent algorithm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2.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딥러닝을 위한 수학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2.2 SGD (Stochastic Gradient Descent)</a:t>
            </a: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5FDA2C-B8AE-A643-31ED-FF8033B5F1CE}"/>
              </a:ext>
            </a:extLst>
          </p:cNvPr>
          <p:cNvSpPr/>
          <p:nvPr/>
        </p:nvSpPr>
        <p:spPr>
          <a:xfrm>
            <a:off x="2077067" y="1675900"/>
            <a:ext cx="74188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작동 방식</a:t>
            </a:r>
            <a:endParaRPr lang="en-US" altLang="ko-KR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0C04D74-680A-8481-3A33-900B5CDE9322}"/>
              </a:ext>
            </a:extLst>
          </p:cNvPr>
          <p:cNvSpPr/>
          <p:nvPr/>
        </p:nvSpPr>
        <p:spPr>
          <a:xfrm>
            <a:off x="2504185" y="2343624"/>
            <a:ext cx="741881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초기 추측으로 시작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0,0 (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또는 다른 값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에서 시작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W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와 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b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를 약간 변경하여 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cost(W, b)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의 비용을 줄이려고 노력</a:t>
            </a:r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매개 변수를 변경할 때마다 가능한 가장 낮은 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cost(W, b)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을 감소시키는 기울기를 선택</a:t>
            </a:r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반복</a:t>
            </a:r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최소한의 지역으로 수렴 할 때까지 수행</a:t>
            </a:r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5378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Gradient descent algorithm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2.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딥러닝을 위한 수학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2.2 SGD (Stochastic Gradient Descent)</a:t>
            </a: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A3CFB963-7EBE-EA35-CB9B-0AA9E23CB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336" y="2365168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DD2D41-6A65-31D5-B69E-74C8C24CA28A}"/>
              </a:ext>
            </a:extLst>
          </p:cNvPr>
          <p:cNvSpPr txBox="1"/>
          <p:nvPr/>
        </p:nvSpPr>
        <p:spPr>
          <a:xfrm>
            <a:off x="1840752" y="3760679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D33E6F-410B-7FBB-1E75-EEE9BE2680DF}"/>
              </a:ext>
            </a:extLst>
          </p:cNvPr>
          <p:cNvSpPr/>
          <p:nvPr/>
        </p:nvSpPr>
        <p:spPr>
          <a:xfrm>
            <a:off x="7135272" y="2536529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6B9E3B8-05DA-3F03-97A1-6DCC53197323}"/>
              </a:ext>
            </a:extLst>
          </p:cNvPr>
          <p:cNvSpPr/>
          <p:nvPr/>
        </p:nvSpPr>
        <p:spPr>
          <a:xfrm>
            <a:off x="6034618" y="3441286"/>
            <a:ext cx="239764" cy="23976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E2B6D50-11AC-8278-CF77-95DCF01A3790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6953872" y="2288136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DCB33CF-158C-33AA-6AA1-E2495E1B5469}"/>
              </a:ext>
            </a:extLst>
          </p:cNvPr>
          <p:cNvSpPr/>
          <p:nvPr/>
        </p:nvSpPr>
        <p:spPr>
          <a:xfrm>
            <a:off x="6027750" y="4624085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3DFE89-3B8C-5F89-CE2B-F29815295618}"/>
              </a:ext>
            </a:extLst>
          </p:cNvPr>
          <p:cNvSpPr/>
          <p:nvPr/>
        </p:nvSpPr>
        <p:spPr>
          <a:xfrm>
            <a:off x="3617267" y="2529389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429010B-2547-D0AD-B550-89C0CAE0BA18}"/>
              </a:ext>
            </a:extLst>
          </p:cNvPr>
          <p:cNvCxnSpPr>
            <a:cxnSpLocks/>
          </p:cNvCxnSpPr>
          <p:nvPr/>
        </p:nvCxnSpPr>
        <p:spPr>
          <a:xfrm>
            <a:off x="5356025" y="2745559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623866-4A3C-5169-2549-36528CDDA7EB}"/>
              </a:ext>
            </a:extLst>
          </p:cNvPr>
          <p:cNvSpPr/>
          <p:nvPr/>
        </p:nvSpPr>
        <p:spPr>
          <a:xfrm>
            <a:off x="3330516" y="3245725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3C2595E-57B2-9B44-0337-08ADF7016975}"/>
              </a:ext>
            </a:extLst>
          </p:cNvPr>
          <p:cNvCxnSpPr>
            <a:cxnSpLocks/>
          </p:cNvCxnSpPr>
          <p:nvPr/>
        </p:nvCxnSpPr>
        <p:spPr>
          <a:xfrm>
            <a:off x="5069274" y="3461895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3B4643C-19F6-E582-9A84-341A79BE5821}"/>
                  </a:ext>
                </a:extLst>
              </p:cNvPr>
              <p:cNvSpPr txBox="1"/>
              <p:nvPr/>
            </p:nvSpPr>
            <p:spPr>
              <a:xfrm>
                <a:off x="8186831" y="2365168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3B4643C-19F6-E582-9A84-341A79BE5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831" y="2365168"/>
                <a:ext cx="3527211" cy="6914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C350F07-93B0-098D-0BE9-9A08A2BE0A9D}"/>
                  </a:ext>
                </a:extLst>
              </p:cNvPr>
              <p:cNvSpPr txBox="1"/>
              <p:nvPr/>
            </p:nvSpPr>
            <p:spPr>
              <a:xfrm>
                <a:off x="8550679" y="1961126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C350F07-93B0-098D-0BE9-9A08A2BE0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0679" y="1961126"/>
                <a:ext cx="1686808" cy="369332"/>
              </a:xfrm>
              <a:prstGeom prst="rect">
                <a:avLst/>
              </a:prstGeom>
              <a:blipFill>
                <a:blip r:embed="rId4"/>
                <a:stretch>
                  <a:fillRect l="-1087" t="-18333" r="-725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5EBC026-AA26-5170-9B82-505A54399562}"/>
              </a:ext>
            </a:extLst>
          </p:cNvPr>
          <p:cNvCxnSpPr>
            <a:cxnSpLocks/>
          </p:cNvCxnSpPr>
          <p:nvPr/>
        </p:nvCxnSpPr>
        <p:spPr>
          <a:xfrm flipH="1">
            <a:off x="6228047" y="2707299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3CF315B-633A-FA06-AA87-87D1B22D0EEC}"/>
              </a:ext>
            </a:extLst>
          </p:cNvPr>
          <p:cNvCxnSpPr>
            <a:cxnSpLocks/>
          </p:cNvCxnSpPr>
          <p:nvPr/>
        </p:nvCxnSpPr>
        <p:spPr>
          <a:xfrm flipH="1">
            <a:off x="6081598" y="1438669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076E8BA-3D14-73E4-02BF-5279AFF29EBB}"/>
              </a:ext>
            </a:extLst>
          </p:cNvPr>
          <p:cNvSpPr txBox="1"/>
          <p:nvPr/>
        </p:nvSpPr>
        <p:spPr>
          <a:xfrm>
            <a:off x="4519515" y="5638494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398FF0AE-E970-EAEF-C77B-7331258316AA}"/>
              </a:ext>
            </a:extLst>
          </p:cNvPr>
          <p:cNvSpPr/>
          <p:nvPr/>
        </p:nvSpPr>
        <p:spPr>
          <a:xfrm flipH="1">
            <a:off x="6413004" y="5670576"/>
            <a:ext cx="354583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33F8103-460B-CADE-4281-8FAF32B801A6}"/>
                  </a:ext>
                </a:extLst>
              </p:cNvPr>
              <p:cNvSpPr txBox="1"/>
              <p:nvPr/>
            </p:nvSpPr>
            <p:spPr>
              <a:xfrm>
                <a:off x="8413576" y="3745092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33F8103-460B-CADE-4281-8FAF32B80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3576" y="3745092"/>
                <a:ext cx="2433504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39639C-2404-772A-281F-B8A4882231CB}"/>
                  </a:ext>
                </a:extLst>
              </p:cNvPr>
              <p:cNvSpPr txBox="1"/>
              <p:nvPr/>
            </p:nvSpPr>
            <p:spPr>
              <a:xfrm>
                <a:off x="10038097" y="4142822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39639C-2404-772A-281F-B8A488223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8097" y="4142822"/>
                <a:ext cx="1460353" cy="369332"/>
              </a:xfrm>
              <a:prstGeom prst="rect">
                <a:avLst/>
              </a:prstGeom>
              <a:blipFill>
                <a:blip r:embed="rId6"/>
                <a:stretch>
                  <a:fillRect t="-1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4C2424F-C490-73CA-7103-27725AEE3360}"/>
                  </a:ext>
                </a:extLst>
              </p:cNvPr>
              <p:cNvSpPr txBox="1"/>
              <p:nvPr/>
            </p:nvSpPr>
            <p:spPr>
              <a:xfrm>
                <a:off x="9151395" y="3445601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4C2424F-C490-73CA-7103-27725AEE3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1395" y="3445601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A636AB0-B68B-20CA-1C63-99776AD3AA94}"/>
                  </a:ext>
                </a:extLst>
              </p:cNvPr>
              <p:cNvSpPr txBox="1"/>
              <p:nvPr/>
            </p:nvSpPr>
            <p:spPr>
              <a:xfrm>
                <a:off x="8178244" y="4687971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A636AB0-B68B-20CA-1C63-99776AD3A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244" y="4687971"/>
                <a:ext cx="2433504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0668E6D-9A19-CCB4-4769-7F665108AA2B}"/>
                  </a:ext>
                </a:extLst>
              </p:cNvPr>
              <p:cNvSpPr txBox="1"/>
              <p:nvPr/>
            </p:nvSpPr>
            <p:spPr>
              <a:xfrm>
                <a:off x="7934643" y="5233120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0668E6D-9A19-CCB4-4769-7F665108A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4643" y="5233120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4390B71-7B09-CEC5-C964-52E8B1991F14}"/>
              </a:ext>
            </a:extLst>
          </p:cNvPr>
          <p:cNvCxnSpPr>
            <a:cxnSpLocks/>
          </p:cNvCxnSpPr>
          <p:nvPr/>
        </p:nvCxnSpPr>
        <p:spPr>
          <a:xfrm flipH="1">
            <a:off x="5176552" y="2995567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D7924F9-0473-EA69-8B13-591E1E435EBA}"/>
              </a:ext>
            </a:extLst>
          </p:cNvPr>
          <p:cNvCxnSpPr>
            <a:cxnSpLocks/>
          </p:cNvCxnSpPr>
          <p:nvPr/>
        </p:nvCxnSpPr>
        <p:spPr>
          <a:xfrm flipH="1">
            <a:off x="4555191" y="3929758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2734DFA-7299-BA47-B15C-7D3E79C3B1B0}"/>
              </a:ext>
            </a:extLst>
          </p:cNvPr>
          <p:cNvCxnSpPr>
            <a:cxnSpLocks/>
          </p:cNvCxnSpPr>
          <p:nvPr/>
        </p:nvCxnSpPr>
        <p:spPr>
          <a:xfrm flipH="1" flipV="1">
            <a:off x="3173860" y="5208911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462E727-3E00-75D1-924B-DC0AB9AAA393}"/>
              </a:ext>
            </a:extLst>
          </p:cNvPr>
          <p:cNvSpPr txBox="1"/>
          <p:nvPr/>
        </p:nvSpPr>
        <p:spPr>
          <a:xfrm>
            <a:off x="8637688" y="1474911"/>
            <a:ext cx="135934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C7D2E57-AE28-0557-35D8-3D004A45B69F}"/>
              </a:ext>
            </a:extLst>
          </p:cNvPr>
          <p:cNvSpPr/>
          <p:nvPr/>
        </p:nvSpPr>
        <p:spPr>
          <a:xfrm>
            <a:off x="6484553" y="2463739"/>
            <a:ext cx="239764" cy="23976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229710F-755D-7CA7-1FC0-0735D6C9B279}"/>
              </a:ext>
            </a:extLst>
          </p:cNvPr>
          <p:cNvSpPr/>
          <p:nvPr/>
        </p:nvSpPr>
        <p:spPr>
          <a:xfrm>
            <a:off x="5671801" y="4076689"/>
            <a:ext cx="239764" cy="23976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2BFF8AA-AAA5-02B5-B7DD-9D5147738BC0}"/>
              </a:ext>
            </a:extLst>
          </p:cNvPr>
          <p:cNvCxnSpPr>
            <a:cxnSpLocks/>
            <a:stCxn id="10" idx="4"/>
          </p:cNvCxnSpPr>
          <p:nvPr/>
        </p:nvCxnSpPr>
        <p:spPr>
          <a:xfrm flipH="1">
            <a:off x="5856384" y="3681050"/>
            <a:ext cx="298116" cy="42498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EBB9F7E0-E3AC-B0D3-B012-BA692618C0DF}"/>
              </a:ext>
            </a:extLst>
          </p:cNvPr>
          <p:cNvSpPr/>
          <p:nvPr/>
        </p:nvSpPr>
        <p:spPr>
          <a:xfrm>
            <a:off x="5320934" y="4520286"/>
            <a:ext cx="239764" cy="23976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4FD0CDC-72C6-7B95-7D4D-950E4BB34EB4}"/>
              </a:ext>
            </a:extLst>
          </p:cNvPr>
          <p:cNvCxnSpPr>
            <a:cxnSpLocks/>
            <a:stCxn id="34" idx="3"/>
          </p:cNvCxnSpPr>
          <p:nvPr/>
        </p:nvCxnSpPr>
        <p:spPr>
          <a:xfrm flipH="1">
            <a:off x="5510588" y="4281340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BC8982B2-0486-F281-D9F7-35BF063B4EA7}"/>
              </a:ext>
            </a:extLst>
          </p:cNvPr>
          <p:cNvSpPr/>
          <p:nvPr/>
        </p:nvSpPr>
        <p:spPr>
          <a:xfrm>
            <a:off x="4588335" y="4985949"/>
            <a:ext cx="239764" cy="23976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1697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Gradient descent algorithm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2.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딥러닝을 위한 수학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2.2 SGD (Stochastic Gradient Descent)</a:t>
            </a: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04D4112-8A6E-2419-A579-0D10D95D0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98" y="1756697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023590-805B-DE60-411F-7473894DD692}"/>
                  </a:ext>
                </a:extLst>
              </p:cNvPr>
              <p:cNvSpPr txBox="1"/>
              <p:nvPr/>
            </p:nvSpPr>
            <p:spPr>
              <a:xfrm>
                <a:off x="1724892" y="1405507"/>
                <a:ext cx="3232616" cy="1743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수렴까지 반복</a:t>
                </a:r>
                <a:endParaRPr lang="en-US" altLang="ko-KR" sz="24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{</a:t>
                </a: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4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}</a:t>
                </a:r>
                <a:endParaRPr lang="ko-KR" altLang="en-US" sz="24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023590-805B-DE60-411F-7473894DD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892" y="1405507"/>
                <a:ext cx="3232616" cy="1743362"/>
              </a:xfrm>
              <a:prstGeom prst="rect">
                <a:avLst/>
              </a:prstGeom>
              <a:blipFill>
                <a:blip r:embed="rId3"/>
                <a:stretch>
                  <a:fillRect l="-3019" t="-2797" b="-69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말풍선: 사각형 38">
            <a:extLst>
              <a:ext uri="{FF2B5EF4-FFF2-40B4-BE49-F238E27FC236}">
                <a16:creationId xmlns:a16="http://schemas.microsoft.com/office/drawing/2014/main" id="{13C4BBA6-3D01-5A6E-3A68-8547C884F6AC}"/>
              </a:ext>
            </a:extLst>
          </p:cNvPr>
          <p:cNvSpPr/>
          <p:nvPr/>
        </p:nvSpPr>
        <p:spPr>
          <a:xfrm>
            <a:off x="1950785" y="3014480"/>
            <a:ext cx="1427356" cy="617034"/>
          </a:xfrm>
          <a:prstGeom prst="wedgeRectCallout">
            <a:avLst>
              <a:gd name="adj1" fmla="val 48939"/>
              <a:gd name="adj2" fmla="val -117010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learning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rate</a:t>
            </a:r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0" name="말풍선: 사각형 39">
            <a:extLst>
              <a:ext uri="{FF2B5EF4-FFF2-40B4-BE49-F238E27FC236}">
                <a16:creationId xmlns:a16="http://schemas.microsoft.com/office/drawing/2014/main" id="{82684D19-BC31-59BA-075A-379CF3E54815}"/>
              </a:ext>
            </a:extLst>
          </p:cNvPr>
          <p:cNvSpPr/>
          <p:nvPr/>
        </p:nvSpPr>
        <p:spPr>
          <a:xfrm>
            <a:off x="4319835" y="3014480"/>
            <a:ext cx="1427356" cy="617034"/>
          </a:xfrm>
          <a:prstGeom prst="wedgeRectCallout">
            <a:avLst>
              <a:gd name="adj1" fmla="val -81324"/>
              <a:gd name="adj2" fmla="val -94620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derivative</a:t>
            </a:r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1" name="십자형 40">
            <a:extLst>
              <a:ext uri="{FF2B5EF4-FFF2-40B4-BE49-F238E27FC236}">
                <a16:creationId xmlns:a16="http://schemas.microsoft.com/office/drawing/2014/main" id="{67859BB3-2D70-7394-C91D-0570C8C34D98}"/>
              </a:ext>
            </a:extLst>
          </p:cNvPr>
          <p:cNvSpPr/>
          <p:nvPr/>
        </p:nvSpPr>
        <p:spPr>
          <a:xfrm rot="2700000">
            <a:off x="10301953" y="2687688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59113D1-7353-1514-1237-1A9D14802AAE}"/>
              </a:ext>
            </a:extLst>
          </p:cNvPr>
          <p:cNvCxnSpPr>
            <a:cxnSpLocks/>
          </p:cNvCxnSpPr>
          <p:nvPr/>
        </p:nvCxnSpPr>
        <p:spPr>
          <a:xfrm flipH="1">
            <a:off x="9635616" y="1769905"/>
            <a:ext cx="1326642" cy="27579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B43D756-5396-BE87-7402-258D92B6843B}"/>
                  </a:ext>
                </a:extLst>
              </p:cNvPr>
              <p:cNvSpPr txBox="1"/>
              <p:nvPr/>
            </p:nvSpPr>
            <p:spPr>
              <a:xfrm>
                <a:off x="1678076" y="5427858"/>
                <a:ext cx="7711342" cy="635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S-Core Dream 4 Regular" panose="020B0503030302020204" pitchFamily="34" charset="-127"/>
                            <a:ea typeface="S-Core Dream 4 Regular" panose="020B0503030302020204" pitchFamily="34" charset="-127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S-Core Dream 4 Regular" panose="020B0503030302020204" pitchFamily="34" charset="-127"/>
                            <a:ea typeface="S-Core Dream 4 Regular" panose="020B0503030302020204" pitchFamily="34" charset="-127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S-Core Dream 4 Regular" panose="020B0503030302020204" pitchFamily="34" charset="-127"/>
                            <a:ea typeface="S-Core Dream 4 Regular" panose="020B0503030302020204" pitchFamily="34" charset="-127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 </a:t>
                </a:r>
                <a:r>
                  <a:rPr lang="ko-KR" altLang="en-US" sz="2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을 </a:t>
                </a:r>
                <a:r>
                  <a:rPr lang="en-US" altLang="ko-KR" sz="2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w</a:t>
                </a:r>
                <a:r>
                  <a:rPr lang="ko-KR" altLang="en-US" sz="2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에 대해서 </a:t>
                </a:r>
                <a:r>
                  <a:rPr lang="ko-KR" altLang="en-US" sz="2400" err="1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편미분</a:t>
                </a:r>
                <a:r>
                  <a:rPr lang="ko-KR" altLang="en-US" sz="2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 하면 된다</a:t>
                </a:r>
                <a:r>
                  <a:rPr lang="en-US" altLang="ko-KR" sz="2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B43D756-5396-BE87-7402-258D92B68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8076" y="5427858"/>
                <a:ext cx="7711342" cy="635367"/>
              </a:xfrm>
              <a:prstGeom prst="rect">
                <a:avLst/>
              </a:prstGeom>
              <a:blipFill>
                <a:blip r:embed="rId4"/>
                <a:stretch>
                  <a:fillRect b="-76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5C050F16-AF22-7140-1A9F-FE21A1E44F0E}"/>
              </a:ext>
            </a:extLst>
          </p:cNvPr>
          <p:cNvSpPr txBox="1"/>
          <p:nvPr/>
        </p:nvSpPr>
        <p:spPr>
          <a:xfrm>
            <a:off x="8576964" y="5014149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w</a:t>
            </a:r>
            <a:endParaRPr lang="ko-KR" altLang="en-US" sz="24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4496E55-D0EA-81E7-D382-304B0A4CD99C}"/>
              </a:ext>
            </a:extLst>
          </p:cNvPr>
          <p:cNvSpPr txBox="1"/>
          <p:nvPr/>
        </p:nvSpPr>
        <p:spPr>
          <a:xfrm>
            <a:off x="5935950" y="3717918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J</a:t>
            </a:r>
            <a:endParaRPr lang="ko-KR" altLang="en-US" sz="24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46717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Chain Rule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2.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딥러닝을 위한 수학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2.2 SGD (Stochastic Gradient Descent)</a:t>
            </a: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7E4D0063-17DF-F980-BE12-430450EC6DE3}"/>
                  </a:ext>
                </a:extLst>
              </p:cNvPr>
              <p:cNvSpPr/>
              <p:nvPr/>
            </p:nvSpPr>
            <p:spPr>
              <a:xfrm>
                <a:off x="6729867" y="2332498"/>
                <a:ext cx="2651495" cy="19870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4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6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endParaRPr lang="ko-KR" altLang="en-US" sz="16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7E4D0063-17DF-F980-BE12-430450EC6D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867" y="2332498"/>
                <a:ext cx="2651495" cy="1987019"/>
              </a:xfrm>
              <a:prstGeom prst="rect">
                <a:avLst/>
              </a:prstGeom>
              <a:blipFill>
                <a:blip r:embed="rId2"/>
                <a:stretch>
                  <a:fillRect l="-3678" t="-24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405A3D5-ED30-1162-08AA-1619F09BCCB6}"/>
                  </a:ext>
                </a:extLst>
              </p:cNvPr>
              <p:cNvSpPr/>
              <p:nvPr/>
            </p:nvSpPr>
            <p:spPr>
              <a:xfrm>
                <a:off x="2172992" y="1326272"/>
                <a:ext cx="3528595" cy="46470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600">
                    <a:latin typeface="Cambria Math" panose="02040503050406030204" pitchFamily="18" charset="0"/>
                  </a:rPr>
                  <a:t> </a:t>
                </a:r>
                <a:endParaRPr lang="en-US" altLang="ko-KR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US" altLang="ko-KR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altLang="ko-KR" sz="16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16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wx</m:t>
                    </m:r>
                    <m:r>
                      <m:rPr>
                        <m:nor/>
                      </m:rPr>
                      <a:rPr lang="en-US" altLang="ko-KR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m:rPr>
                        <m:nor/>
                      </m:rPr>
                      <a:rPr lang="en-US" altLang="ko-KR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endParaRPr lang="en-US" altLang="ko-KR" sz="24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600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ko-KR" altLang="en-US" sz="160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m:rPr>
                        <m:nor/>
                      </m:rPr>
                      <a:rPr lang="en-US" altLang="ko-KR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m:rPr>
                        <m:nor/>
                      </m:rPr>
                      <a:rPr lang="en-US" altLang="ko-KR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ko-KR" sz="16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 sz="16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405A3D5-ED30-1162-08AA-1619F09BCC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92" y="1326272"/>
                <a:ext cx="3528595" cy="46470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AAA35B4-9C7B-C038-C480-CB4140E65D75}"/>
              </a:ext>
            </a:extLst>
          </p:cNvPr>
          <p:cNvSpPr txBox="1"/>
          <p:nvPr/>
        </p:nvSpPr>
        <p:spPr>
          <a:xfrm>
            <a:off x="6677522" y="1698027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318675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4F1598C-B69A-26CB-4E35-3B25297194CA}"/>
              </a:ext>
            </a:extLst>
          </p:cNvPr>
          <p:cNvSpPr/>
          <p:nvPr/>
        </p:nvSpPr>
        <p:spPr>
          <a:xfrm>
            <a:off x="1249401" y="1753862"/>
            <a:ext cx="52197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i="1" dirty="0">
                <a:solidFill>
                  <a:srgbClr val="494E52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"</a:t>
            </a:r>
            <a:r>
              <a:rPr lang="ko-KR" altLang="en-US" sz="2000" i="1" dirty="0">
                <a:solidFill>
                  <a:srgbClr val="494E52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보통의 사람이 수행하는 지능적인 작업을 자동화하기 위한 연구 활동 </a:t>
            </a:r>
            <a:r>
              <a:rPr lang="en-US" altLang="ko-KR" sz="2000" i="1" dirty="0">
                <a:solidFill>
                  <a:srgbClr val="494E52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 </a:t>
            </a:r>
            <a:r>
              <a:rPr lang="ko-KR" altLang="en-US" sz="2000" i="1" dirty="0">
                <a:solidFill>
                  <a:srgbClr val="494E52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본문</a:t>
            </a:r>
            <a:r>
              <a:rPr lang="en-US" altLang="ko-KR" sz="2000" i="1" dirty="0">
                <a:solidFill>
                  <a:srgbClr val="494E52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"</a:t>
            </a:r>
            <a:endParaRPr lang="ko-KR" altLang="en-US" sz="2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2512DEB-B678-9ACD-D1DE-E36D9BBEB244}"/>
              </a:ext>
            </a:extLst>
          </p:cNvPr>
          <p:cNvSpPr/>
          <p:nvPr/>
        </p:nvSpPr>
        <p:spPr>
          <a:xfrm>
            <a:off x="1249401" y="2959007"/>
            <a:ext cx="59542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i="1" dirty="0">
                <a:solidFill>
                  <a:srgbClr val="494E52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인공지능</a:t>
            </a:r>
            <a:r>
              <a:rPr lang="en-US" altLang="ko-KR" sz="2000" i="1" dirty="0">
                <a:solidFill>
                  <a:srgbClr val="494E52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</a:t>
            </a:r>
            <a:r>
              <a:rPr lang="ko-KR" altLang="en-US" sz="2000" i="1" dirty="0">
                <a:solidFill>
                  <a:srgbClr val="494E52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人工知能</a:t>
            </a:r>
            <a:r>
              <a:rPr lang="en-US" altLang="ko-KR" sz="2000" i="1" dirty="0">
                <a:solidFill>
                  <a:srgbClr val="494E52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2000" i="1" dirty="0">
                <a:solidFill>
                  <a:srgbClr val="494E52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영어</a:t>
            </a:r>
            <a:r>
              <a:rPr lang="en-US" altLang="ko-KR" sz="2000" i="1" dirty="0">
                <a:solidFill>
                  <a:srgbClr val="494E52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: artificial intelligence, AI)</a:t>
            </a:r>
            <a:r>
              <a:rPr lang="ko-KR" altLang="en-US" sz="2000" i="1" dirty="0">
                <a:solidFill>
                  <a:srgbClr val="494E52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은 기계로부터 만들어진 지능을 말한다</a:t>
            </a:r>
            <a:r>
              <a:rPr lang="en-US" altLang="ko-KR" sz="2000" i="1" dirty="0">
                <a:solidFill>
                  <a:srgbClr val="494E52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 - </a:t>
            </a:r>
            <a:r>
              <a:rPr lang="en-US" altLang="ko-KR" sz="2000" i="1" dirty="0" err="1">
                <a:solidFill>
                  <a:srgbClr val="494E52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wikipedia</a:t>
            </a:r>
            <a:endParaRPr lang="ko-KR" altLang="en-US" sz="2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C261D77-AE3C-F209-90C9-20243AF2D498}"/>
              </a:ext>
            </a:extLst>
          </p:cNvPr>
          <p:cNvSpPr/>
          <p:nvPr/>
        </p:nvSpPr>
        <p:spPr>
          <a:xfrm>
            <a:off x="1249401" y="4238236"/>
            <a:ext cx="82440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i="1" dirty="0">
                <a:solidFill>
                  <a:srgbClr val="494E52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명시적인 규칙을 충분하게 만들어 기계의 수준을 높이는 접근 방법을 </a:t>
            </a:r>
            <a:r>
              <a:rPr lang="en-US" altLang="ko-KR" sz="2000" i="1" dirty="0">
                <a:solidFill>
                  <a:srgbClr val="494E52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symbolic AI </a:t>
            </a:r>
            <a:r>
              <a:rPr lang="ko-KR" altLang="en-US" sz="2000" i="1" dirty="0">
                <a:solidFill>
                  <a:srgbClr val="494E52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라고 하며</a:t>
            </a:r>
            <a:r>
              <a:rPr lang="en-US" altLang="ko-KR" sz="2000" i="1" dirty="0">
                <a:solidFill>
                  <a:srgbClr val="494E52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1950</a:t>
            </a:r>
            <a:r>
              <a:rPr lang="ko-KR" altLang="en-US" sz="2000" i="1" dirty="0">
                <a:solidFill>
                  <a:srgbClr val="494E52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년대부터 </a:t>
            </a:r>
            <a:r>
              <a:rPr lang="en-US" altLang="ko-KR" sz="2000" i="1" dirty="0">
                <a:solidFill>
                  <a:srgbClr val="494E52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1980</a:t>
            </a:r>
            <a:r>
              <a:rPr lang="ko-KR" altLang="en-US" sz="2000" i="1" dirty="0">
                <a:solidFill>
                  <a:srgbClr val="494E52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년대까지 </a:t>
            </a:r>
            <a:r>
              <a:rPr lang="en-US" altLang="ko-KR" sz="2000" i="1" dirty="0">
                <a:solidFill>
                  <a:srgbClr val="494E52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AI</a:t>
            </a:r>
            <a:r>
              <a:rPr lang="ko-KR" altLang="en-US" sz="2000" i="1" dirty="0">
                <a:solidFill>
                  <a:srgbClr val="494E52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의 지배적인 패러다임이었습니다</a:t>
            </a:r>
            <a:r>
              <a:rPr lang="en-US" altLang="ko-KR" sz="2000" i="1" dirty="0">
                <a:solidFill>
                  <a:srgbClr val="494E52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2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7150906-48C2-DFDD-DE91-FA8B25E01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F835A0-CADF-7F3C-7D2A-49189CF47CAE}"/>
              </a:ext>
            </a:extLst>
          </p:cNvPr>
          <p:cNvSpPr txBox="1"/>
          <p:nvPr/>
        </p:nvSpPr>
        <p:spPr>
          <a:xfrm>
            <a:off x="5229986" y="257848"/>
            <a:ext cx="67891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1. </a:t>
            </a:r>
            <a:r>
              <a:rPr lang="ko-KR" altLang="en-US" sz="1200" dirty="0" err="1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딥러닝이란</a:t>
            </a:r>
            <a:r>
              <a:rPr lang="ko-KR" altLang="en-US" sz="1200" dirty="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무엇인가</a:t>
            </a:r>
            <a:r>
              <a:rPr lang="en-US" altLang="ko-KR" sz="1200" dirty="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?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D0B6CD-78E1-E863-7D3C-2922062690A4}"/>
              </a:ext>
            </a:extLst>
          </p:cNvPr>
          <p:cNvSpPr/>
          <p:nvPr/>
        </p:nvSpPr>
        <p:spPr>
          <a:xfrm>
            <a:off x="8343562" y="589163"/>
            <a:ext cx="36755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1.1 </a:t>
            </a:r>
            <a:r>
              <a:rPr lang="ko-KR" altLang="en-US" sz="1400" spc="-150" dirty="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인공지능과 </a:t>
            </a:r>
            <a:r>
              <a:rPr lang="ko-KR" altLang="en-US" sz="1400" spc="-150" dirty="0" err="1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머신러닝</a:t>
            </a:r>
            <a:r>
              <a:rPr lang="en-US" altLang="ko-KR" sz="1400" spc="-150" dirty="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</a:t>
            </a:r>
            <a:r>
              <a:rPr lang="ko-KR" altLang="en-US" sz="1400" spc="-150" dirty="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딥러닝</a:t>
            </a:r>
            <a:endParaRPr lang="en-US" altLang="ko-KR" sz="1400" spc="-150" dirty="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3" name="제목 12">
            <a:extLst>
              <a:ext uri="{FF2B5EF4-FFF2-40B4-BE49-F238E27FC236}">
                <a16:creationId xmlns:a16="http://schemas.microsoft.com/office/drawing/2014/main" id="{19C1C177-7316-BA72-626C-63983D77D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ore-KR" altLang="en-US" dirty="0"/>
              <a:t>인공지능</a:t>
            </a:r>
          </a:p>
        </p:txBody>
      </p:sp>
    </p:spTree>
    <p:extLst>
      <p:ext uri="{BB962C8B-B14F-4D97-AF65-F5344CB8AC3E}">
        <p14:creationId xmlns:p14="http://schemas.microsoft.com/office/powerpoint/2010/main" val="28794252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Chain Rule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2.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딥러닝을 위한 수학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2.2 SGD (Stochastic Gradient Descent)</a:t>
            </a: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7E4D0063-17DF-F980-BE12-430450EC6DE3}"/>
                  </a:ext>
                </a:extLst>
              </p:cNvPr>
              <p:cNvSpPr/>
              <p:nvPr/>
            </p:nvSpPr>
            <p:spPr>
              <a:xfrm>
                <a:off x="6729867" y="2332498"/>
                <a:ext cx="2651495" cy="19870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4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6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endParaRPr lang="ko-KR" altLang="en-US" sz="16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7E4D0063-17DF-F980-BE12-430450EC6D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867" y="2332498"/>
                <a:ext cx="2651495" cy="1987019"/>
              </a:xfrm>
              <a:prstGeom prst="rect">
                <a:avLst/>
              </a:prstGeom>
              <a:blipFill>
                <a:blip r:embed="rId2"/>
                <a:stretch>
                  <a:fillRect l="-3678" t="-24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AAA35B4-9C7B-C038-C480-CB4140E65D75}"/>
              </a:ext>
            </a:extLst>
          </p:cNvPr>
          <p:cNvSpPr txBox="1"/>
          <p:nvPr/>
        </p:nvSpPr>
        <p:spPr>
          <a:xfrm>
            <a:off x="6677522" y="1698027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5DB560DE-FE7C-D982-AF7D-52D4E25F2E8C}"/>
                  </a:ext>
                </a:extLst>
              </p:cNvPr>
              <p:cNvSpPr/>
              <p:nvPr/>
            </p:nvSpPr>
            <p:spPr>
              <a:xfrm>
                <a:off x="2717183" y="1600162"/>
                <a:ext cx="2624886" cy="41533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600">
                    <a:latin typeface="Cambria Math" panose="02040503050406030204" pitchFamily="18" charset="0"/>
                  </a:rPr>
                  <a:t> </a:t>
                </a:r>
                <a:endParaRPr lang="en-US" altLang="ko-KR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US" altLang="ko-KR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altLang="ko-KR" sz="16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altLang="ko-KR" sz="16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ko-KR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wx</m:t>
                    </m:r>
                    <m:r>
                      <m:rPr>
                        <m:nor/>
                      </m:rPr>
                      <a:rPr lang="en-US" altLang="ko-KR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m:rPr>
                        <m:nor/>
                      </m:rPr>
                      <a:rPr lang="en-US" altLang="ko-KR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endParaRPr lang="en-US" altLang="ko-KR" sz="24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6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600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ko-KR" altLang="en-US" sz="160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m:rPr>
                        <m:nor/>
                      </m:rPr>
                      <a:rPr lang="en-US" altLang="ko-KR" sz="16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 sz="16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5DB560DE-FE7C-D982-AF7D-52D4E25F2E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7183" y="1600162"/>
                <a:ext cx="2624886" cy="41533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68060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학습 시각화</a:t>
            </a:r>
            <a:endParaRPr lang="en-US" alt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2.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딥러닝을 위한 수학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2.2 SGD (Stochastic Gradient Descent)</a:t>
            </a: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314D80D-A4C5-B4AB-8274-FD4A79F0C4DD}"/>
              </a:ext>
            </a:extLst>
          </p:cNvPr>
          <p:cNvGrpSpPr/>
          <p:nvPr/>
        </p:nvGrpSpPr>
        <p:grpSpPr>
          <a:xfrm>
            <a:off x="2343184" y="1547906"/>
            <a:ext cx="7529117" cy="4355523"/>
            <a:chOff x="1396967" y="983547"/>
            <a:chExt cx="9765175" cy="564906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891C0B9-A16C-7C7A-484F-7BD36A37E715}"/>
                </a:ext>
              </a:extLst>
            </p:cNvPr>
            <p:cNvSpPr txBox="1"/>
            <p:nvPr/>
          </p:nvSpPr>
          <p:spPr>
            <a:xfrm>
              <a:off x="3405053" y="3310310"/>
              <a:ext cx="385045" cy="439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8A6A72-C7A9-1C68-B45A-401FC3628EA1}"/>
                </a:ext>
              </a:extLst>
            </p:cNvPr>
            <p:cNvSpPr txBox="1"/>
            <p:nvPr/>
          </p:nvSpPr>
          <p:spPr>
            <a:xfrm>
              <a:off x="1507102" y="2143406"/>
              <a:ext cx="385045" cy="439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J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3D8A466B-EF93-C3E9-FB3E-967B10D4D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1551" y="983547"/>
              <a:ext cx="3551457" cy="24330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E859E4-2A3D-E8B4-0F12-21600DAF6CFC}"/>
                </a:ext>
              </a:extLst>
            </p:cNvPr>
            <p:cNvSpPr txBox="1"/>
            <p:nvPr/>
          </p:nvSpPr>
          <p:spPr>
            <a:xfrm>
              <a:off x="8966143" y="3301790"/>
              <a:ext cx="385045" cy="439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w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684659-9C5D-B624-4B18-6011ED96C20C}"/>
                </a:ext>
              </a:extLst>
            </p:cNvPr>
            <p:cNvSpPr txBox="1"/>
            <p:nvPr/>
          </p:nvSpPr>
          <p:spPr>
            <a:xfrm>
              <a:off x="6943448" y="2038367"/>
              <a:ext cx="385045" cy="439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J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id="{568A32DA-ABE8-8C8C-E53F-FA5C0F1886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4968" y="983547"/>
              <a:ext cx="3538393" cy="2424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074F6F87-B7B9-97F4-0B9C-FF4A646696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2844" y="3574302"/>
              <a:ext cx="4241545" cy="2807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7F80A08-97F2-EF62-1CB4-4A223FA68FA0}"/>
                </a:ext>
              </a:extLst>
            </p:cNvPr>
            <p:cNvSpPr txBox="1"/>
            <p:nvPr/>
          </p:nvSpPr>
          <p:spPr>
            <a:xfrm>
              <a:off x="9917207" y="6004597"/>
              <a:ext cx="385045" cy="439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w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456A8D6-B651-F0C8-2651-2826D75475FA}"/>
                </a:ext>
              </a:extLst>
            </p:cNvPr>
            <p:cNvSpPr txBox="1"/>
            <p:nvPr/>
          </p:nvSpPr>
          <p:spPr>
            <a:xfrm>
              <a:off x="7889984" y="6193507"/>
              <a:ext cx="385045" cy="439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A1C733-86A3-8420-B638-0B52B5461206}"/>
                </a:ext>
              </a:extLst>
            </p:cNvPr>
            <p:cNvSpPr txBox="1"/>
            <p:nvPr/>
          </p:nvSpPr>
          <p:spPr>
            <a:xfrm>
              <a:off x="10777097" y="4516357"/>
              <a:ext cx="385045" cy="439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j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80D81700-92BA-8332-5871-75781A3242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7726" y="3888007"/>
              <a:ext cx="3562350" cy="2400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63F8B34-1E97-575C-84B8-7FC21C425AA7}"/>
                </a:ext>
              </a:extLst>
            </p:cNvPr>
            <p:cNvSpPr txBox="1"/>
            <p:nvPr/>
          </p:nvSpPr>
          <p:spPr>
            <a:xfrm>
              <a:off x="3405053" y="6193507"/>
              <a:ext cx="385045" cy="439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9DE35AB-CE8F-C12F-AD25-B32CA7F5B0AB}"/>
                </a:ext>
              </a:extLst>
            </p:cNvPr>
            <p:cNvSpPr txBox="1"/>
            <p:nvPr/>
          </p:nvSpPr>
          <p:spPr>
            <a:xfrm>
              <a:off x="1396967" y="4455042"/>
              <a:ext cx="385045" cy="439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w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6F511E2-5A35-A7E1-81CE-E066417D3A71}"/>
                </a:ext>
              </a:extLst>
            </p:cNvPr>
            <p:cNvSpPr/>
            <p:nvPr/>
          </p:nvSpPr>
          <p:spPr>
            <a:xfrm>
              <a:off x="8913461" y="5424744"/>
              <a:ext cx="117806" cy="117806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8947193-B08A-8E86-E5F5-85C7C82C3985}"/>
                </a:ext>
              </a:extLst>
            </p:cNvPr>
            <p:cNvSpPr/>
            <p:nvPr/>
          </p:nvSpPr>
          <p:spPr>
            <a:xfrm>
              <a:off x="3523443" y="4629384"/>
              <a:ext cx="117806" cy="117806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15031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ED05D0-C67A-EC92-37BC-ECF6A7A51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B6D34754-02E7-688D-813D-50117F305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딥러닝을 위한 수학</a:t>
            </a:r>
            <a:endParaRPr lang="ko-KR" altLang="en-US" dirty="0"/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90C06151-416B-3979-BEA1-F05FF9175614}"/>
              </a:ext>
            </a:extLst>
          </p:cNvPr>
          <p:cNvCxnSpPr>
            <a:cxnSpLocks/>
          </p:cNvCxnSpPr>
          <p:nvPr/>
        </p:nvCxnSpPr>
        <p:spPr>
          <a:xfrm>
            <a:off x="3434500" y="3460601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6B2F8AA-E570-69A7-A515-D750E4FBFBAE}"/>
              </a:ext>
            </a:extLst>
          </p:cNvPr>
          <p:cNvSpPr txBox="1"/>
          <p:nvPr/>
        </p:nvSpPr>
        <p:spPr>
          <a:xfrm>
            <a:off x="3448498" y="2805524"/>
            <a:ext cx="5295001" cy="2227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2738" lvl="0" indent="-312738">
              <a:lnSpc>
                <a:spcPct val="200000"/>
              </a:lnSpc>
              <a:buAutoNum type="arabicPeriod"/>
            </a:pPr>
            <a:r>
              <a:rPr lang="en-US" altLang="ko-KR" sz="180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MSE(Mean Squared Error)</a:t>
            </a:r>
          </a:p>
          <a:p>
            <a:pPr marL="312738" indent="-312738">
              <a:lnSpc>
                <a:spcPct val="200000"/>
              </a:lnSpc>
              <a:buFontTx/>
              <a:buAutoNum type="arabicPeriod"/>
            </a:pPr>
            <a:r>
              <a:rPr lang="en-US" altLang="ko-KR" sz="180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SGD (Stochastic Gradient Descent)</a:t>
            </a:r>
          </a:p>
          <a:p>
            <a:pPr marL="312738" indent="-312738">
              <a:lnSpc>
                <a:spcPct val="200000"/>
              </a:lnSpc>
              <a:buFontTx/>
              <a:buAutoNum type="arabicPeriod"/>
            </a:pPr>
            <a:r>
              <a:rPr lang="ko-KR" altLang="en-US" sz="1800" b="1" u="sng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선형 회귀</a:t>
            </a:r>
            <a:endParaRPr lang="en-US" altLang="ko-KR" sz="1800" b="1" u="sng">
              <a:solidFill>
                <a:schemeClr val="tx1">
                  <a:lumMod val="85000"/>
                  <a:lumOff val="1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312738" indent="-312738">
              <a:lnSpc>
                <a:spcPct val="200000"/>
              </a:lnSpc>
              <a:buFontTx/>
              <a:buAutoNum type="arabicPeriod"/>
            </a:pP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로지스틱 회귀</a:t>
            </a:r>
            <a:endParaRPr lang="en-US" altLang="ko-KR" sz="1800">
              <a:solidFill>
                <a:schemeClr val="tx1">
                  <a:lumMod val="85000"/>
                  <a:lumOff val="1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C19F9420-9E66-37FF-1A0D-375D79C37D12}"/>
              </a:ext>
            </a:extLst>
          </p:cNvPr>
          <p:cNvCxnSpPr>
            <a:cxnSpLocks/>
          </p:cNvCxnSpPr>
          <p:nvPr/>
        </p:nvCxnSpPr>
        <p:spPr>
          <a:xfrm>
            <a:off x="3434500" y="3986467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[R] 13">
            <a:extLst>
              <a:ext uri="{FF2B5EF4-FFF2-40B4-BE49-F238E27FC236}">
                <a16:creationId xmlns:a16="http://schemas.microsoft.com/office/drawing/2014/main" id="{1E9E605E-3F0C-F98B-415B-495AFAE9DFD3}"/>
              </a:ext>
            </a:extLst>
          </p:cNvPr>
          <p:cNvCxnSpPr>
            <a:cxnSpLocks/>
          </p:cNvCxnSpPr>
          <p:nvPr/>
        </p:nvCxnSpPr>
        <p:spPr>
          <a:xfrm>
            <a:off x="3434500" y="4535474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[R] 13">
            <a:extLst>
              <a:ext uri="{FF2B5EF4-FFF2-40B4-BE49-F238E27FC236}">
                <a16:creationId xmlns:a16="http://schemas.microsoft.com/office/drawing/2014/main" id="{ACCF2A85-C98C-26FB-BF78-720FAB3EA411}"/>
              </a:ext>
            </a:extLst>
          </p:cNvPr>
          <p:cNvCxnSpPr>
            <a:cxnSpLocks/>
          </p:cNvCxnSpPr>
          <p:nvPr/>
        </p:nvCxnSpPr>
        <p:spPr>
          <a:xfrm>
            <a:off x="3434500" y="5084481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13">
            <a:extLst>
              <a:ext uri="{FF2B5EF4-FFF2-40B4-BE49-F238E27FC236}">
                <a16:creationId xmlns:a16="http://schemas.microsoft.com/office/drawing/2014/main" id="{F5868C1C-8942-A283-A141-467DED385DF2}"/>
              </a:ext>
            </a:extLst>
          </p:cNvPr>
          <p:cNvCxnSpPr>
            <a:cxnSpLocks/>
          </p:cNvCxnSpPr>
          <p:nvPr/>
        </p:nvCxnSpPr>
        <p:spPr>
          <a:xfrm>
            <a:off x="3434500" y="5633488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3265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Neuron class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2.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딥러닝을 위한 수학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2.3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선형 회귀</a:t>
            </a: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912F56-52E7-080C-92F8-FEFC9EC82361}"/>
              </a:ext>
            </a:extLst>
          </p:cNvPr>
          <p:cNvSpPr/>
          <p:nvPr/>
        </p:nvSpPr>
        <p:spPr>
          <a:xfrm>
            <a:off x="1899656" y="1815710"/>
            <a:ext cx="8392687" cy="1815882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class Neuron:</a:t>
            </a:r>
          </a:p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    def __</a:t>
            </a:r>
            <a:r>
              <a:rPr lang="en-US" altLang="ko-KR" sz="1600" err="1">
                <a:solidFill>
                  <a:schemeClr val="tx1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__(self):</a:t>
            </a:r>
          </a:p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초기화 작업을 수행합니다</a:t>
            </a:r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</a:p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필요한 함수를 추가합니다</a:t>
            </a:r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D50A6D-ADBD-F62C-9FEA-BD73C96B31A2}"/>
              </a:ext>
            </a:extLst>
          </p:cNvPr>
          <p:cNvSpPr txBox="1"/>
          <p:nvPr/>
        </p:nvSpPr>
        <p:spPr>
          <a:xfrm>
            <a:off x="1507409" y="1426743"/>
            <a:ext cx="2320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Neuron class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만들기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DD1CF09-D6F6-D6C5-0CDD-A43126771F3A}"/>
              </a:ext>
            </a:extLst>
          </p:cNvPr>
          <p:cNvSpPr/>
          <p:nvPr/>
        </p:nvSpPr>
        <p:spPr>
          <a:xfrm>
            <a:off x="1899656" y="4530555"/>
            <a:ext cx="8392687" cy="830997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    def __</a:t>
            </a:r>
            <a:r>
              <a:rPr lang="en-US" altLang="ko-KR" sz="1600" err="1">
                <a:solidFill>
                  <a:schemeClr val="tx1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__(self):</a:t>
            </a:r>
          </a:p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 = 1.0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 = 1.0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725773-62BF-68CD-A7F6-BC2A4931D045}"/>
              </a:ext>
            </a:extLst>
          </p:cNvPr>
          <p:cNvSpPr txBox="1"/>
          <p:nvPr/>
        </p:nvSpPr>
        <p:spPr>
          <a:xfrm>
            <a:off x="1507409" y="4141588"/>
            <a:ext cx="2438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1. __</a:t>
            </a:r>
            <a:r>
              <a:rPr lang="en-US" altLang="ko-KR" sz="1600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init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__() 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함수 만들기</a:t>
            </a:r>
          </a:p>
        </p:txBody>
      </p:sp>
    </p:spTree>
    <p:extLst>
      <p:ext uri="{BB962C8B-B14F-4D97-AF65-F5344CB8AC3E}">
        <p14:creationId xmlns:p14="http://schemas.microsoft.com/office/powerpoint/2010/main" val="23821920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Neuron class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2.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딥러닝을 위한 수학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2.3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선형 회귀</a:t>
            </a: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4AD8C0A-11A8-932C-62D4-1512747E6483}"/>
              </a:ext>
            </a:extLst>
          </p:cNvPr>
          <p:cNvSpPr/>
          <p:nvPr/>
        </p:nvSpPr>
        <p:spPr>
          <a:xfrm>
            <a:off x="1940616" y="2005181"/>
            <a:ext cx="8392687" cy="861774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     def </a:t>
            </a:r>
            <a:r>
              <a:rPr lang="en-US" altLang="ko-KR" sz="16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 = x * </a:t>
            </a:r>
            <a:r>
              <a:rPr lang="en-US" altLang="ko-KR" sz="1600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600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       # 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직선 방정식을 계산합니다</a:t>
            </a:r>
          </a:p>
          <a:p>
            <a:r>
              <a:rPr lang="ko-KR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return </a:t>
            </a:r>
            <a:r>
              <a:rPr lang="en-US" altLang="ko-KR" sz="1600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320D15-EECD-C25B-B7D8-B312B1A24290}"/>
              </a:ext>
            </a:extLst>
          </p:cNvPr>
          <p:cNvSpPr txBox="1"/>
          <p:nvPr/>
        </p:nvSpPr>
        <p:spPr>
          <a:xfrm>
            <a:off x="1548369" y="1616214"/>
            <a:ext cx="2129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2. </a:t>
            </a:r>
            <a:r>
              <a:rPr lang="ko-KR" altLang="en-US" sz="1600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정방향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계산 만들기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76FCBB5-62BF-13A0-A801-AF24B5631DB8}"/>
              </a:ext>
            </a:extLst>
          </p:cNvPr>
          <p:cNvSpPr/>
          <p:nvPr/>
        </p:nvSpPr>
        <p:spPr>
          <a:xfrm>
            <a:off x="3606725" y="3752418"/>
            <a:ext cx="960699" cy="96069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Neuron</a:t>
            </a:r>
            <a:endParaRPr lang="ko-KR" altLang="en-US" sz="1050" b="1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9ABBCD-B6A0-BEC2-DE6B-84D16BA23033}"/>
                  </a:ext>
                </a:extLst>
              </p:cNvPr>
              <p:cNvSpPr txBox="1"/>
              <p:nvPr/>
            </p:nvSpPr>
            <p:spPr>
              <a:xfrm>
                <a:off x="2979247" y="5436021"/>
                <a:ext cx="15922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9ABBCD-B6A0-BEC2-DE6B-84D16BA23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247" y="5436021"/>
                <a:ext cx="1592231" cy="400110"/>
              </a:xfrm>
              <a:prstGeom prst="rect">
                <a:avLst/>
              </a:prstGeom>
              <a:blipFill>
                <a:blip r:embed="rId2"/>
                <a:stretch>
                  <a:fillRect t="-6154" b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E847E2-4C96-9123-FA63-4C4BB94B2B99}"/>
                  </a:ext>
                </a:extLst>
              </p:cNvPr>
              <p:cNvSpPr txBox="1"/>
              <p:nvPr/>
            </p:nvSpPr>
            <p:spPr>
              <a:xfrm>
                <a:off x="2965266" y="3133471"/>
                <a:ext cx="5223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E847E2-4C96-9123-FA63-4C4BB94B2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266" y="3133471"/>
                <a:ext cx="522386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512EA7-A107-1307-6EB5-9121682D7E31}"/>
                  </a:ext>
                </a:extLst>
              </p:cNvPr>
              <p:cNvSpPr txBox="1"/>
              <p:nvPr/>
            </p:nvSpPr>
            <p:spPr>
              <a:xfrm>
                <a:off x="2480455" y="3967212"/>
                <a:ext cx="46974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512EA7-A107-1307-6EB5-9121682D7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455" y="3967212"/>
                <a:ext cx="46974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FBCA9D-8C0F-AFF7-8663-1112EBC412AA}"/>
                  </a:ext>
                </a:extLst>
              </p:cNvPr>
              <p:cNvSpPr txBox="1"/>
              <p:nvPr/>
            </p:nvSpPr>
            <p:spPr>
              <a:xfrm>
                <a:off x="3106127" y="4911209"/>
                <a:ext cx="4692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FBCA9D-8C0F-AFF7-8663-1112EBC41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27" y="4911209"/>
                <a:ext cx="46923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71E21F7-47A6-2CF7-43B9-15614ED3AE88}"/>
              </a:ext>
            </a:extLst>
          </p:cNvPr>
          <p:cNvSpPr txBox="1"/>
          <p:nvPr/>
        </p:nvSpPr>
        <p:spPr>
          <a:xfrm>
            <a:off x="3573879" y="388440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DDC47-A208-EEA9-59B6-76A0FDE09142}"/>
              </a:ext>
            </a:extLst>
          </p:cNvPr>
          <p:cNvSpPr txBox="1"/>
          <p:nvPr/>
        </p:nvSpPr>
        <p:spPr>
          <a:xfrm>
            <a:off x="3582699" y="420104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0069868-57E8-7630-0EAB-6C84499237CA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345163" y="3524677"/>
            <a:ext cx="391581" cy="359732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B1CC598-28EA-C636-0B31-2EE2687DFA44}"/>
              </a:ext>
            </a:extLst>
          </p:cNvPr>
          <p:cNvCxnSpPr>
            <a:cxnSpLocks/>
          </p:cNvCxnSpPr>
          <p:nvPr/>
        </p:nvCxnSpPr>
        <p:spPr>
          <a:xfrm>
            <a:off x="2893749" y="4256485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E4F7629-6A3C-58C7-76C0-BCC7C8E61C51}"/>
              </a:ext>
            </a:extLst>
          </p:cNvPr>
          <p:cNvCxnSpPr>
            <a:cxnSpLocks/>
          </p:cNvCxnSpPr>
          <p:nvPr/>
        </p:nvCxnSpPr>
        <p:spPr>
          <a:xfrm flipV="1">
            <a:off x="3445484" y="4607526"/>
            <a:ext cx="329879" cy="422223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699ED02-0F88-8E9E-AC48-3625633D5916}"/>
              </a:ext>
            </a:extLst>
          </p:cNvPr>
          <p:cNvCxnSpPr>
            <a:cxnSpLocks/>
          </p:cNvCxnSpPr>
          <p:nvPr/>
        </p:nvCxnSpPr>
        <p:spPr>
          <a:xfrm>
            <a:off x="4567424" y="4232767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139DF5-89AE-2F6D-AB71-6F6F7F3FE6A8}"/>
                  </a:ext>
                </a:extLst>
              </p:cNvPr>
              <p:cNvSpPr txBox="1"/>
              <p:nvPr/>
            </p:nvSpPr>
            <p:spPr>
              <a:xfrm>
                <a:off x="5197565" y="3966342"/>
                <a:ext cx="4743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139DF5-89AE-2F6D-AB71-6F6F7F3FE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7565" y="3966342"/>
                <a:ext cx="474361" cy="400110"/>
              </a:xfrm>
              <a:prstGeom prst="rect">
                <a:avLst/>
              </a:prstGeom>
              <a:blipFill>
                <a:blip r:embed="rId6"/>
                <a:stretch>
                  <a:fillRect t="-6154" r="-25974" b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3207FC8-54D7-708E-4CD5-54218D2AA1AF}"/>
              </a:ext>
            </a:extLst>
          </p:cNvPr>
          <p:cNvCxnSpPr>
            <a:cxnSpLocks/>
          </p:cNvCxnSpPr>
          <p:nvPr/>
        </p:nvCxnSpPr>
        <p:spPr>
          <a:xfrm>
            <a:off x="4341718" y="4516347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4DE4063-AB4C-7DC4-C80C-93629BC30340}"/>
              </a:ext>
            </a:extLst>
          </p:cNvPr>
          <p:cNvSpPr txBox="1"/>
          <p:nvPr/>
        </p:nvSpPr>
        <p:spPr>
          <a:xfrm>
            <a:off x="4686193" y="4580245"/>
            <a:ext cx="9669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정방향</a:t>
            </a:r>
            <a:r>
              <a: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계산</a:t>
            </a:r>
          </a:p>
        </p:txBody>
      </p:sp>
    </p:spTree>
    <p:extLst>
      <p:ext uri="{BB962C8B-B14F-4D97-AF65-F5344CB8AC3E}">
        <p14:creationId xmlns:p14="http://schemas.microsoft.com/office/powerpoint/2010/main" val="2728541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Neuron class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2.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딥러닝을 위한 수학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2.3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선형 회귀</a:t>
            </a: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ECF9471-071F-36B2-9D45-FDABB7C56FD8}"/>
              </a:ext>
            </a:extLst>
          </p:cNvPr>
          <p:cNvSpPr/>
          <p:nvPr/>
        </p:nvSpPr>
        <p:spPr>
          <a:xfrm>
            <a:off x="1614580" y="1762591"/>
            <a:ext cx="8392687" cy="1107996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def backprop(self, x, err):</a:t>
            </a:r>
          </a:p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 = x * err    # </a:t>
            </a:r>
            <a:r>
              <a:rPr lang="ko-KR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가중치에 대한 </a:t>
            </a:r>
            <a:r>
              <a:rPr lang="ko-KR" altLang="en-US" sz="1600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</a:p>
          <a:p>
            <a:r>
              <a:rPr lang="ko-KR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 = 1 * err    # </a:t>
            </a:r>
            <a:r>
              <a:rPr lang="ko-KR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절편에 대한 </a:t>
            </a:r>
            <a:r>
              <a:rPr lang="ko-KR" altLang="en-US" sz="1600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</a:p>
          <a:p>
            <a:r>
              <a:rPr lang="ko-KR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return </a:t>
            </a:r>
            <a:r>
              <a:rPr lang="en-US" altLang="ko-KR" sz="1600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0EC662-8C34-85A4-8B6D-68AE95159BD5}"/>
              </a:ext>
            </a:extLst>
          </p:cNvPr>
          <p:cNvSpPr txBox="1"/>
          <p:nvPr/>
        </p:nvSpPr>
        <p:spPr>
          <a:xfrm>
            <a:off x="1222333" y="1373624"/>
            <a:ext cx="2129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3. 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역방향 계산 만들기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D251FDB-B633-42F0-3B24-29BC031F5BE0}"/>
              </a:ext>
            </a:extLst>
          </p:cNvPr>
          <p:cNvSpPr/>
          <p:nvPr/>
        </p:nvSpPr>
        <p:spPr>
          <a:xfrm>
            <a:off x="6872043" y="4031685"/>
            <a:ext cx="960699" cy="96069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Neuron</a:t>
            </a:r>
            <a:endParaRPr lang="ko-KR" altLang="en-US" sz="1050" b="1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C20648-82A5-7138-AA49-3A124F7EBFC8}"/>
                  </a:ext>
                </a:extLst>
              </p:cNvPr>
              <p:cNvSpPr txBox="1"/>
              <p:nvPr/>
            </p:nvSpPr>
            <p:spPr>
              <a:xfrm>
                <a:off x="6230584" y="3412738"/>
                <a:ext cx="45666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C20648-82A5-7138-AA49-3A124F7EB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0584" y="3412738"/>
                <a:ext cx="456663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1BECFB-F184-A6BF-611F-01022A9226A6}"/>
                  </a:ext>
                </a:extLst>
              </p:cNvPr>
              <p:cNvSpPr txBox="1"/>
              <p:nvPr/>
            </p:nvSpPr>
            <p:spPr>
              <a:xfrm>
                <a:off x="5804582" y="4301412"/>
                <a:ext cx="4040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1BECFB-F184-A6BF-611F-01022A922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4582" y="4301412"/>
                <a:ext cx="404020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C596993-9472-B83E-7B07-538D9F78E73B}"/>
                  </a:ext>
                </a:extLst>
              </p:cNvPr>
              <p:cNvSpPr txBox="1"/>
              <p:nvPr/>
            </p:nvSpPr>
            <p:spPr>
              <a:xfrm>
                <a:off x="6371445" y="5190476"/>
                <a:ext cx="4035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C596993-9472-B83E-7B07-538D9F78E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445" y="5190476"/>
                <a:ext cx="403507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54D79A6D-2F3D-807A-E70C-95F585684CCC}"/>
              </a:ext>
            </a:extLst>
          </p:cNvPr>
          <p:cNvSpPr txBox="1"/>
          <p:nvPr/>
        </p:nvSpPr>
        <p:spPr>
          <a:xfrm>
            <a:off x="6839197" y="416367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*</a:t>
            </a:r>
            <a:endParaRPr lang="ko-KR" altLang="en-US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FA2893-64A5-4100-E908-BC3DE9037BB1}"/>
              </a:ext>
            </a:extLst>
          </p:cNvPr>
          <p:cNvSpPr txBox="1"/>
          <p:nvPr/>
        </p:nvSpPr>
        <p:spPr>
          <a:xfrm>
            <a:off x="6848017" y="4480307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+</a:t>
            </a:r>
            <a:endParaRPr lang="ko-KR" altLang="en-US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F49BA21-8C89-0E74-202B-9EA3FEF9C009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6610481" y="3803944"/>
            <a:ext cx="391581" cy="359732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1BFB5AB-CA76-99B8-B6C0-3044B7B117E8}"/>
              </a:ext>
            </a:extLst>
          </p:cNvPr>
          <p:cNvCxnSpPr>
            <a:cxnSpLocks/>
          </p:cNvCxnSpPr>
          <p:nvPr/>
        </p:nvCxnSpPr>
        <p:spPr>
          <a:xfrm>
            <a:off x="6159067" y="4535752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6A78F34-C9EE-7CA0-92EA-EA3CF385D46F}"/>
              </a:ext>
            </a:extLst>
          </p:cNvPr>
          <p:cNvCxnSpPr>
            <a:cxnSpLocks/>
          </p:cNvCxnSpPr>
          <p:nvPr/>
        </p:nvCxnSpPr>
        <p:spPr>
          <a:xfrm flipV="1">
            <a:off x="6710802" y="4886793"/>
            <a:ext cx="329879" cy="422223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CDFDFC9-0BB9-55BB-FE3A-8EC84923B90A}"/>
              </a:ext>
            </a:extLst>
          </p:cNvPr>
          <p:cNvCxnSpPr>
            <a:cxnSpLocks/>
          </p:cNvCxnSpPr>
          <p:nvPr/>
        </p:nvCxnSpPr>
        <p:spPr>
          <a:xfrm>
            <a:off x="7832742" y="4512034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FF71D02-75F9-06C5-8E7D-424EB5945A4E}"/>
                  </a:ext>
                </a:extLst>
              </p:cNvPr>
              <p:cNvSpPr txBox="1"/>
              <p:nvPr/>
            </p:nvSpPr>
            <p:spPr>
              <a:xfrm>
                <a:off x="8521692" y="4300542"/>
                <a:ext cx="40863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FF71D02-75F9-06C5-8E7D-424EB5945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1692" y="4300542"/>
                <a:ext cx="408638" cy="400110"/>
              </a:xfrm>
              <a:prstGeom prst="rect">
                <a:avLst/>
              </a:prstGeom>
              <a:blipFill>
                <a:blip r:embed="rId5"/>
                <a:stretch>
                  <a:fillRect t="-4545" r="-19403" b="-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1E9627A-7ADD-D263-384F-AAB75522C6C1}"/>
              </a:ext>
            </a:extLst>
          </p:cNvPr>
          <p:cNvCxnSpPr>
            <a:cxnSpLocks/>
          </p:cNvCxnSpPr>
          <p:nvPr/>
        </p:nvCxnSpPr>
        <p:spPr>
          <a:xfrm>
            <a:off x="7607036" y="4795614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70AE298-11F5-3D4F-13C7-78720A960F8F}"/>
                  </a:ext>
                </a:extLst>
              </p:cNvPr>
              <p:cNvSpPr txBox="1"/>
              <p:nvPr/>
            </p:nvSpPr>
            <p:spPr>
              <a:xfrm>
                <a:off x="7951511" y="4859512"/>
                <a:ext cx="18336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err="1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정방향</a:t>
                </a:r>
                <a:r>
                  <a: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 계산</a:t>
                </a:r>
                <a:r>
                  <a:rPr lang="en-US" altLang="ko-KR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altLang="ko-KR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)</a:t>
                </a:r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70AE298-11F5-3D4F-13C7-78720A960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1511" y="4859512"/>
                <a:ext cx="1833643" cy="276999"/>
              </a:xfrm>
              <a:prstGeom prst="rect">
                <a:avLst/>
              </a:prstGeom>
              <a:blipFill>
                <a:blip r:embed="rId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6B812A8-EE9E-FC19-05CC-A898CD3AB6CE}"/>
                  </a:ext>
                </a:extLst>
              </p:cNvPr>
              <p:cNvSpPr txBox="1"/>
              <p:nvPr/>
            </p:nvSpPr>
            <p:spPr>
              <a:xfrm>
                <a:off x="1785774" y="3474682"/>
                <a:ext cx="1960408" cy="677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6B812A8-EE9E-FC19-05CC-A898CD3AB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774" y="3474682"/>
                <a:ext cx="1960408" cy="6775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40415F-B66F-F39F-8F6F-5ED488AB462F}"/>
                  </a:ext>
                </a:extLst>
              </p:cNvPr>
              <p:cNvSpPr txBox="1"/>
              <p:nvPr/>
            </p:nvSpPr>
            <p:spPr>
              <a:xfrm>
                <a:off x="1766014" y="4512034"/>
                <a:ext cx="1763240" cy="677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40415F-B66F-F39F-8F6F-5ED488AB4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014" y="4512034"/>
                <a:ext cx="1763240" cy="6775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8B5E80C-3342-80A2-B5D5-A29C6407B52F}"/>
              </a:ext>
            </a:extLst>
          </p:cNvPr>
          <p:cNvCxnSpPr>
            <a:cxnSpLocks/>
          </p:cNvCxnSpPr>
          <p:nvPr/>
        </p:nvCxnSpPr>
        <p:spPr>
          <a:xfrm>
            <a:off x="7597679" y="4288038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5EC506-B193-1725-E237-8F8E0B529736}"/>
                  </a:ext>
                </a:extLst>
              </p:cNvPr>
              <p:cNvSpPr txBox="1"/>
              <p:nvPr/>
            </p:nvSpPr>
            <p:spPr>
              <a:xfrm>
                <a:off x="7942154" y="3916364"/>
                <a:ext cx="156260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역방향 계산</a:t>
                </a:r>
                <a:r>
                  <a:rPr lang="en-US" altLang="ko-KR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ko-KR" alt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ko-KR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)</a:t>
                </a:r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5EC506-B193-1725-E237-8F8E0B529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154" y="3916364"/>
                <a:ext cx="1562607" cy="276999"/>
              </a:xfrm>
              <a:prstGeom prst="rect">
                <a:avLst/>
              </a:prstGeom>
              <a:blipFill>
                <a:blip r:embed="rId9"/>
                <a:stretch>
                  <a:fillRect l="-391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ACC0460-28DE-144F-7ABF-FB55AFACFDFE}"/>
              </a:ext>
            </a:extLst>
          </p:cNvPr>
          <p:cNvCxnSpPr>
            <a:cxnSpLocks/>
          </p:cNvCxnSpPr>
          <p:nvPr/>
        </p:nvCxnSpPr>
        <p:spPr>
          <a:xfrm>
            <a:off x="6839197" y="3803944"/>
            <a:ext cx="404110" cy="359732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6230A4A-C71C-F75C-8E2E-CC06258772B8}"/>
                  </a:ext>
                </a:extLst>
              </p:cNvPr>
              <p:cNvSpPr txBox="1"/>
              <p:nvPr/>
            </p:nvSpPr>
            <p:spPr>
              <a:xfrm>
                <a:off x="6813485" y="3463729"/>
                <a:ext cx="2308068" cy="363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가중치 업데이트</a:t>
                </a:r>
                <a:r>
                  <a:rPr lang="en-US" altLang="ko-KR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altLang="ko-KR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)</a:t>
                </a:r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6230A4A-C71C-F75C-8E2E-CC0625877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485" y="3463729"/>
                <a:ext cx="2308068" cy="363882"/>
              </a:xfrm>
              <a:prstGeom prst="rect">
                <a:avLst/>
              </a:prstGeom>
              <a:blipFill>
                <a:blip r:embed="rId10"/>
                <a:stretch>
                  <a:fillRect l="-2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AE5BDDF-1EB5-EE88-7B28-C3037DCBB6D7}"/>
                  </a:ext>
                </a:extLst>
              </p:cNvPr>
              <p:cNvSpPr txBox="1"/>
              <p:nvPr/>
            </p:nvSpPr>
            <p:spPr>
              <a:xfrm>
                <a:off x="6790405" y="5182979"/>
                <a:ext cx="2050305" cy="363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절편 업데이트</a:t>
                </a:r>
                <a:r>
                  <a:rPr lang="en-US" altLang="ko-KR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altLang="ko-KR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ko-KR" sz="12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)</a:t>
                </a:r>
                <a:endPara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AE5BDDF-1EB5-EE88-7B28-C3037DCBB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405" y="5182979"/>
                <a:ext cx="2050305" cy="363882"/>
              </a:xfrm>
              <a:prstGeom prst="rect">
                <a:avLst/>
              </a:prstGeom>
              <a:blipFill>
                <a:blip r:embed="rId11"/>
                <a:stretch>
                  <a:fillRect l="-2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534D068-14B4-713F-CB91-84F144F5F758}"/>
              </a:ext>
            </a:extLst>
          </p:cNvPr>
          <p:cNvCxnSpPr>
            <a:cxnSpLocks/>
          </p:cNvCxnSpPr>
          <p:nvPr/>
        </p:nvCxnSpPr>
        <p:spPr>
          <a:xfrm flipV="1">
            <a:off x="6934013" y="4890141"/>
            <a:ext cx="267909" cy="35104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10C490D-E187-00F0-D382-4DB3C7CF8EC9}"/>
                  </a:ext>
                </a:extLst>
              </p:cNvPr>
              <p:cNvSpPr txBox="1"/>
              <p:nvPr/>
            </p:nvSpPr>
            <p:spPr>
              <a:xfrm>
                <a:off x="4509643" y="3819091"/>
                <a:ext cx="15265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10C490D-E187-00F0-D382-4DB3C7CF8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643" y="3819091"/>
                <a:ext cx="1526507" cy="400110"/>
              </a:xfrm>
              <a:prstGeom prst="rect">
                <a:avLst/>
              </a:prstGeom>
              <a:blipFill>
                <a:blip r:embed="rId12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81294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Neuron class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2.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딥러닝을 위한 수학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2.3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선형 회귀</a:t>
            </a: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25D20D6-0625-CF43-B2D5-D66D314A22CD}"/>
              </a:ext>
            </a:extLst>
          </p:cNvPr>
          <p:cNvSpPr/>
          <p:nvPr/>
        </p:nvSpPr>
        <p:spPr>
          <a:xfrm>
            <a:off x="2056791" y="1976197"/>
            <a:ext cx="8392687" cy="2123658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    def fit(self, x, y, epochs=100, rate=0.01):</a:t>
            </a:r>
          </a:p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sz="16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 in range(epochs):           # </a:t>
            </a:r>
            <a:r>
              <a:rPr lang="ko-KR" altLang="en-US" sz="1600" err="1">
                <a:solidFill>
                  <a:schemeClr val="tx1"/>
                </a:solidFill>
                <a:latin typeface="Consolas" panose="020B0609020204030204" pitchFamily="49" charset="0"/>
              </a:rPr>
              <a:t>에포크만큼</a:t>
            </a:r>
            <a:r>
              <a:rPr lang="ko-KR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 반복합니다</a:t>
            </a:r>
          </a:p>
          <a:p>
            <a:r>
              <a:rPr lang="ko-KR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600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err="1">
                <a:solidFill>
                  <a:schemeClr val="tx1"/>
                </a:solidFill>
                <a:latin typeface="Consolas" panose="020B0609020204030204" pitchFamily="49" charset="0"/>
              </a:rPr>
              <a:t>y_i</a:t>
            </a:r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 in zip(x, y):    # </a:t>
            </a:r>
            <a:r>
              <a:rPr lang="ko-KR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모든 샘플에 대해 반복합니다</a:t>
            </a:r>
          </a:p>
          <a:p>
            <a:r>
              <a:rPr lang="ko-KR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600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 err="1">
                <a:solidFill>
                  <a:schemeClr val="tx1"/>
                </a:solidFill>
                <a:latin typeface="Consolas" panose="020B0609020204030204" pitchFamily="49" charset="0"/>
              </a:rPr>
              <a:t>self.forpass</a:t>
            </a:r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) # </a:t>
            </a:r>
            <a:r>
              <a:rPr lang="ko-KR" altLang="en-US" sz="1600" err="1">
                <a:solidFill>
                  <a:schemeClr val="tx1"/>
                </a:solidFill>
                <a:latin typeface="Consolas" panose="020B0609020204030204" pitchFamily="49" charset="0"/>
              </a:rPr>
              <a:t>정방향</a:t>
            </a:r>
            <a:r>
              <a:rPr lang="ko-KR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 계산</a:t>
            </a:r>
          </a:p>
          <a:p>
            <a:r>
              <a:rPr lang="ko-KR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err = y</a:t>
            </a:r>
            <a:r>
              <a:rPr lang="en-US" altLang="ko-KR" sz="1600" err="1">
                <a:solidFill>
                  <a:schemeClr val="tx1"/>
                </a:solidFill>
                <a:latin typeface="Consolas" panose="020B0609020204030204" pitchFamily="49" charset="0"/>
              </a:rPr>
              <a:t>_</a:t>
            </a:r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hat - y_i      # </a:t>
            </a:r>
            <a:r>
              <a:rPr lang="ko-KR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오차 계산</a:t>
            </a:r>
          </a:p>
          <a:p>
            <a:r>
              <a:rPr lang="ko-KR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600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 err="1">
                <a:solidFill>
                  <a:schemeClr val="tx1"/>
                </a:solidFill>
                <a:latin typeface="Consolas" panose="020B0609020204030204" pitchFamily="49" charset="0"/>
              </a:rPr>
              <a:t>self.backprop</a:t>
            </a:r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, err)  # </a:t>
            </a:r>
            <a:r>
              <a:rPr lang="ko-KR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역방향 계산</a:t>
            </a:r>
          </a:p>
          <a:p>
            <a:r>
              <a:rPr lang="ko-KR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600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 -= rate*w</a:t>
            </a:r>
            <a:r>
              <a:rPr lang="en-US" altLang="ko-KR" sz="1600" err="1">
                <a:solidFill>
                  <a:schemeClr val="tx1"/>
                </a:solidFill>
                <a:latin typeface="Consolas" panose="020B0609020204030204" pitchFamily="49" charset="0"/>
              </a:rPr>
              <a:t>_grad</a:t>
            </a:r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          # </a:t>
            </a:r>
            <a:r>
              <a:rPr lang="ko-KR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가중치 업데이트</a:t>
            </a:r>
          </a:p>
          <a:p>
            <a:r>
              <a:rPr lang="ko-KR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600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 -= rate*b</a:t>
            </a:r>
            <a:r>
              <a:rPr lang="en-US" altLang="ko-KR" sz="1600" err="1">
                <a:solidFill>
                  <a:schemeClr val="tx1"/>
                </a:solidFill>
                <a:latin typeface="Consolas" panose="020B0609020204030204" pitchFamily="49" charset="0"/>
              </a:rPr>
              <a:t>_grad</a:t>
            </a:r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          # </a:t>
            </a:r>
            <a:r>
              <a:rPr lang="ko-KR" altLang="en-US" sz="1600">
                <a:solidFill>
                  <a:schemeClr val="tx1"/>
                </a:solidFill>
                <a:latin typeface="Consolas" panose="020B0609020204030204" pitchFamily="49" charset="0"/>
              </a:rPr>
              <a:t>절편 업데이트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BAC998-8168-A188-F1CA-EB2411A486D6}"/>
              </a:ext>
            </a:extLst>
          </p:cNvPr>
          <p:cNvSpPr txBox="1"/>
          <p:nvPr/>
        </p:nvSpPr>
        <p:spPr>
          <a:xfrm>
            <a:off x="1664544" y="1587230"/>
            <a:ext cx="27927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4. 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훈련을 위한 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fit() 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함수 구현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887824-AE29-3FE5-171B-59FF6F579615}"/>
              </a:ext>
            </a:extLst>
          </p:cNvPr>
          <p:cNvSpPr/>
          <p:nvPr/>
        </p:nvSpPr>
        <p:spPr>
          <a:xfrm>
            <a:off x="2056791" y="4735483"/>
            <a:ext cx="8392687" cy="584775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neuron = Neuron()</a:t>
            </a:r>
          </a:p>
          <a:p>
            <a:r>
              <a:rPr lang="fr-FR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neuron.fit(x, y)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1DCDFE-E08F-5D3A-4AF7-5FF4389659DB}"/>
              </a:ext>
            </a:extLst>
          </p:cNvPr>
          <p:cNvSpPr txBox="1"/>
          <p:nvPr/>
        </p:nvSpPr>
        <p:spPr>
          <a:xfrm>
            <a:off x="1664544" y="4346516"/>
            <a:ext cx="1675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5. 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모델 훈련하기</a:t>
            </a:r>
          </a:p>
        </p:txBody>
      </p:sp>
    </p:spTree>
    <p:extLst>
      <p:ext uri="{BB962C8B-B14F-4D97-AF65-F5344CB8AC3E}">
        <p14:creationId xmlns:p14="http://schemas.microsoft.com/office/powerpoint/2010/main" val="23049771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Neuron class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2.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딥러닝을 위한 수학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2.3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선형 회귀 </a:t>
            </a: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611083-5D37-D9DB-5C5C-1403954813AF}"/>
              </a:ext>
            </a:extLst>
          </p:cNvPr>
          <p:cNvSpPr/>
          <p:nvPr/>
        </p:nvSpPr>
        <p:spPr>
          <a:xfrm>
            <a:off x="1607085" y="1613118"/>
            <a:ext cx="8392687" cy="1815882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err="1">
                <a:solidFill>
                  <a:schemeClr val="tx1"/>
                </a:solidFill>
                <a:latin typeface="Consolas" panose="020B0609020204030204" pitchFamily="49" charset="0"/>
              </a:rPr>
              <a:t>plt.scatter</a:t>
            </a:r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(x, y)</a:t>
            </a:r>
          </a:p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pt1 = (-0.1, -0.1 * </a:t>
            </a:r>
            <a:r>
              <a:rPr lang="en-US" altLang="ko-KR" sz="1600" err="1">
                <a:solidFill>
                  <a:schemeClr val="tx1"/>
                </a:solidFill>
                <a:latin typeface="Consolas" panose="020B0609020204030204" pitchFamily="49" charset="0"/>
              </a:rPr>
              <a:t>neuron.w</a:t>
            </a:r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600" err="1">
                <a:solidFill>
                  <a:schemeClr val="tx1"/>
                </a:solidFill>
                <a:latin typeface="Consolas" panose="020B0609020204030204" pitchFamily="49" charset="0"/>
              </a:rPr>
              <a:t>neuron.b</a:t>
            </a:r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pt2 = (0.15, 0.15 * </a:t>
            </a:r>
            <a:r>
              <a:rPr lang="en-US" altLang="ko-KR" sz="1600" err="1">
                <a:solidFill>
                  <a:schemeClr val="tx1"/>
                </a:solidFill>
                <a:latin typeface="Consolas" panose="020B0609020204030204" pitchFamily="49" charset="0"/>
              </a:rPr>
              <a:t>neuron.w</a:t>
            </a:r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600" err="1">
                <a:solidFill>
                  <a:schemeClr val="tx1"/>
                </a:solidFill>
                <a:latin typeface="Consolas" panose="020B0609020204030204" pitchFamily="49" charset="0"/>
              </a:rPr>
              <a:t>neuron.b</a:t>
            </a:r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([pt1[0], pt2[0]], [pt1[1], pt2[1]],'r')</a:t>
            </a:r>
          </a:p>
          <a:p>
            <a:r>
              <a:rPr lang="en-US" altLang="ko-KR" sz="16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('x')</a:t>
            </a:r>
          </a:p>
          <a:p>
            <a:r>
              <a:rPr lang="en-US" altLang="ko-KR" sz="16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('y')</a:t>
            </a:r>
          </a:p>
          <a:p>
            <a:r>
              <a:rPr lang="en-US" altLang="ko-KR" sz="16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E9A313-D339-0AAE-0782-686F1E64EAC4}"/>
              </a:ext>
            </a:extLst>
          </p:cNvPr>
          <p:cNvSpPr txBox="1"/>
          <p:nvPr/>
        </p:nvSpPr>
        <p:spPr>
          <a:xfrm>
            <a:off x="1214838" y="1224151"/>
            <a:ext cx="4081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6. 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학습이 완료된 모델의 가중치와 절편 확인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DDE3AB2-012E-B7B8-756F-718EF8F8E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321" y="3839679"/>
            <a:ext cx="3705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1871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ED05D0-C67A-EC92-37BC-ECF6A7A51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B6D34754-02E7-688D-813D-50117F305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딥러닝을 위한 수학</a:t>
            </a:r>
            <a:endParaRPr lang="ko-KR" altLang="en-US" dirty="0"/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90C06151-416B-3979-BEA1-F05FF9175614}"/>
              </a:ext>
            </a:extLst>
          </p:cNvPr>
          <p:cNvCxnSpPr>
            <a:cxnSpLocks/>
          </p:cNvCxnSpPr>
          <p:nvPr/>
        </p:nvCxnSpPr>
        <p:spPr>
          <a:xfrm>
            <a:off x="3434500" y="3460601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6B2F8AA-E570-69A7-A515-D750E4FBFBAE}"/>
              </a:ext>
            </a:extLst>
          </p:cNvPr>
          <p:cNvSpPr txBox="1"/>
          <p:nvPr/>
        </p:nvSpPr>
        <p:spPr>
          <a:xfrm>
            <a:off x="3448498" y="2805524"/>
            <a:ext cx="5295001" cy="2227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2738" lvl="0" indent="-312738">
              <a:lnSpc>
                <a:spcPct val="200000"/>
              </a:lnSpc>
              <a:buAutoNum type="arabicPeriod"/>
            </a:pPr>
            <a:r>
              <a:rPr lang="en-US" altLang="ko-KR" sz="180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MSE(Mean Squared Error)</a:t>
            </a:r>
          </a:p>
          <a:p>
            <a:pPr marL="312738" indent="-312738">
              <a:lnSpc>
                <a:spcPct val="200000"/>
              </a:lnSpc>
              <a:buFontTx/>
              <a:buAutoNum type="arabicPeriod"/>
            </a:pPr>
            <a:r>
              <a:rPr lang="en-US" altLang="ko-KR" sz="180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SGD (Stochastic Gradient Descent)</a:t>
            </a:r>
          </a:p>
          <a:p>
            <a:pPr marL="312738" indent="-312738">
              <a:lnSpc>
                <a:spcPct val="200000"/>
              </a:lnSpc>
              <a:buFontTx/>
              <a:buAutoNum type="arabicPeriod"/>
            </a:pP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선형 회귀</a:t>
            </a:r>
            <a:endParaRPr lang="en-US" altLang="ko-KR" sz="1800">
              <a:solidFill>
                <a:schemeClr val="tx1">
                  <a:lumMod val="85000"/>
                  <a:lumOff val="1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312738" indent="-312738">
              <a:lnSpc>
                <a:spcPct val="200000"/>
              </a:lnSpc>
              <a:buFontTx/>
              <a:buAutoNum type="arabicPeriod"/>
            </a:pPr>
            <a:r>
              <a:rPr lang="ko-KR" altLang="en-US" sz="1800" b="1" u="sng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로지스틱 회귀</a:t>
            </a:r>
            <a:endParaRPr lang="en-US" altLang="ko-KR" sz="1800" b="1" u="sng">
              <a:solidFill>
                <a:schemeClr val="tx1">
                  <a:lumMod val="85000"/>
                  <a:lumOff val="1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C19F9420-9E66-37FF-1A0D-375D79C37D12}"/>
              </a:ext>
            </a:extLst>
          </p:cNvPr>
          <p:cNvCxnSpPr>
            <a:cxnSpLocks/>
          </p:cNvCxnSpPr>
          <p:nvPr/>
        </p:nvCxnSpPr>
        <p:spPr>
          <a:xfrm>
            <a:off x="3434500" y="3986467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[R] 13">
            <a:extLst>
              <a:ext uri="{FF2B5EF4-FFF2-40B4-BE49-F238E27FC236}">
                <a16:creationId xmlns:a16="http://schemas.microsoft.com/office/drawing/2014/main" id="{1E9E605E-3F0C-F98B-415B-495AFAE9DFD3}"/>
              </a:ext>
            </a:extLst>
          </p:cNvPr>
          <p:cNvCxnSpPr>
            <a:cxnSpLocks/>
          </p:cNvCxnSpPr>
          <p:nvPr/>
        </p:nvCxnSpPr>
        <p:spPr>
          <a:xfrm>
            <a:off x="3434500" y="4535474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[R] 13">
            <a:extLst>
              <a:ext uri="{FF2B5EF4-FFF2-40B4-BE49-F238E27FC236}">
                <a16:creationId xmlns:a16="http://schemas.microsoft.com/office/drawing/2014/main" id="{ACCF2A85-C98C-26FB-BF78-720FAB3EA411}"/>
              </a:ext>
            </a:extLst>
          </p:cNvPr>
          <p:cNvCxnSpPr>
            <a:cxnSpLocks/>
          </p:cNvCxnSpPr>
          <p:nvPr/>
        </p:nvCxnSpPr>
        <p:spPr>
          <a:xfrm>
            <a:off x="3434500" y="5084481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13">
            <a:extLst>
              <a:ext uri="{FF2B5EF4-FFF2-40B4-BE49-F238E27FC236}">
                <a16:creationId xmlns:a16="http://schemas.microsoft.com/office/drawing/2014/main" id="{F5868C1C-8942-A283-A141-467DED385DF2}"/>
              </a:ext>
            </a:extLst>
          </p:cNvPr>
          <p:cNvCxnSpPr>
            <a:cxnSpLocks/>
          </p:cNvCxnSpPr>
          <p:nvPr/>
        </p:nvCxnSpPr>
        <p:spPr>
          <a:xfrm>
            <a:off x="3434500" y="5633488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8577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로지스틱 회귀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2.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딥러닝을 위한 수학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2.4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로지스틱 회귀</a:t>
            </a: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56ECBAE-E5D0-336E-DD4F-88750244EE33}"/>
              </a:ext>
            </a:extLst>
          </p:cNvPr>
          <p:cNvSpPr/>
          <p:nvPr/>
        </p:nvSpPr>
        <p:spPr>
          <a:xfrm>
            <a:off x="1747182" y="1579366"/>
            <a:ext cx="7418814" cy="3836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로지스틱 회귀 란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?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Classification(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분류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Logistic vs Linear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동작 방식</a:t>
            </a:r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가설 표현</a:t>
            </a:r>
            <a:endParaRPr lang="en-US" altLang="ko-KR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Sigmoid 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함수</a:t>
            </a:r>
            <a:endParaRPr lang="en-US" altLang="ko-KR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Decision Boundary(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결정경계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Cost Function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Optimizer (Gradient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Descent)</a:t>
            </a:r>
          </a:p>
        </p:txBody>
      </p:sp>
    </p:spTree>
    <p:extLst>
      <p:ext uri="{BB962C8B-B14F-4D97-AF65-F5344CB8AC3E}">
        <p14:creationId xmlns:p14="http://schemas.microsoft.com/office/powerpoint/2010/main" val="1110716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AEB897-C155-7DE1-682A-13497499F57E}"/>
              </a:ext>
            </a:extLst>
          </p:cNvPr>
          <p:cNvSpPr/>
          <p:nvPr/>
        </p:nvSpPr>
        <p:spPr>
          <a:xfrm>
            <a:off x="1343946" y="1763917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Basic concepts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847692-D624-CD97-051B-DBDCA5BFB51B}"/>
              </a:ext>
            </a:extLst>
          </p:cNvPr>
          <p:cNvSpPr/>
          <p:nvPr/>
        </p:nvSpPr>
        <p:spPr>
          <a:xfrm>
            <a:off x="1533070" y="2501659"/>
            <a:ext cx="741881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What is ML?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What is learning?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supervised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unsupervised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What is regression?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What is classification?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ore-KR" altLang="en-US" dirty="0"/>
              <a:t>머신러닝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1. </a:t>
            </a:r>
            <a:r>
              <a:rPr lang="ko-KR" altLang="en-US" sz="1200" dirty="0" err="1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딥러닝이란</a:t>
            </a:r>
            <a:r>
              <a:rPr lang="ko-KR" altLang="en-US" sz="1200" dirty="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무엇인가</a:t>
            </a:r>
            <a:r>
              <a:rPr lang="en-US" altLang="ko-KR" sz="1200" dirty="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1.1 </a:t>
            </a:r>
            <a:r>
              <a:rPr lang="ko-KR" altLang="en-US" sz="1400" spc="-150" dirty="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인공지능과 </a:t>
            </a:r>
            <a:r>
              <a:rPr lang="ko-KR" altLang="en-US" sz="1400" spc="-150" dirty="0" err="1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머신러닝</a:t>
            </a:r>
            <a:r>
              <a:rPr lang="en-US" altLang="ko-KR" sz="1400" spc="-150" dirty="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</a:t>
            </a:r>
            <a:r>
              <a:rPr lang="ko-KR" altLang="en-US" sz="1400" spc="-150" dirty="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딥러닝</a:t>
            </a:r>
            <a:endParaRPr lang="en-US" altLang="ko-KR" sz="1400" spc="-150" dirty="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05598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Classification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2.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딥러닝을 위한 수학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2.4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로지스틱 회귀</a:t>
            </a: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5D06A3E-2DE9-00D4-6F42-C74F6E354BB4}"/>
              </a:ext>
            </a:extLst>
          </p:cNvPr>
          <p:cNvSpPr/>
          <p:nvPr/>
        </p:nvSpPr>
        <p:spPr>
          <a:xfrm>
            <a:off x="1843907" y="2931739"/>
            <a:ext cx="7418814" cy="1708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Exam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: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Pass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or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>
                <a:solidFill>
                  <a:srgbClr val="FF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Fail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Spam : Not Spam or </a:t>
            </a:r>
            <a:r>
              <a:rPr lang="en-US" altLang="ko-KR">
                <a:solidFill>
                  <a:srgbClr val="FF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Spam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Face : Real or </a:t>
            </a:r>
            <a:r>
              <a:rPr lang="en-US" altLang="ko-KR">
                <a:solidFill>
                  <a:srgbClr val="FF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Fake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Tumor : Not Malignant or </a:t>
            </a:r>
            <a:r>
              <a:rPr lang="en-US" altLang="ko-KR">
                <a:solidFill>
                  <a:srgbClr val="FF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Malignant</a:t>
            </a:r>
            <a:endParaRPr lang="en-US" altLang="ko-KR" sz="1600">
              <a:solidFill>
                <a:srgbClr val="FF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A169CB5-F783-3BE8-CBC7-781953320B63}"/>
              </a:ext>
            </a:extLst>
          </p:cNvPr>
          <p:cNvSpPr/>
          <p:nvPr/>
        </p:nvSpPr>
        <p:spPr>
          <a:xfrm>
            <a:off x="1919143" y="1690432"/>
            <a:ext cx="7418814" cy="888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Binary</a:t>
            </a:r>
            <a:r>
              <a:rPr lang="ko-KR" altLang="en-US" sz="1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Classification(</a:t>
            </a:r>
            <a:r>
              <a:rPr lang="ko-KR" altLang="en-US" sz="1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이진 분류</a:t>
            </a:r>
            <a:r>
              <a:rPr lang="en-US" altLang="ko-KR" sz="1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 </a:t>
            </a:r>
            <a:r>
              <a:rPr lang="ko-KR" altLang="en-US" sz="1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란</a:t>
            </a:r>
            <a:r>
              <a:rPr lang="en-US" altLang="ko-KR" sz="1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  :  </a:t>
            </a:r>
            <a:r>
              <a:rPr lang="ko-KR" altLang="en-US" sz="1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값은 </a:t>
            </a:r>
            <a:r>
              <a:rPr lang="en-US" altLang="ko-KR" sz="1800">
                <a:solidFill>
                  <a:srgbClr val="3399F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0</a:t>
            </a:r>
            <a:r>
              <a:rPr lang="en-US" altLang="ko-KR" sz="1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sz="1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또는 </a:t>
            </a:r>
            <a:r>
              <a:rPr lang="en-US" altLang="ko-KR" sz="1800">
                <a:solidFill>
                  <a:srgbClr val="FF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36079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로지스틱 회귀의 특성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2.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딥러닝을 위한 수학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2.4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로지스틱 회귀</a:t>
            </a: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5DD158-04E4-A4E6-5270-02AA857C7A04}"/>
              </a:ext>
            </a:extLst>
          </p:cNvPr>
          <p:cNvSpPr txBox="1"/>
          <p:nvPr/>
        </p:nvSpPr>
        <p:spPr>
          <a:xfrm>
            <a:off x="1594856" y="1382143"/>
            <a:ext cx="2071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Logistic vs Linear</a:t>
            </a:r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1620E1-774D-0C8E-CC97-0A8DA38AC078}"/>
              </a:ext>
            </a:extLst>
          </p:cNvPr>
          <p:cNvSpPr/>
          <p:nvPr/>
        </p:nvSpPr>
        <p:spPr>
          <a:xfrm>
            <a:off x="2432556" y="1891060"/>
            <a:ext cx="7418814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로지스틱 회귀와 선형 회귀의 차이점은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8125B10-30C1-BD80-4154-C9974A87656D}"/>
              </a:ext>
            </a:extLst>
          </p:cNvPr>
          <p:cNvSpPr/>
          <p:nvPr/>
        </p:nvSpPr>
        <p:spPr>
          <a:xfrm>
            <a:off x="2499572" y="2432027"/>
            <a:ext cx="2748397" cy="2048719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CC7467-DB5E-D4D6-B703-F2750B9AABBA}"/>
              </a:ext>
            </a:extLst>
          </p:cNvPr>
          <p:cNvSpPr/>
          <p:nvPr/>
        </p:nvSpPr>
        <p:spPr>
          <a:xfrm>
            <a:off x="6388387" y="2432026"/>
            <a:ext cx="2748397" cy="2048719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357A66-8A4D-407B-3C7E-EB1B815AEC37}"/>
              </a:ext>
            </a:extLst>
          </p:cNvPr>
          <p:cNvSpPr/>
          <p:nvPr/>
        </p:nvSpPr>
        <p:spPr>
          <a:xfrm>
            <a:off x="3540703" y="2640754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E561EFC-CC4D-9A56-580E-3D23C2D42BD8}"/>
              </a:ext>
            </a:extLst>
          </p:cNvPr>
          <p:cNvSpPr/>
          <p:nvPr/>
        </p:nvSpPr>
        <p:spPr>
          <a:xfrm>
            <a:off x="3320784" y="3060426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19F9AB0-470C-56EA-C6E1-DE9E02C75044}"/>
              </a:ext>
            </a:extLst>
          </p:cNvPr>
          <p:cNvSpPr/>
          <p:nvPr/>
        </p:nvSpPr>
        <p:spPr>
          <a:xfrm>
            <a:off x="3210824" y="2735842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8ED1F0B-738C-144B-8C35-1CDFD596B654}"/>
              </a:ext>
            </a:extLst>
          </p:cNvPr>
          <p:cNvSpPr/>
          <p:nvPr/>
        </p:nvSpPr>
        <p:spPr>
          <a:xfrm>
            <a:off x="2745239" y="2926696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E371996-4606-1E18-2CF3-29F3C8F56D2C}"/>
              </a:ext>
            </a:extLst>
          </p:cNvPr>
          <p:cNvSpPr/>
          <p:nvPr/>
        </p:nvSpPr>
        <p:spPr>
          <a:xfrm>
            <a:off x="2800219" y="3238827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0AF649F-02A8-F0DA-11B0-D21C5F91557A}"/>
              </a:ext>
            </a:extLst>
          </p:cNvPr>
          <p:cNvSpPr/>
          <p:nvPr/>
        </p:nvSpPr>
        <p:spPr>
          <a:xfrm>
            <a:off x="3210823" y="3429728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BC33C3-3E47-0497-7133-C99D86EFBCBB}"/>
              </a:ext>
            </a:extLst>
          </p:cNvPr>
          <p:cNvSpPr/>
          <p:nvPr/>
        </p:nvSpPr>
        <p:spPr>
          <a:xfrm>
            <a:off x="2855198" y="3569335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6F7F8C93-4523-89C9-8C97-091A3738CDF4}"/>
              </a:ext>
            </a:extLst>
          </p:cNvPr>
          <p:cNvSpPr/>
          <p:nvPr/>
        </p:nvSpPr>
        <p:spPr>
          <a:xfrm>
            <a:off x="4450510" y="3238827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30EE8106-34E4-0408-97D7-DF7F3DE477F0}"/>
              </a:ext>
            </a:extLst>
          </p:cNvPr>
          <p:cNvSpPr/>
          <p:nvPr/>
        </p:nvSpPr>
        <p:spPr>
          <a:xfrm>
            <a:off x="4050526" y="3598532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7420F68-7565-4FB8-5114-9B1FB7A8E37F}"/>
              </a:ext>
            </a:extLst>
          </p:cNvPr>
          <p:cNvSpPr/>
          <p:nvPr/>
        </p:nvSpPr>
        <p:spPr>
          <a:xfrm>
            <a:off x="4419286" y="3740780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CA1924A5-06C4-3C07-34C3-23A42DCBE715}"/>
              </a:ext>
            </a:extLst>
          </p:cNvPr>
          <p:cNvSpPr/>
          <p:nvPr/>
        </p:nvSpPr>
        <p:spPr>
          <a:xfrm>
            <a:off x="4772315" y="3598531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29941DA5-EFD2-C423-CDAB-9D73797CC9B0}"/>
              </a:ext>
            </a:extLst>
          </p:cNvPr>
          <p:cNvSpPr/>
          <p:nvPr/>
        </p:nvSpPr>
        <p:spPr>
          <a:xfrm>
            <a:off x="4002009" y="4047570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2E9F3A33-DBD2-2382-DE9E-DEDB60911862}"/>
              </a:ext>
            </a:extLst>
          </p:cNvPr>
          <p:cNvSpPr/>
          <p:nvPr/>
        </p:nvSpPr>
        <p:spPr>
          <a:xfrm>
            <a:off x="3487612" y="3967077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676F27A1-71F0-8120-EDA5-08D8E513D480}"/>
              </a:ext>
            </a:extLst>
          </p:cNvPr>
          <p:cNvSpPr/>
          <p:nvPr/>
        </p:nvSpPr>
        <p:spPr>
          <a:xfrm>
            <a:off x="4640660" y="4109325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168427E-CD08-070E-984F-7C1F36952A40}"/>
              </a:ext>
            </a:extLst>
          </p:cNvPr>
          <p:cNvCxnSpPr>
            <a:cxnSpLocks/>
            <a:stCxn id="37" idx="3"/>
          </p:cNvCxnSpPr>
          <p:nvPr/>
        </p:nvCxnSpPr>
        <p:spPr>
          <a:xfrm flipH="1">
            <a:off x="6557536" y="2693077"/>
            <a:ext cx="2402470" cy="17007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0FEFD25A-761E-497C-340A-5F3078A3D583}"/>
              </a:ext>
            </a:extLst>
          </p:cNvPr>
          <p:cNvSpPr/>
          <p:nvPr/>
        </p:nvSpPr>
        <p:spPr>
          <a:xfrm>
            <a:off x="6557536" y="4047570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74A16A0-3C49-40ED-C080-84880980223E}"/>
              </a:ext>
            </a:extLst>
          </p:cNvPr>
          <p:cNvSpPr/>
          <p:nvPr/>
        </p:nvSpPr>
        <p:spPr>
          <a:xfrm>
            <a:off x="7118908" y="4025277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C8AC858-A8EC-AC5D-DABB-32B436BE7D08}"/>
              </a:ext>
            </a:extLst>
          </p:cNvPr>
          <p:cNvSpPr/>
          <p:nvPr/>
        </p:nvSpPr>
        <p:spPr>
          <a:xfrm>
            <a:off x="7322912" y="3523324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9443AF0-400C-9D61-4255-1FB8F73D5CB5}"/>
              </a:ext>
            </a:extLst>
          </p:cNvPr>
          <p:cNvSpPr/>
          <p:nvPr/>
        </p:nvSpPr>
        <p:spPr>
          <a:xfrm>
            <a:off x="7606492" y="3078817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F807437-8E8D-74B8-AF21-99E41FDAEC91}"/>
              </a:ext>
            </a:extLst>
          </p:cNvPr>
          <p:cNvSpPr/>
          <p:nvPr/>
        </p:nvSpPr>
        <p:spPr>
          <a:xfrm>
            <a:off x="8075267" y="3136825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B969E04-F2D3-97F6-0444-DDBAE4CA4475}"/>
              </a:ext>
            </a:extLst>
          </p:cNvPr>
          <p:cNvSpPr/>
          <p:nvPr/>
        </p:nvSpPr>
        <p:spPr>
          <a:xfrm>
            <a:off x="8279271" y="2813681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724842C-EFAA-3A9A-850F-5606AB9F8235}"/>
              </a:ext>
            </a:extLst>
          </p:cNvPr>
          <p:cNvSpPr/>
          <p:nvPr/>
        </p:nvSpPr>
        <p:spPr>
          <a:xfrm>
            <a:off x="8606025" y="2860673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0400744-5D53-954E-7B02-A40AC8C3B494}"/>
              </a:ext>
            </a:extLst>
          </p:cNvPr>
          <p:cNvCxnSpPr>
            <a:cxnSpLocks/>
          </p:cNvCxnSpPr>
          <p:nvPr/>
        </p:nvCxnSpPr>
        <p:spPr>
          <a:xfrm flipH="1">
            <a:off x="2905371" y="2527673"/>
            <a:ext cx="1959910" cy="19096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94EC5AE-592F-827C-7C7C-C017B593DD90}"/>
              </a:ext>
            </a:extLst>
          </p:cNvPr>
          <p:cNvSpPr/>
          <p:nvPr/>
        </p:nvSpPr>
        <p:spPr>
          <a:xfrm>
            <a:off x="2141368" y="4489469"/>
            <a:ext cx="3134832" cy="789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Discrete(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분리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 : 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분류 목적</a:t>
            </a:r>
            <a:endParaRPr lang="en-US" altLang="ko-KR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신발 사이즈 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/ 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회사의 근로자수</a:t>
            </a:r>
            <a:endParaRPr lang="en-US" altLang="ko-KR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5D328A-4524-97AC-052D-79931531D5E3}"/>
              </a:ext>
            </a:extLst>
          </p:cNvPr>
          <p:cNvSpPr/>
          <p:nvPr/>
        </p:nvSpPr>
        <p:spPr>
          <a:xfrm>
            <a:off x="6172200" y="4489469"/>
            <a:ext cx="3470483" cy="789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Continuous (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지속적인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 : 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값의 예측</a:t>
            </a:r>
            <a:endParaRPr lang="en-US" altLang="ko-KR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시간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/ 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무게 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/ 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높이</a:t>
            </a:r>
            <a:endParaRPr lang="en-US" altLang="ko-KR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CB4EAF57-18F5-1DD6-C384-1C55F962385C}"/>
              </a:ext>
            </a:extLst>
          </p:cNvPr>
          <p:cNvSpPr/>
          <p:nvPr/>
        </p:nvSpPr>
        <p:spPr>
          <a:xfrm>
            <a:off x="8930130" y="2518949"/>
            <a:ext cx="204004" cy="20400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63582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퍼셉트론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2.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딥러닝을 위한 수학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2.4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로지스틱 회귀</a:t>
            </a: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F29CDF68-4B62-F88D-9A68-039716FE5882}"/>
              </a:ext>
            </a:extLst>
          </p:cNvPr>
          <p:cNvGrpSpPr/>
          <p:nvPr/>
        </p:nvGrpSpPr>
        <p:grpSpPr>
          <a:xfrm>
            <a:off x="2861860" y="1675150"/>
            <a:ext cx="4913900" cy="4307419"/>
            <a:chOff x="2861860" y="1013046"/>
            <a:chExt cx="5669229" cy="4969524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908F3503-057D-917F-FFAC-E8D42B3457E1}"/>
                </a:ext>
              </a:extLst>
            </p:cNvPr>
            <p:cNvSpPr/>
            <p:nvPr/>
          </p:nvSpPr>
          <p:spPr>
            <a:xfrm>
              <a:off x="3900395" y="4518072"/>
              <a:ext cx="1048214" cy="104821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620FA435-1098-D233-A84E-258731C0E925}"/>
                </a:ext>
              </a:extLst>
            </p:cNvPr>
            <p:cNvCxnSpPr>
              <a:endCxn id="3" idx="2"/>
            </p:cNvCxnSpPr>
            <p:nvPr/>
          </p:nvCxnSpPr>
          <p:spPr>
            <a:xfrm>
              <a:off x="3248435" y="5042179"/>
              <a:ext cx="651960" cy="0"/>
            </a:xfrm>
            <a:prstGeom prst="straightConnector1">
              <a:avLst/>
            </a:prstGeom>
            <a:ln w="28575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C5401272-81D5-E8EC-633A-D50EE1B19D34}"/>
                </a:ext>
              </a:extLst>
            </p:cNvPr>
            <p:cNvCxnSpPr>
              <a:cxnSpLocks/>
              <a:endCxn id="3" idx="1"/>
            </p:cNvCxnSpPr>
            <p:nvPr/>
          </p:nvCxnSpPr>
          <p:spPr>
            <a:xfrm>
              <a:off x="3574415" y="4332217"/>
              <a:ext cx="479487" cy="339362"/>
            </a:xfrm>
            <a:prstGeom prst="straightConnector1">
              <a:avLst/>
            </a:prstGeom>
            <a:ln w="28575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C890D587-9107-1794-1AFD-9DDFCC4971D8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V="1">
              <a:off x="3464025" y="5412779"/>
              <a:ext cx="589877" cy="339362"/>
            </a:xfrm>
            <a:prstGeom prst="straightConnector1">
              <a:avLst/>
            </a:prstGeom>
            <a:ln w="28575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E913395-C53F-66B2-70B2-0961B942B09A}"/>
                </a:ext>
              </a:extLst>
            </p:cNvPr>
            <p:cNvSpPr txBox="1"/>
            <p:nvPr/>
          </p:nvSpPr>
          <p:spPr>
            <a:xfrm>
              <a:off x="3209020" y="3979082"/>
              <a:ext cx="38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w</a:t>
              </a:r>
              <a:endPara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7B533A-2F61-4119-8F6B-8DD91AB063FF}"/>
                </a:ext>
              </a:extLst>
            </p:cNvPr>
            <p:cNvSpPr txBox="1"/>
            <p:nvPr/>
          </p:nvSpPr>
          <p:spPr>
            <a:xfrm>
              <a:off x="2861860" y="4772692"/>
              <a:ext cx="38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x</a:t>
              </a:r>
              <a:endPara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D2EF666-989A-5A68-03A1-088FF868F20F}"/>
                </a:ext>
              </a:extLst>
            </p:cNvPr>
            <p:cNvSpPr txBox="1"/>
            <p:nvPr/>
          </p:nvSpPr>
          <p:spPr>
            <a:xfrm>
              <a:off x="3129489" y="5582460"/>
              <a:ext cx="38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b</a:t>
              </a:r>
              <a:endPara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968CA77-0085-A2C6-4FDE-D8B02997E28F}"/>
                </a:ext>
              </a:extLst>
            </p:cNvPr>
            <p:cNvSpPr txBox="1"/>
            <p:nvPr/>
          </p:nvSpPr>
          <p:spPr>
            <a:xfrm>
              <a:off x="3893015" y="4632703"/>
              <a:ext cx="38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*</a:t>
              </a:r>
              <a:endPara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DCE8F09-A281-EEE9-337D-F4FAE6625323}"/>
                </a:ext>
              </a:extLst>
            </p:cNvPr>
            <p:cNvSpPr txBox="1"/>
            <p:nvPr/>
          </p:nvSpPr>
          <p:spPr>
            <a:xfrm>
              <a:off x="3876616" y="5009576"/>
              <a:ext cx="38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+</a:t>
              </a:r>
              <a:endPara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72F03B77-F335-733E-10CA-104657FB4434}"/>
                </a:ext>
              </a:extLst>
            </p:cNvPr>
            <p:cNvCxnSpPr>
              <a:cxnSpLocks/>
              <a:stCxn id="3" idx="6"/>
            </p:cNvCxnSpPr>
            <p:nvPr/>
          </p:nvCxnSpPr>
          <p:spPr>
            <a:xfrm>
              <a:off x="4948609" y="5042179"/>
              <a:ext cx="651960" cy="0"/>
            </a:xfrm>
            <a:prstGeom prst="straightConnector1">
              <a:avLst/>
            </a:prstGeom>
            <a:ln w="28575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B2C325F-2C35-3A24-D2B6-1AB2F8BD2C3F}"/>
                </a:ext>
              </a:extLst>
            </p:cNvPr>
            <p:cNvSpPr txBox="1"/>
            <p:nvPr/>
          </p:nvSpPr>
          <p:spPr>
            <a:xfrm>
              <a:off x="5610248" y="4783647"/>
              <a:ext cx="38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z</a:t>
              </a:r>
              <a:endPara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A9C4078E-6F90-DC1A-9015-714B0598B8D3}"/>
                </a:ext>
              </a:extLst>
            </p:cNvPr>
            <p:cNvCxnSpPr>
              <a:cxnSpLocks/>
            </p:cNvCxnSpPr>
            <p:nvPr/>
          </p:nvCxnSpPr>
          <p:spPr>
            <a:xfrm>
              <a:off x="6033993" y="5042179"/>
              <a:ext cx="651960" cy="0"/>
            </a:xfrm>
            <a:prstGeom prst="straightConnector1">
              <a:avLst/>
            </a:prstGeom>
            <a:ln w="28575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F6A1997-A587-9A82-5148-C6DF43BAA1AC}"/>
                </a:ext>
              </a:extLst>
            </p:cNvPr>
            <p:cNvSpPr/>
            <p:nvPr/>
          </p:nvSpPr>
          <p:spPr>
            <a:xfrm>
              <a:off x="6685953" y="4638878"/>
              <a:ext cx="806602" cy="806602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cxnSp>
          <p:nvCxnSpPr>
            <p:cNvPr id="49" name="연결선: 꺾임 48">
              <a:extLst>
                <a:ext uri="{FF2B5EF4-FFF2-40B4-BE49-F238E27FC236}">
                  <a16:creationId xmlns:a16="http://schemas.microsoft.com/office/drawing/2014/main" id="{5D96F00E-6F1B-0622-EDA1-5D4F2CF748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91169" y="4857430"/>
              <a:ext cx="431876" cy="370600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78A079AF-AE6F-756D-D9AE-EBF353095688}"/>
                </a:ext>
              </a:extLst>
            </p:cNvPr>
            <p:cNvSpPr/>
            <p:nvPr/>
          </p:nvSpPr>
          <p:spPr>
            <a:xfrm>
              <a:off x="3901518" y="1552036"/>
              <a:ext cx="1048214" cy="104821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ACEA2B41-A4D0-2A2B-E0A3-8EFD967CA83A}"/>
                </a:ext>
              </a:extLst>
            </p:cNvPr>
            <p:cNvCxnSpPr>
              <a:endCxn id="50" idx="2"/>
            </p:cNvCxnSpPr>
            <p:nvPr/>
          </p:nvCxnSpPr>
          <p:spPr>
            <a:xfrm>
              <a:off x="3249558" y="2076143"/>
              <a:ext cx="651960" cy="0"/>
            </a:xfrm>
            <a:prstGeom prst="straightConnector1">
              <a:avLst/>
            </a:prstGeom>
            <a:ln w="28575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0CDCB044-EB93-15E7-D456-6D65B9C775DD}"/>
                </a:ext>
              </a:extLst>
            </p:cNvPr>
            <p:cNvCxnSpPr>
              <a:cxnSpLocks/>
              <a:endCxn id="50" idx="1"/>
            </p:cNvCxnSpPr>
            <p:nvPr/>
          </p:nvCxnSpPr>
          <p:spPr>
            <a:xfrm>
              <a:off x="3575537" y="1366181"/>
              <a:ext cx="479486" cy="339362"/>
            </a:xfrm>
            <a:prstGeom prst="straightConnector1">
              <a:avLst/>
            </a:prstGeom>
            <a:ln w="28575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08BE20F4-7C7D-98F9-4F0E-794F9E52B3E7}"/>
                </a:ext>
              </a:extLst>
            </p:cNvPr>
            <p:cNvCxnSpPr>
              <a:cxnSpLocks/>
              <a:endCxn id="50" idx="3"/>
            </p:cNvCxnSpPr>
            <p:nvPr/>
          </p:nvCxnSpPr>
          <p:spPr>
            <a:xfrm flipV="1">
              <a:off x="3465148" y="2446743"/>
              <a:ext cx="589877" cy="339362"/>
            </a:xfrm>
            <a:prstGeom prst="straightConnector1">
              <a:avLst/>
            </a:prstGeom>
            <a:ln w="28575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53F2439-03B1-DAFB-7722-E2AD4AB2A044}"/>
                </a:ext>
              </a:extLst>
            </p:cNvPr>
            <p:cNvSpPr txBox="1"/>
            <p:nvPr/>
          </p:nvSpPr>
          <p:spPr>
            <a:xfrm>
              <a:off x="3210143" y="1013046"/>
              <a:ext cx="38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w</a:t>
              </a:r>
              <a:endPara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049C4DA-D31D-7ED3-8C84-38D99C3D5B73}"/>
                </a:ext>
              </a:extLst>
            </p:cNvPr>
            <p:cNvSpPr txBox="1"/>
            <p:nvPr/>
          </p:nvSpPr>
          <p:spPr>
            <a:xfrm>
              <a:off x="2862983" y="1806656"/>
              <a:ext cx="38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x</a:t>
              </a:r>
              <a:endPara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0954766-19A5-C554-0F9D-DD5643C35005}"/>
                </a:ext>
              </a:extLst>
            </p:cNvPr>
            <p:cNvSpPr txBox="1"/>
            <p:nvPr/>
          </p:nvSpPr>
          <p:spPr>
            <a:xfrm>
              <a:off x="3130612" y="2616424"/>
              <a:ext cx="38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b</a:t>
              </a:r>
              <a:endPara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2B49F02-2F7E-D6C5-7E2D-2F87A9F3A2E5}"/>
                </a:ext>
              </a:extLst>
            </p:cNvPr>
            <p:cNvSpPr txBox="1"/>
            <p:nvPr/>
          </p:nvSpPr>
          <p:spPr>
            <a:xfrm>
              <a:off x="3899272" y="1676034"/>
              <a:ext cx="38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*</a:t>
              </a:r>
              <a:endPara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868DCA1-D65C-4AE0-E2EA-148A17EB69E0}"/>
                </a:ext>
              </a:extLst>
            </p:cNvPr>
            <p:cNvSpPr txBox="1"/>
            <p:nvPr/>
          </p:nvSpPr>
          <p:spPr>
            <a:xfrm>
              <a:off x="3899343" y="2046633"/>
              <a:ext cx="3865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+</a:t>
              </a:r>
              <a:endPara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F4CE0E9F-A6F8-C45F-B628-39BAA49B55CF}"/>
                </a:ext>
              </a:extLst>
            </p:cNvPr>
            <p:cNvCxnSpPr>
              <a:cxnSpLocks/>
              <a:stCxn id="50" idx="6"/>
            </p:cNvCxnSpPr>
            <p:nvPr/>
          </p:nvCxnSpPr>
          <p:spPr>
            <a:xfrm>
              <a:off x="4949732" y="2076143"/>
              <a:ext cx="651960" cy="0"/>
            </a:xfrm>
            <a:prstGeom prst="straightConnector1">
              <a:avLst/>
            </a:prstGeom>
            <a:ln w="28575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FF86E72-1817-9F1F-6958-1260BF69110A}"/>
                    </a:ext>
                  </a:extLst>
                </p:cNvPr>
                <p:cNvSpPr txBox="1"/>
                <p:nvPr/>
              </p:nvSpPr>
              <p:spPr>
                <a:xfrm>
                  <a:off x="8144514" y="4842124"/>
                  <a:ext cx="38657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FF86E72-1817-9F1F-6958-1260BF6911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4514" y="4842124"/>
                  <a:ext cx="386575" cy="400110"/>
                </a:xfrm>
                <a:prstGeom prst="rect">
                  <a:avLst/>
                </a:prstGeom>
                <a:blipFill>
                  <a:blip r:embed="rId2"/>
                  <a:stretch>
                    <a:fillRect t="-5263" r="-12727" b="-2631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1C452B8F-0239-1B70-79EC-9FC1A47EAA7C}"/>
                </a:ext>
              </a:extLst>
            </p:cNvPr>
            <p:cNvCxnSpPr>
              <a:cxnSpLocks/>
              <a:stCxn id="48" idx="6"/>
              <a:endCxn id="60" idx="1"/>
            </p:cNvCxnSpPr>
            <p:nvPr/>
          </p:nvCxnSpPr>
          <p:spPr>
            <a:xfrm>
              <a:off x="7492555" y="5042179"/>
              <a:ext cx="651960" cy="0"/>
            </a:xfrm>
            <a:prstGeom prst="straightConnector1">
              <a:avLst/>
            </a:prstGeom>
            <a:ln w="28575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7130D54B-77FB-F6B9-041E-CB5401AB9661}"/>
                    </a:ext>
                  </a:extLst>
                </p:cNvPr>
                <p:cNvSpPr txBox="1"/>
                <p:nvPr/>
              </p:nvSpPr>
              <p:spPr>
                <a:xfrm>
                  <a:off x="5601692" y="1806656"/>
                  <a:ext cx="38657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7130D54B-77FB-F6B9-041E-CB5401AB96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1692" y="1806656"/>
                  <a:ext cx="386575" cy="400110"/>
                </a:xfrm>
                <a:prstGeom prst="rect">
                  <a:avLst/>
                </a:prstGeom>
                <a:blipFill>
                  <a:blip r:embed="rId3"/>
                  <a:stretch>
                    <a:fillRect t="-5263" r="-14545" b="-2456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AA9DE44-6B18-7D68-4959-0B07B646377C}"/>
                </a:ext>
              </a:extLst>
            </p:cNvPr>
            <p:cNvSpPr txBox="1"/>
            <p:nvPr/>
          </p:nvSpPr>
          <p:spPr>
            <a:xfrm>
              <a:off x="6548091" y="5566286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임계함수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F2A49085-29EA-F1D6-4C14-1A986DF7043D}"/>
              </a:ext>
            </a:extLst>
          </p:cNvPr>
          <p:cNvSpPr txBox="1"/>
          <p:nvPr/>
        </p:nvSpPr>
        <p:spPr>
          <a:xfrm>
            <a:off x="2494633" y="4001431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퍼셉트론</a:t>
            </a:r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86963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Sigmoid </a:t>
            </a:r>
            <a:r>
              <a:rPr lang="ko-KR" altLang="en-US"/>
              <a:t>함수 사용 이유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2.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딥러닝을 위한 수학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2.4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로지스틱 회귀</a:t>
            </a: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DECEC5-2F3D-ABEF-7D5B-DC70175CE051}"/>
              </a:ext>
            </a:extLst>
          </p:cNvPr>
          <p:cNvSpPr txBox="1"/>
          <p:nvPr/>
        </p:nvSpPr>
        <p:spPr>
          <a:xfrm>
            <a:off x="2382373" y="379107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(No)0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D38520-E986-8439-6E22-60DB689FEE44}"/>
              </a:ext>
            </a:extLst>
          </p:cNvPr>
          <p:cNvSpPr txBox="1"/>
          <p:nvPr/>
        </p:nvSpPr>
        <p:spPr>
          <a:xfrm>
            <a:off x="2706337" y="2591236"/>
            <a:ext cx="710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4C4956-02D8-59A3-CBAA-5ED8BEF4D9AD}"/>
              </a:ext>
            </a:extLst>
          </p:cNvPr>
          <p:cNvSpPr txBox="1"/>
          <p:nvPr/>
        </p:nvSpPr>
        <p:spPr>
          <a:xfrm>
            <a:off x="2212454" y="138214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(Yes)1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8BC22B-A1B2-9B95-BA08-FEA4E4C3DBA7}"/>
              </a:ext>
            </a:extLst>
          </p:cNvPr>
          <p:cNvSpPr txBox="1"/>
          <p:nvPr/>
        </p:nvSpPr>
        <p:spPr>
          <a:xfrm>
            <a:off x="3311595" y="4038370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5ED661-B759-B425-2DA7-5CEE2AB4A37A}"/>
              </a:ext>
            </a:extLst>
          </p:cNvPr>
          <p:cNvSpPr txBox="1"/>
          <p:nvPr/>
        </p:nvSpPr>
        <p:spPr>
          <a:xfrm>
            <a:off x="3835774" y="4038370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9F0AD0-3643-7D5B-4DD6-B9E2C8D2422D}"/>
              </a:ext>
            </a:extLst>
          </p:cNvPr>
          <p:cNvSpPr txBox="1"/>
          <p:nvPr/>
        </p:nvSpPr>
        <p:spPr>
          <a:xfrm>
            <a:off x="4362640" y="4038370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848AD8-9279-6A52-0D5F-4A097034921E}"/>
              </a:ext>
            </a:extLst>
          </p:cNvPr>
          <p:cNvSpPr txBox="1"/>
          <p:nvPr/>
        </p:nvSpPr>
        <p:spPr>
          <a:xfrm>
            <a:off x="4876695" y="4038370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4E3CE34-B293-3E67-42ED-D64F4DA0A6C9}"/>
              </a:ext>
            </a:extLst>
          </p:cNvPr>
          <p:cNvSpPr/>
          <p:nvPr/>
        </p:nvSpPr>
        <p:spPr>
          <a:xfrm>
            <a:off x="3485559" y="1636815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C9573D1-F37E-DD9F-95AA-E182E3926B78}"/>
              </a:ext>
            </a:extLst>
          </p:cNvPr>
          <p:cNvSpPr/>
          <p:nvPr/>
        </p:nvSpPr>
        <p:spPr>
          <a:xfrm>
            <a:off x="3485559" y="284954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24E3FD7-40C4-7916-5F3D-9F302370DA38}"/>
              </a:ext>
            </a:extLst>
          </p:cNvPr>
          <p:cNvSpPr/>
          <p:nvPr/>
        </p:nvSpPr>
        <p:spPr>
          <a:xfrm>
            <a:off x="4007762" y="1636815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AAEB9E-F382-91BF-6F0E-443DA1242CB7}"/>
              </a:ext>
            </a:extLst>
          </p:cNvPr>
          <p:cNvSpPr/>
          <p:nvPr/>
        </p:nvSpPr>
        <p:spPr>
          <a:xfrm>
            <a:off x="4007762" y="2849541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A90987-2964-5F9B-C4CE-2725AEB7ECFD}"/>
              </a:ext>
            </a:extLst>
          </p:cNvPr>
          <p:cNvSpPr/>
          <p:nvPr/>
        </p:nvSpPr>
        <p:spPr>
          <a:xfrm>
            <a:off x="4529964" y="1636815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5E1CCD8-A612-DF38-2902-6866CE55FD37}"/>
              </a:ext>
            </a:extLst>
          </p:cNvPr>
          <p:cNvSpPr/>
          <p:nvPr/>
        </p:nvSpPr>
        <p:spPr>
          <a:xfrm>
            <a:off x="4529964" y="2849543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525785-8437-51F5-90AD-EE996AECDB1D}"/>
              </a:ext>
            </a:extLst>
          </p:cNvPr>
          <p:cNvSpPr/>
          <p:nvPr/>
        </p:nvSpPr>
        <p:spPr>
          <a:xfrm>
            <a:off x="5051366" y="1636815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CFF9328-D10D-6957-E622-B65E3C7003E8}"/>
              </a:ext>
            </a:extLst>
          </p:cNvPr>
          <p:cNvSpPr/>
          <p:nvPr/>
        </p:nvSpPr>
        <p:spPr>
          <a:xfrm>
            <a:off x="5051366" y="2849543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C77AD1-C57E-0796-CF5B-0E018159E242}"/>
              </a:ext>
            </a:extLst>
          </p:cNvPr>
          <p:cNvSpPr/>
          <p:nvPr/>
        </p:nvSpPr>
        <p:spPr>
          <a:xfrm>
            <a:off x="5575722" y="1636813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F4EB716-7862-744A-861F-BE7AC0CDBE07}"/>
              </a:ext>
            </a:extLst>
          </p:cNvPr>
          <p:cNvSpPr/>
          <p:nvPr/>
        </p:nvSpPr>
        <p:spPr>
          <a:xfrm>
            <a:off x="5575722" y="2849538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9713166-AFA3-2134-F3E1-DCD1B21C910B}"/>
              </a:ext>
            </a:extLst>
          </p:cNvPr>
          <p:cNvSpPr/>
          <p:nvPr/>
        </p:nvSpPr>
        <p:spPr>
          <a:xfrm>
            <a:off x="6097925" y="1636813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6B80AB3-CA61-76C7-D760-3221DAB0FA3D}"/>
              </a:ext>
            </a:extLst>
          </p:cNvPr>
          <p:cNvSpPr/>
          <p:nvPr/>
        </p:nvSpPr>
        <p:spPr>
          <a:xfrm>
            <a:off x="6620127" y="1636813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CE53107-307F-20A3-C0FB-9A1A952E4578}"/>
              </a:ext>
            </a:extLst>
          </p:cNvPr>
          <p:cNvSpPr/>
          <p:nvPr/>
        </p:nvSpPr>
        <p:spPr>
          <a:xfrm>
            <a:off x="6620127" y="2849541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646C861-0E47-751C-041A-3CD186C4634D}"/>
              </a:ext>
            </a:extLst>
          </p:cNvPr>
          <p:cNvGrpSpPr/>
          <p:nvPr/>
        </p:nvGrpSpPr>
        <p:grpSpPr>
          <a:xfrm>
            <a:off x="7141529" y="1636813"/>
            <a:ext cx="522203" cy="2425462"/>
            <a:chOff x="6598374" y="3849090"/>
            <a:chExt cx="793603" cy="158720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46AA96D-81C1-50D5-C45D-AA431C5BEA0B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5F7B68D-1E90-9E9E-8F25-46DF7BC8BE61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" name="십자형 30">
            <a:extLst>
              <a:ext uri="{FF2B5EF4-FFF2-40B4-BE49-F238E27FC236}">
                <a16:creationId xmlns:a16="http://schemas.microsoft.com/office/drawing/2014/main" id="{6595342D-FFB6-302A-EDA4-D87290653397}"/>
              </a:ext>
            </a:extLst>
          </p:cNvPr>
          <p:cNvSpPr/>
          <p:nvPr/>
        </p:nvSpPr>
        <p:spPr>
          <a:xfrm rot="2700000">
            <a:off x="6535081" y="155676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십자형 31">
            <a:extLst>
              <a:ext uri="{FF2B5EF4-FFF2-40B4-BE49-F238E27FC236}">
                <a16:creationId xmlns:a16="http://schemas.microsoft.com/office/drawing/2014/main" id="{82D8796F-EA96-9FC6-85DE-346B513B3CBD}"/>
              </a:ext>
            </a:extLst>
          </p:cNvPr>
          <p:cNvSpPr/>
          <p:nvPr/>
        </p:nvSpPr>
        <p:spPr>
          <a:xfrm rot="2700000">
            <a:off x="6023885" y="155676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십자형 32">
            <a:extLst>
              <a:ext uri="{FF2B5EF4-FFF2-40B4-BE49-F238E27FC236}">
                <a16:creationId xmlns:a16="http://schemas.microsoft.com/office/drawing/2014/main" id="{3E76376D-0DAF-5815-2218-1611F2E851D6}"/>
              </a:ext>
            </a:extLst>
          </p:cNvPr>
          <p:cNvSpPr/>
          <p:nvPr/>
        </p:nvSpPr>
        <p:spPr>
          <a:xfrm rot="2700000">
            <a:off x="7060185" y="155676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5047F15-8237-4393-284C-0672197975A9}"/>
              </a:ext>
            </a:extLst>
          </p:cNvPr>
          <p:cNvCxnSpPr/>
          <p:nvPr/>
        </p:nvCxnSpPr>
        <p:spPr>
          <a:xfrm flipV="1">
            <a:off x="3485559" y="1269128"/>
            <a:ext cx="0" cy="27931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074FAF4-BBAF-028E-4BA8-F0A2C018C384}"/>
              </a:ext>
            </a:extLst>
          </p:cNvPr>
          <p:cNvSpPr txBox="1"/>
          <p:nvPr/>
        </p:nvSpPr>
        <p:spPr>
          <a:xfrm>
            <a:off x="5390750" y="403837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A1A833-AE8D-635F-107F-D1809D607446}"/>
              </a:ext>
            </a:extLst>
          </p:cNvPr>
          <p:cNvSpPr txBox="1"/>
          <p:nvPr/>
        </p:nvSpPr>
        <p:spPr>
          <a:xfrm>
            <a:off x="5947838" y="403837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E0B08D-5613-2924-30B9-AE992D8EB285}"/>
              </a:ext>
            </a:extLst>
          </p:cNvPr>
          <p:cNvSpPr txBox="1"/>
          <p:nvPr/>
        </p:nvSpPr>
        <p:spPr>
          <a:xfrm>
            <a:off x="6433728" y="403837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E9B356A-6A0A-358B-0300-81977BAA4A32}"/>
              </a:ext>
            </a:extLst>
          </p:cNvPr>
          <p:cNvSpPr txBox="1"/>
          <p:nvPr/>
        </p:nvSpPr>
        <p:spPr>
          <a:xfrm>
            <a:off x="6962651" y="403837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3318AD2-DEF2-A3ED-0506-BB68BF596161}"/>
              </a:ext>
            </a:extLst>
          </p:cNvPr>
          <p:cNvSpPr txBox="1"/>
          <p:nvPr/>
        </p:nvSpPr>
        <p:spPr>
          <a:xfrm>
            <a:off x="7491574" y="403837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52CEE2B-BA96-F1E6-49B4-E969F7406869}"/>
              </a:ext>
            </a:extLst>
          </p:cNvPr>
          <p:cNvSpPr/>
          <p:nvPr/>
        </p:nvSpPr>
        <p:spPr>
          <a:xfrm>
            <a:off x="7660595" y="163387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B72A737-5D44-6929-6A1A-198D49A8E176}"/>
              </a:ext>
            </a:extLst>
          </p:cNvPr>
          <p:cNvSpPr/>
          <p:nvPr/>
        </p:nvSpPr>
        <p:spPr>
          <a:xfrm>
            <a:off x="7660595" y="2846595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16B36BE-F3EF-7D00-26DE-A3CE59646C11}"/>
              </a:ext>
            </a:extLst>
          </p:cNvPr>
          <p:cNvSpPr/>
          <p:nvPr/>
        </p:nvSpPr>
        <p:spPr>
          <a:xfrm>
            <a:off x="8182798" y="163387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B627E88-3C4E-AA36-C2A4-5B65D3949CAF}"/>
              </a:ext>
            </a:extLst>
          </p:cNvPr>
          <p:cNvSpPr/>
          <p:nvPr/>
        </p:nvSpPr>
        <p:spPr>
          <a:xfrm>
            <a:off x="8182798" y="284659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C17367D-32AA-56E5-A301-CD7287C12A63}"/>
              </a:ext>
            </a:extLst>
          </p:cNvPr>
          <p:cNvSpPr/>
          <p:nvPr/>
        </p:nvSpPr>
        <p:spPr>
          <a:xfrm>
            <a:off x="8705000" y="163387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E700343-06D6-0350-870E-AF05C5531D83}"/>
              </a:ext>
            </a:extLst>
          </p:cNvPr>
          <p:cNvSpPr/>
          <p:nvPr/>
        </p:nvSpPr>
        <p:spPr>
          <a:xfrm>
            <a:off x="8705000" y="2846598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7F772323-38F5-BCDA-6A5A-810F89E05521}"/>
              </a:ext>
            </a:extLst>
          </p:cNvPr>
          <p:cNvGrpSpPr/>
          <p:nvPr/>
        </p:nvGrpSpPr>
        <p:grpSpPr>
          <a:xfrm>
            <a:off x="9226402" y="1633870"/>
            <a:ext cx="522203" cy="2425462"/>
            <a:chOff x="6598374" y="3849090"/>
            <a:chExt cx="793603" cy="1587202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80D8A918-621E-250C-7C1F-8468A66BC7DF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FB2EE4A-0667-E640-BF9C-2C7F6FEEEFCC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06A06BCF-4280-10BB-9D96-FB990D0C65A9}"/>
              </a:ext>
            </a:extLst>
          </p:cNvPr>
          <p:cNvCxnSpPr>
            <a:cxnSpLocks/>
          </p:cNvCxnSpPr>
          <p:nvPr/>
        </p:nvCxnSpPr>
        <p:spPr>
          <a:xfrm flipV="1">
            <a:off x="3485559" y="4062275"/>
            <a:ext cx="705576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십자형 77">
            <a:extLst>
              <a:ext uri="{FF2B5EF4-FFF2-40B4-BE49-F238E27FC236}">
                <a16:creationId xmlns:a16="http://schemas.microsoft.com/office/drawing/2014/main" id="{E83FDD18-D505-811A-ACB8-441E479D6408}"/>
              </a:ext>
            </a:extLst>
          </p:cNvPr>
          <p:cNvSpPr/>
          <p:nvPr/>
        </p:nvSpPr>
        <p:spPr>
          <a:xfrm rot="2700000">
            <a:off x="7586249" y="155676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십자형 78">
            <a:extLst>
              <a:ext uri="{FF2B5EF4-FFF2-40B4-BE49-F238E27FC236}">
                <a16:creationId xmlns:a16="http://schemas.microsoft.com/office/drawing/2014/main" id="{E3E6EA0D-6742-9A7E-1ED5-72B97A5088FB}"/>
              </a:ext>
            </a:extLst>
          </p:cNvPr>
          <p:cNvSpPr/>
          <p:nvPr/>
        </p:nvSpPr>
        <p:spPr>
          <a:xfrm rot="2700000">
            <a:off x="3937450" y="3984015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십자형 79">
            <a:extLst>
              <a:ext uri="{FF2B5EF4-FFF2-40B4-BE49-F238E27FC236}">
                <a16:creationId xmlns:a16="http://schemas.microsoft.com/office/drawing/2014/main" id="{5C892799-EC7C-0613-F1CA-00FDA8723B66}"/>
              </a:ext>
            </a:extLst>
          </p:cNvPr>
          <p:cNvSpPr/>
          <p:nvPr/>
        </p:nvSpPr>
        <p:spPr>
          <a:xfrm rot="2700000">
            <a:off x="4454787" y="3984015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십자형 80">
            <a:extLst>
              <a:ext uri="{FF2B5EF4-FFF2-40B4-BE49-F238E27FC236}">
                <a16:creationId xmlns:a16="http://schemas.microsoft.com/office/drawing/2014/main" id="{9279E2F5-4F74-458D-9F11-4E5881E85C26}"/>
              </a:ext>
            </a:extLst>
          </p:cNvPr>
          <p:cNvSpPr/>
          <p:nvPr/>
        </p:nvSpPr>
        <p:spPr>
          <a:xfrm rot="2700000">
            <a:off x="4964691" y="3984015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십자형 81">
            <a:extLst>
              <a:ext uri="{FF2B5EF4-FFF2-40B4-BE49-F238E27FC236}">
                <a16:creationId xmlns:a16="http://schemas.microsoft.com/office/drawing/2014/main" id="{B79D6492-9327-1C01-5276-F87A76CEA227}"/>
              </a:ext>
            </a:extLst>
          </p:cNvPr>
          <p:cNvSpPr/>
          <p:nvPr/>
        </p:nvSpPr>
        <p:spPr>
          <a:xfrm rot="2700000">
            <a:off x="5484238" y="3984015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223F1F1E-C890-149C-85DD-1AF1ED6A9DD1}"/>
              </a:ext>
            </a:extLst>
          </p:cNvPr>
          <p:cNvCxnSpPr>
            <a:cxnSpLocks/>
          </p:cNvCxnSpPr>
          <p:nvPr/>
        </p:nvCxnSpPr>
        <p:spPr>
          <a:xfrm flipV="1">
            <a:off x="4023445" y="1411417"/>
            <a:ext cx="3543576" cy="2821302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ABDCBF2-5575-4120-ABA4-492527656488}"/>
                  </a:ext>
                </a:extLst>
              </p:cNvPr>
              <p:cNvSpPr txBox="1"/>
              <p:nvPr/>
            </p:nvSpPr>
            <p:spPr>
              <a:xfrm>
                <a:off x="1672872" y="4946376"/>
                <a:ext cx="518395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Threshold classifier output at 0.5:</a:t>
                </a:r>
              </a:p>
              <a:p>
                <a:endParaRPr lang="en-US" altLang="ko-KR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  <a:p>
                <a:r>
                  <a:rPr lang="en-US" altLang="ko-KR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, predict "y=1"</a:t>
                </a:r>
              </a:p>
              <a:p>
                <a:r>
                  <a:rPr lang="en-US" altLang="ko-KR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, predict "y=0"</a:t>
                </a:r>
                <a:endParaRPr lang="ko-KR" altLang="en-US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ABDCBF2-5575-4120-ABA4-492527656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872" y="4946376"/>
                <a:ext cx="5183957" cy="1200329"/>
              </a:xfrm>
              <a:prstGeom prst="rect">
                <a:avLst/>
              </a:prstGeom>
              <a:blipFill>
                <a:blip r:embed="rId2"/>
                <a:stretch>
                  <a:fillRect l="-940" t="-2030" b="-76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D0AE79F4-28D2-E045-600D-75725A6F224C}"/>
              </a:ext>
            </a:extLst>
          </p:cNvPr>
          <p:cNvSpPr txBox="1"/>
          <p:nvPr/>
        </p:nvSpPr>
        <p:spPr>
          <a:xfrm>
            <a:off x="9524373" y="403837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29D7FEC-A484-0010-4F78-06C5EABF9502}"/>
              </a:ext>
            </a:extLst>
          </p:cNvPr>
          <p:cNvSpPr txBox="1"/>
          <p:nvPr/>
        </p:nvSpPr>
        <p:spPr>
          <a:xfrm>
            <a:off x="7215734" y="4946377"/>
            <a:ext cx="1407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 =&gt; 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양성</a:t>
            </a:r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 =&gt; 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양성</a:t>
            </a:r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3 =&gt; 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양성</a:t>
            </a:r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4 =&gt; 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양성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CC97BA3-A43A-9CEF-DC22-A89509C8BD86}"/>
              </a:ext>
            </a:extLst>
          </p:cNvPr>
          <p:cNvSpPr txBox="1"/>
          <p:nvPr/>
        </p:nvSpPr>
        <p:spPr>
          <a:xfrm>
            <a:off x="8740232" y="4946376"/>
            <a:ext cx="1407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5 =&gt; 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악성</a:t>
            </a:r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6 =&gt; 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악성</a:t>
            </a:r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7 =&gt; 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악성</a:t>
            </a:r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8 =&gt; 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악성</a:t>
            </a:r>
          </a:p>
        </p:txBody>
      </p:sp>
    </p:spTree>
    <p:extLst>
      <p:ext uri="{BB962C8B-B14F-4D97-AF65-F5344CB8AC3E}">
        <p14:creationId xmlns:p14="http://schemas.microsoft.com/office/powerpoint/2010/main" val="18744329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Sigmoid </a:t>
            </a:r>
            <a:r>
              <a:rPr lang="ko-KR" altLang="en-US"/>
              <a:t>함수 사용 이유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2.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딥러닝을 위한 수학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2.4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로지스틱 회귀</a:t>
            </a: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DECEC5-2F3D-ABEF-7D5B-DC70175CE051}"/>
              </a:ext>
            </a:extLst>
          </p:cNvPr>
          <p:cNvSpPr txBox="1"/>
          <p:nvPr/>
        </p:nvSpPr>
        <p:spPr>
          <a:xfrm>
            <a:off x="2382373" y="379107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(No)0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D38520-E986-8439-6E22-60DB689FEE44}"/>
              </a:ext>
            </a:extLst>
          </p:cNvPr>
          <p:cNvSpPr txBox="1"/>
          <p:nvPr/>
        </p:nvSpPr>
        <p:spPr>
          <a:xfrm>
            <a:off x="2706337" y="2591236"/>
            <a:ext cx="710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4C4956-02D8-59A3-CBAA-5ED8BEF4D9AD}"/>
              </a:ext>
            </a:extLst>
          </p:cNvPr>
          <p:cNvSpPr txBox="1"/>
          <p:nvPr/>
        </p:nvSpPr>
        <p:spPr>
          <a:xfrm>
            <a:off x="2212454" y="138214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(Yes)1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8BC22B-A1B2-9B95-BA08-FEA4E4C3DBA7}"/>
              </a:ext>
            </a:extLst>
          </p:cNvPr>
          <p:cNvSpPr txBox="1"/>
          <p:nvPr/>
        </p:nvSpPr>
        <p:spPr>
          <a:xfrm>
            <a:off x="3311595" y="4038370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5ED661-B759-B425-2DA7-5CEE2AB4A37A}"/>
              </a:ext>
            </a:extLst>
          </p:cNvPr>
          <p:cNvSpPr txBox="1"/>
          <p:nvPr/>
        </p:nvSpPr>
        <p:spPr>
          <a:xfrm>
            <a:off x="3835774" y="4038370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9F0AD0-3643-7D5B-4DD6-B9E2C8D2422D}"/>
              </a:ext>
            </a:extLst>
          </p:cNvPr>
          <p:cNvSpPr txBox="1"/>
          <p:nvPr/>
        </p:nvSpPr>
        <p:spPr>
          <a:xfrm>
            <a:off x="4362640" y="4038370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848AD8-9279-6A52-0D5F-4A097034921E}"/>
              </a:ext>
            </a:extLst>
          </p:cNvPr>
          <p:cNvSpPr txBox="1"/>
          <p:nvPr/>
        </p:nvSpPr>
        <p:spPr>
          <a:xfrm>
            <a:off x="4876695" y="4038370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4E3CE34-B293-3E67-42ED-D64F4DA0A6C9}"/>
              </a:ext>
            </a:extLst>
          </p:cNvPr>
          <p:cNvSpPr/>
          <p:nvPr/>
        </p:nvSpPr>
        <p:spPr>
          <a:xfrm>
            <a:off x="3485559" y="1636815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C9573D1-F37E-DD9F-95AA-E182E3926B78}"/>
              </a:ext>
            </a:extLst>
          </p:cNvPr>
          <p:cNvSpPr/>
          <p:nvPr/>
        </p:nvSpPr>
        <p:spPr>
          <a:xfrm>
            <a:off x="3485559" y="284954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24E3FD7-40C4-7916-5F3D-9F302370DA38}"/>
              </a:ext>
            </a:extLst>
          </p:cNvPr>
          <p:cNvSpPr/>
          <p:nvPr/>
        </p:nvSpPr>
        <p:spPr>
          <a:xfrm>
            <a:off x="4007762" y="1636815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AAEB9E-F382-91BF-6F0E-443DA1242CB7}"/>
              </a:ext>
            </a:extLst>
          </p:cNvPr>
          <p:cNvSpPr/>
          <p:nvPr/>
        </p:nvSpPr>
        <p:spPr>
          <a:xfrm>
            <a:off x="4007762" y="2849541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A90987-2964-5F9B-C4CE-2725AEB7ECFD}"/>
              </a:ext>
            </a:extLst>
          </p:cNvPr>
          <p:cNvSpPr/>
          <p:nvPr/>
        </p:nvSpPr>
        <p:spPr>
          <a:xfrm>
            <a:off x="4529964" y="1636815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5E1CCD8-A612-DF38-2902-6866CE55FD37}"/>
              </a:ext>
            </a:extLst>
          </p:cNvPr>
          <p:cNvSpPr/>
          <p:nvPr/>
        </p:nvSpPr>
        <p:spPr>
          <a:xfrm>
            <a:off x="4529964" y="2849543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525785-8437-51F5-90AD-EE996AECDB1D}"/>
              </a:ext>
            </a:extLst>
          </p:cNvPr>
          <p:cNvSpPr/>
          <p:nvPr/>
        </p:nvSpPr>
        <p:spPr>
          <a:xfrm>
            <a:off x="5051366" y="1636815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CFF9328-D10D-6957-E622-B65E3C7003E8}"/>
              </a:ext>
            </a:extLst>
          </p:cNvPr>
          <p:cNvSpPr/>
          <p:nvPr/>
        </p:nvSpPr>
        <p:spPr>
          <a:xfrm>
            <a:off x="5051366" y="2849543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C77AD1-C57E-0796-CF5B-0E018159E242}"/>
              </a:ext>
            </a:extLst>
          </p:cNvPr>
          <p:cNvSpPr/>
          <p:nvPr/>
        </p:nvSpPr>
        <p:spPr>
          <a:xfrm>
            <a:off x="5575722" y="1636813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F4EB716-7862-744A-861F-BE7AC0CDBE07}"/>
              </a:ext>
            </a:extLst>
          </p:cNvPr>
          <p:cNvSpPr/>
          <p:nvPr/>
        </p:nvSpPr>
        <p:spPr>
          <a:xfrm>
            <a:off x="5575722" y="2849538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9713166-AFA3-2134-F3E1-DCD1B21C910B}"/>
              </a:ext>
            </a:extLst>
          </p:cNvPr>
          <p:cNvSpPr/>
          <p:nvPr/>
        </p:nvSpPr>
        <p:spPr>
          <a:xfrm>
            <a:off x="6097925" y="1636813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6B80AB3-CA61-76C7-D760-3221DAB0FA3D}"/>
              </a:ext>
            </a:extLst>
          </p:cNvPr>
          <p:cNvSpPr/>
          <p:nvPr/>
        </p:nvSpPr>
        <p:spPr>
          <a:xfrm>
            <a:off x="6620127" y="1636813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CE53107-307F-20A3-C0FB-9A1A952E4578}"/>
              </a:ext>
            </a:extLst>
          </p:cNvPr>
          <p:cNvSpPr/>
          <p:nvPr/>
        </p:nvSpPr>
        <p:spPr>
          <a:xfrm>
            <a:off x="6620127" y="2849541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646C861-0E47-751C-041A-3CD186C4634D}"/>
              </a:ext>
            </a:extLst>
          </p:cNvPr>
          <p:cNvGrpSpPr/>
          <p:nvPr/>
        </p:nvGrpSpPr>
        <p:grpSpPr>
          <a:xfrm>
            <a:off x="7141529" y="1636813"/>
            <a:ext cx="522203" cy="2425462"/>
            <a:chOff x="6598374" y="3849090"/>
            <a:chExt cx="793603" cy="158720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46AA96D-81C1-50D5-C45D-AA431C5BEA0B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5F7B68D-1E90-9E9E-8F25-46DF7BC8BE61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" name="십자형 30">
            <a:extLst>
              <a:ext uri="{FF2B5EF4-FFF2-40B4-BE49-F238E27FC236}">
                <a16:creationId xmlns:a16="http://schemas.microsoft.com/office/drawing/2014/main" id="{6595342D-FFB6-302A-EDA4-D87290653397}"/>
              </a:ext>
            </a:extLst>
          </p:cNvPr>
          <p:cNvSpPr/>
          <p:nvPr/>
        </p:nvSpPr>
        <p:spPr>
          <a:xfrm rot="2700000">
            <a:off x="6535081" y="155676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십자형 31">
            <a:extLst>
              <a:ext uri="{FF2B5EF4-FFF2-40B4-BE49-F238E27FC236}">
                <a16:creationId xmlns:a16="http://schemas.microsoft.com/office/drawing/2014/main" id="{82D8796F-EA96-9FC6-85DE-346B513B3CBD}"/>
              </a:ext>
            </a:extLst>
          </p:cNvPr>
          <p:cNvSpPr/>
          <p:nvPr/>
        </p:nvSpPr>
        <p:spPr>
          <a:xfrm rot="2700000">
            <a:off x="6023885" y="155676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십자형 32">
            <a:extLst>
              <a:ext uri="{FF2B5EF4-FFF2-40B4-BE49-F238E27FC236}">
                <a16:creationId xmlns:a16="http://schemas.microsoft.com/office/drawing/2014/main" id="{3E76376D-0DAF-5815-2218-1611F2E851D6}"/>
              </a:ext>
            </a:extLst>
          </p:cNvPr>
          <p:cNvSpPr/>
          <p:nvPr/>
        </p:nvSpPr>
        <p:spPr>
          <a:xfrm rot="2700000">
            <a:off x="7060185" y="155676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5047F15-8237-4393-284C-0672197975A9}"/>
              </a:ext>
            </a:extLst>
          </p:cNvPr>
          <p:cNvCxnSpPr/>
          <p:nvPr/>
        </p:nvCxnSpPr>
        <p:spPr>
          <a:xfrm flipV="1">
            <a:off x="3485559" y="1269128"/>
            <a:ext cx="0" cy="27931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074FAF4-BBAF-028E-4BA8-F0A2C018C384}"/>
              </a:ext>
            </a:extLst>
          </p:cNvPr>
          <p:cNvSpPr txBox="1"/>
          <p:nvPr/>
        </p:nvSpPr>
        <p:spPr>
          <a:xfrm>
            <a:off x="5390750" y="403837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A1A833-AE8D-635F-107F-D1809D607446}"/>
              </a:ext>
            </a:extLst>
          </p:cNvPr>
          <p:cNvSpPr txBox="1"/>
          <p:nvPr/>
        </p:nvSpPr>
        <p:spPr>
          <a:xfrm>
            <a:off x="5947838" y="403837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E0B08D-5613-2924-30B9-AE992D8EB285}"/>
              </a:ext>
            </a:extLst>
          </p:cNvPr>
          <p:cNvSpPr txBox="1"/>
          <p:nvPr/>
        </p:nvSpPr>
        <p:spPr>
          <a:xfrm>
            <a:off x="6433728" y="403837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E9B356A-6A0A-358B-0300-81977BAA4A32}"/>
              </a:ext>
            </a:extLst>
          </p:cNvPr>
          <p:cNvSpPr txBox="1"/>
          <p:nvPr/>
        </p:nvSpPr>
        <p:spPr>
          <a:xfrm>
            <a:off x="6962651" y="403837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3318AD2-DEF2-A3ED-0506-BB68BF596161}"/>
              </a:ext>
            </a:extLst>
          </p:cNvPr>
          <p:cNvSpPr txBox="1"/>
          <p:nvPr/>
        </p:nvSpPr>
        <p:spPr>
          <a:xfrm>
            <a:off x="7491574" y="403837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52CEE2B-BA96-F1E6-49B4-E969F7406869}"/>
              </a:ext>
            </a:extLst>
          </p:cNvPr>
          <p:cNvSpPr/>
          <p:nvPr/>
        </p:nvSpPr>
        <p:spPr>
          <a:xfrm>
            <a:off x="7660595" y="163387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B72A737-5D44-6929-6A1A-198D49A8E176}"/>
              </a:ext>
            </a:extLst>
          </p:cNvPr>
          <p:cNvSpPr/>
          <p:nvPr/>
        </p:nvSpPr>
        <p:spPr>
          <a:xfrm>
            <a:off x="7660595" y="2846595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16B36BE-F3EF-7D00-26DE-A3CE59646C11}"/>
              </a:ext>
            </a:extLst>
          </p:cNvPr>
          <p:cNvSpPr/>
          <p:nvPr/>
        </p:nvSpPr>
        <p:spPr>
          <a:xfrm>
            <a:off x="8182798" y="163387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B627E88-3C4E-AA36-C2A4-5B65D3949CAF}"/>
              </a:ext>
            </a:extLst>
          </p:cNvPr>
          <p:cNvSpPr/>
          <p:nvPr/>
        </p:nvSpPr>
        <p:spPr>
          <a:xfrm>
            <a:off x="8182798" y="284659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C17367D-32AA-56E5-A301-CD7287C12A63}"/>
              </a:ext>
            </a:extLst>
          </p:cNvPr>
          <p:cNvSpPr/>
          <p:nvPr/>
        </p:nvSpPr>
        <p:spPr>
          <a:xfrm>
            <a:off x="8705000" y="163387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E700343-06D6-0350-870E-AF05C5531D83}"/>
              </a:ext>
            </a:extLst>
          </p:cNvPr>
          <p:cNvSpPr/>
          <p:nvPr/>
        </p:nvSpPr>
        <p:spPr>
          <a:xfrm>
            <a:off x="8705000" y="2846598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7F772323-38F5-BCDA-6A5A-810F89E05521}"/>
              </a:ext>
            </a:extLst>
          </p:cNvPr>
          <p:cNvGrpSpPr/>
          <p:nvPr/>
        </p:nvGrpSpPr>
        <p:grpSpPr>
          <a:xfrm>
            <a:off x="9226402" y="1633870"/>
            <a:ext cx="522203" cy="2425462"/>
            <a:chOff x="6598374" y="3849090"/>
            <a:chExt cx="793603" cy="1587202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80D8A918-621E-250C-7C1F-8468A66BC7DF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FB2EE4A-0667-E640-BF9C-2C7F6FEEEFCC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06A06BCF-4280-10BB-9D96-FB990D0C65A9}"/>
              </a:ext>
            </a:extLst>
          </p:cNvPr>
          <p:cNvCxnSpPr>
            <a:cxnSpLocks/>
          </p:cNvCxnSpPr>
          <p:nvPr/>
        </p:nvCxnSpPr>
        <p:spPr>
          <a:xfrm flipV="1">
            <a:off x="3485559" y="4038370"/>
            <a:ext cx="705576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십자형 77">
            <a:extLst>
              <a:ext uri="{FF2B5EF4-FFF2-40B4-BE49-F238E27FC236}">
                <a16:creationId xmlns:a16="http://schemas.microsoft.com/office/drawing/2014/main" id="{E83FDD18-D505-811A-ACB8-441E479D6408}"/>
              </a:ext>
            </a:extLst>
          </p:cNvPr>
          <p:cNvSpPr/>
          <p:nvPr/>
        </p:nvSpPr>
        <p:spPr>
          <a:xfrm rot="2700000">
            <a:off x="7586249" y="155676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십자형 78">
            <a:extLst>
              <a:ext uri="{FF2B5EF4-FFF2-40B4-BE49-F238E27FC236}">
                <a16:creationId xmlns:a16="http://schemas.microsoft.com/office/drawing/2014/main" id="{E3E6EA0D-6742-9A7E-1ED5-72B97A5088FB}"/>
              </a:ext>
            </a:extLst>
          </p:cNvPr>
          <p:cNvSpPr/>
          <p:nvPr/>
        </p:nvSpPr>
        <p:spPr>
          <a:xfrm rot="2700000">
            <a:off x="3937450" y="3984015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십자형 79">
            <a:extLst>
              <a:ext uri="{FF2B5EF4-FFF2-40B4-BE49-F238E27FC236}">
                <a16:creationId xmlns:a16="http://schemas.microsoft.com/office/drawing/2014/main" id="{5C892799-EC7C-0613-F1CA-00FDA8723B66}"/>
              </a:ext>
            </a:extLst>
          </p:cNvPr>
          <p:cNvSpPr/>
          <p:nvPr/>
        </p:nvSpPr>
        <p:spPr>
          <a:xfrm rot="2700000">
            <a:off x="4454787" y="3984015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십자형 80">
            <a:extLst>
              <a:ext uri="{FF2B5EF4-FFF2-40B4-BE49-F238E27FC236}">
                <a16:creationId xmlns:a16="http://schemas.microsoft.com/office/drawing/2014/main" id="{9279E2F5-4F74-458D-9F11-4E5881E85C26}"/>
              </a:ext>
            </a:extLst>
          </p:cNvPr>
          <p:cNvSpPr/>
          <p:nvPr/>
        </p:nvSpPr>
        <p:spPr>
          <a:xfrm rot="2700000">
            <a:off x="4964691" y="3984015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십자형 81">
            <a:extLst>
              <a:ext uri="{FF2B5EF4-FFF2-40B4-BE49-F238E27FC236}">
                <a16:creationId xmlns:a16="http://schemas.microsoft.com/office/drawing/2014/main" id="{B79D6492-9327-1C01-5276-F87A76CEA227}"/>
              </a:ext>
            </a:extLst>
          </p:cNvPr>
          <p:cNvSpPr/>
          <p:nvPr/>
        </p:nvSpPr>
        <p:spPr>
          <a:xfrm rot="2700000">
            <a:off x="5484238" y="3984015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223F1F1E-C890-149C-85DD-1AF1ED6A9DD1}"/>
              </a:ext>
            </a:extLst>
          </p:cNvPr>
          <p:cNvCxnSpPr>
            <a:cxnSpLocks/>
          </p:cNvCxnSpPr>
          <p:nvPr/>
        </p:nvCxnSpPr>
        <p:spPr>
          <a:xfrm flipV="1">
            <a:off x="4023445" y="1406617"/>
            <a:ext cx="5794089" cy="2826102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D0AE79F4-28D2-E045-600D-75725A6F224C}"/>
              </a:ext>
            </a:extLst>
          </p:cNvPr>
          <p:cNvSpPr txBox="1"/>
          <p:nvPr/>
        </p:nvSpPr>
        <p:spPr>
          <a:xfrm>
            <a:off x="9524373" y="403837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십자형 2">
            <a:extLst>
              <a:ext uri="{FF2B5EF4-FFF2-40B4-BE49-F238E27FC236}">
                <a16:creationId xmlns:a16="http://schemas.microsoft.com/office/drawing/2014/main" id="{3C5A91CD-0115-E8B4-FAC5-90E195FDEE97}"/>
              </a:ext>
            </a:extLst>
          </p:cNvPr>
          <p:cNvSpPr/>
          <p:nvPr/>
        </p:nvSpPr>
        <p:spPr>
          <a:xfrm rot="2700000">
            <a:off x="9667083" y="1552957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FC3D03A-A157-51AF-E625-29E8A39E0B63}"/>
              </a:ext>
            </a:extLst>
          </p:cNvPr>
          <p:cNvSpPr/>
          <p:nvPr/>
        </p:nvSpPr>
        <p:spPr>
          <a:xfrm>
            <a:off x="5765187" y="1330838"/>
            <a:ext cx="662289" cy="339032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FA973C6-A58A-AFDA-C515-2222247CD10A}"/>
              </a:ext>
            </a:extLst>
          </p:cNvPr>
          <p:cNvSpPr/>
          <p:nvPr/>
        </p:nvSpPr>
        <p:spPr>
          <a:xfrm>
            <a:off x="6297304" y="1339959"/>
            <a:ext cx="662289" cy="339032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1FA1201-C263-6132-ED8B-829E10483FD4}"/>
              </a:ext>
            </a:extLst>
          </p:cNvPr>
          <p:cNvSpPr txBox="1"/>
          <p:nvPr/>
        </p:nvSpPr>
        <p:spPr>
          <a:xfrm>
            <a:off x="7648391" y="4875693"/>
            <a:ext cx="1407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 =&gt; 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양성</a:t>
            </a:r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 =&gt; 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양성</a:t>
            </a:r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3 =&gt; 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양성</a:t>
            </a:r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4 =&gt; 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양성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113711-B9EB-5049-770F-4CDFAA85E7EB}"/>
              </a:ext>
            </a:extLst>
          </p:cNvPr>
          <p:cNvSpPr txBox="1"/>
          <p:nvPr/>
        </p:nvSpPr>
        <p:spPr>
          <a:xfrm>
            <a:off x="9172889" y="4875692"/>
            <a:ext cx="1407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5 =&gt; </a:t>
            </a:r>
            <a:r>
              <a:rPr lang="ko-KR" altLang="en-US" b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양성</a:t>
            </a:r>
            <a:endParaRPr lang="en-US" altLang="ko-KR" b="1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en-US" altLang="ko-KR" b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6 =&gt; </a:t>
            </a:r>
            <a:r>
              <a:rPr lang="ko-KR" altLang="en-US" b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양성</a:t>
            </a:r>
            <a:endParaRPr lang="en-US" altLang="ko-KR" b="1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7 =&gt; 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악성</a:t>
            </a:r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8 =&gt; 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악성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C84E660-44EC-47F0-8AD4-0393D0C84AAA}"/>
                  </a:ext>
                </a:extLst>
              </p:cNvPr>
              <p:cNvSpPr txBox="1"/>
              <p:nvPr/>
            </p:nvSpPr>
            <p:spPr>
              <a:xfrm>
                <a:off x="2105529" y="4875692"/>
                <a:ext cx="518395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Threshold classifier output at 0.5:</a:t>
                </a:r>
              </a:p>
              <a:p>
                <a:endParaRPr lang="en-US" altLang="ko-KR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  <a:p>
                <a:r>
                  <a:rPr lang="en-US" altLang="ko-KR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, predict "y=1"</a:t>
                </a:r>
              </a:p>
              <a:p>
                <a:r>
                  <a:rPr lang="en-US" altLang="ko-KR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, predict "y=0"</a:t>
                </a:r>
                <a:endParaRPr lang="ko-KR" altLang="en-US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C84E660-44EC-47F0-8AD4-0393D0C84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529" y="4875692"/>
                <a:ext cx="5183957" cy="1200329"/>
              </a:xfrm>
              <a:prstGeom prst="rect">
                <a:avLst/>
              </a:prstGeom>
              <a:blipFill>
                <a:blip r:embed="rId2"/>
                <a:stretch>
                  <a:fillRect l="-940" t="-2538" b="-76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1556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Sigmoid </a:t>
            </a:r>
            <a:r>
              <a:rPr lang="ko-KR" altLang="en-US"/>
              <a:t>함수 사용 이유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2.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딥러닝을 위한 수학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2.4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로지스틱 회귀</a:t>
            </a: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0BC67A5-ECE1-BF8B-707C-A5CB4C574912}"/>
              </a:ext>
            </a:extLst>
          </p:cNvPr>
          <p:cNvSpPr/>
          <p:nvPr/>
        </p:nvSpPr>
        <p:spPr>
          <a:xfrm>
            <a:off x="3183264" y="3179232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792AFC1-1F58-9685-4A51-FB020B309592}"/>
              </a:ext>
            </a:extLst>
          </p:cNvPr>
          <p:cNvCxnSpPr>
            <a:endCxn id="4" idx="2"/>
          </p:cNvCxnSpPr>
          <p:nvPr/>
        </p:nvCxnSpPr>
        <p:spPr>
          <a:xfrm>
            <a:off x="2531304" y="3703339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3542371-4408-82A2-AE46-115C960B3079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857284" y="2993377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6AF81EF1-8B14-FA15-3107-33DC464E89C6}"/>
              </a:ext>
            </a:extLst>
          </p:cNvPr>
          <p:cNvCxnSpPr>
            <a:cxnSpLocks/>
            <a:endCxn id="4" idx="3"/>
          </p:cNvCxnSpPr>
          <p:nvPr/>
        </p:nvCxnSpPr>
        <p:spPr>
          <a:xfrm flipV="1">
            <a:off x="2746894" y="4073939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694E5CC-29DA-E790-1CC7-E1157895FFCB}"/>
              </a:ext>
            </a:extLst>
          </p:cNvPr>
          <p:cNvSpPr txBox="1"/>
          <p:nvPr/>
        </p:nvSpPr>
        <p:spPr>
          <a:xfrm>
            <a:off x="2491889" y="264024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90D1101-207B-7E38-77AA-5661A840DDEC}"/>
              </a:ext>
            </a:extLst>
          </p:cNvPr>
          <p:cNvSpPr txBox="1"/>
          <p:nvPr/>
        </p:nvSpPr>
        <p:spPr>
          <a:xfrm>
            <a:off x="2144729" y="343385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F870880-DACB-859C-9A32-5B553119F36C}"/>
              </a:ext>
            </a:extLst>
          </p:cNvPr>
          <p:cNvSpPr txBox="1"/>
          <p:nvPr/>
        </p:nvSpPr>
        <p:spPr>
          <a:xfrm>
            <a:off x="2412358" y="4243620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3AA52C0-6D81-1743-58BA-945F35F23C81}"/>
              </a:ext>
            </a:extLst>
          </p:cNvPr>
          <p:cNvSpPr txBox="1"/>
          <p:nvPr/>
        </p:nvSpPr>
        <p:spPr>
          <a:xfrm>
            <a:off x="3183264" y="3347607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039160B-1706-336B-D95B-031B79F35F70}"/>
              </a:ext>
            </a:extLst>
          </p:cNvPr>
          <p:cNvSpPr txBox="1"/>
          <p:nvPr/>
        </p:nvSpPr>
        <p:spPr>
          <a:xfrm>
            <a:off x="3182141" y="359666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2D7A416-9021-11B8-E900-0D6DBBB049EA}"/>
              </a:ext>
            </a:extLst>
          </p:cNvPr>
          <p:cNvCxnSpPr>
            <a:cxnSpLocks/>
          </p:cNvCxnSpPr>
          <p:nvPr/>
        </p:nvCxnSpPr>
        <p:spPr>
          <a:xfrm>
            <a:off x="4231478" y="3710773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A07B5A7-BFCA-5530-889F-FC899960E5D4}"/>
              </a:ext>
            </a:extLst>
          </p:cNvPr>
          <p:cNvSpPr txBox="1"/>
          <p:nvPr/>
        </p:nvSpPr>
        <p:spPr>
          <a:xfrm>
            <a:off x="4707266" y="345224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86D8BA3-5D72-F32E-75D7-0BD01AC88AFE}"/>
              </a:ext>
            </a:extLst>
          </p:cNvPr>
          <p:cNvSpPr/>
          <p:nvPr/>
        </p:nvSpPr>
        <p:spPr>
          <a:xfrm>
            <a:off x="7708406" y="330003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9507FD75-BCEC-003B-AD0D-92ECA06558E6}"/>
              </a:ext>
            </a:extLst>
          </p:cNvPr>
          <p:cNvCxnSpPr>
            <a:cxnSpLocks/>
          </p:cNvCxnSpPr>
          <p:nvPr/>
        </p:nvCxnSpPr>
        <p:spPr>
          <a:xfrm flipH="1">
            <a:off x="7913622" y="3518590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71D76FA-4E07-5A85-C5AD-44A1E77B7C10}"/>
                  </a:ext>
                </a:extLst>
              </p:cNvPr>
              <p:cNvSpPr txBox="1"/>
              <p:nvPr/>
            </p:nvSpPr>
            <p:spPr>
              <a:xfrm>
                <a:off x="9159516" y="3472506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71D76FA-4E07-5A85-C5AD-44A1E77B7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516" y="3472506"/>
                <a:ext cx="386575" cy="461665"/>
              </a:xfrm>
              <a:prstGeom prst="rect">
                <a:avLst/>
              </a:prstGeom>
              <a:blipFill>
                <a:blip r:embed="rId2"/>
                <a:stretch>
                  <a:fillRect l="-1587" t="-4000" r="-19048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37168A0-8021-074E-30EA-23E67A6D9BE8}"/>
              </a:ext>
            </a:extLst>
          </p:cNvPr>
          <p:cNvCxnSpPr>
            <a:cxnSpLocks/>
            <a:stCxn id="53" idx="6"/>
            <a:endCxn id="55" idx="1"/>
          </p:cNvCxnSpPr>
          <p:nvPr/>
        </p:nvCxnSpPr>
        <p:spPr>
          <a:xfrm>
            <a:off x="8515008" y="3703339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02BF472-46EF-03F8-E52E-D755C94C8481}"/>
              </a:ext>
            </a:extLst>
          </p:cNvPr>
          <p:cNvSpPr txBox="1"/>
          <p:nvPr/>
        </p:nvSpPr>
        <p:spPr>
          <a:xfrm>
            <a:off x="7570544" y="4227446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임계함수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89BC156-E001-EB3A-BA86-1066B8350FB6}"/>
              </a:ext>
            </a:extLst>
          </p:cNvPr>
          <p:cNvSpPr/>
          <p:nvPr/>
        </p:nvSpPr>
        <p:spPr>
          <a:xfrm>
            <a:off x="5548055" y="330492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0163C5EE-E2A6-C841-0A78-E9742410D58E}"/>
              </a:ext>
            </a:extLst>
          </p:cNvPr>
          <p:cNvCxnSpPr/>
          <p:nvPr/>
        </p:nvCxnSpPr>
        <p:spPr>
          <a:xfrm>
            <a:off x="5945488" y="3452362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79728A12-9CE1-9240-8EB4-320CC82F77A3}"/>
              </a:ext>
            </a:extLst>
          </p:cNvPr>
          <p:cNvCxnSpPr>
            <a:cxnSpLocks/>
          </p:cNvCxnSpPr>
          <p:nvPr/>
        </p:nvCxnSpPr>
        <p:spPr>
          <a:xfrm>
            <a:off x="5696119" y="3705122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원호 60">
            <a:extLst>
              <a:ext uri="{FF2B5EF4-FFF2-40B4-BE49-F238E27FC236}">
                <a16:creationId xmlns:a16="http://schemas.microsoft.com/office/drawing/2014/main" id="{1F778E70-AA33-5E7D-5F1B-EC37DD241B17}"/>
              </a:ext>
            </a:extLst>
          </p:cNvPr>
          <p:cNvSpPr/>
          <p:nvPr/>
        </p:nvSpPr>
        <p:spPr>
          <a:xfrm rot="5400000">
            <a:off x="5543851" y="3496869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원호 61">
            <a:extLst>
              <a:ext uri="{FF2B5EF4-FFF2-40B4-BE49-F238E27FC236}">
                <a16:creationId xmlns:a16="http://schemas.microsoft.com/office/drawing/2014/main" id="{AC1D97B1-9C0B-0217-122F-F59B48D0563A}"/>
              </a:ext>
            </a:extLst>
          </p:cNvPr>
          <p:cNvSpPr/>
          <p:nvPr/>
        </p:nvSpPr>
        <p:spPr>
          <a:xfrm rot="16200000">
            <a:off x="5945488" y="3532534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71DE8F56-B27B-3F12-632B-CBC87B587A78}"/>
              </a:ext>
            </a:extLst>
          </p:cNvPr>
          <p:cNvCxnSpPr>
            <a:cxnSpLocks/>
          </p:cNvCxnSpPr>
          <p:nvPr/>
        </p:nvCxnSpPr>
        <p:spPr>
          <a:xfrm>
            <a:off x="5086406" y="3710773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58390463-4F72-C992-12C5-5F064CC3CE4F}"/>
              </a:ext>
            </a:extLst>
          </p:cNvPr>
          <p:cNvCxnSpPr>
            <a:cxnSpLocks/>
          </p:cNvCxnSpPr>
          <p:nvPr/>
        </p:nvCxnSpPr>
        <p:spPr>
          <a:xfrm>
            <a:off x="6356707" y="3710773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B2EF2FE-F4D6-7DBB-AE85-5F37DA421D95}"/>
              </a:ext>
            </a:extLst>
          </p:cNvPr>
          <p:cNvSpPr txBox="1"/>
          <p:nvPr/>
        </p:nvSpPr>
        <p:spPr>
          <a:xfrm>
            <a:off x="6832495" y="345224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21FBC475-2D7D-8E89-DFD6-782CCCA19241}"/>
              </a:ext>
            </a:extLst>
          </p:cNvPr>
          <p:cNvCxnSpPr>
            <a:cxnSpLocks/>
          </p:cNvCxnSpPr>
          <p:nvPr/>
        </p:nvCxnSpPr>
        <p:spPr>
          <a:xfrm>
            <a:off x="7211635" y="3710773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17D392A8-2ECD-149B-3D73-A14956E9E890}"/>
              </a:ext>
            </a:extLst>
          </p:cNvPr>
          <p:cNvSpPr txBox="1"/>
          <p:nvPr/>
        </p:nvSpPr>
        <p:spPr>
          <a:xfrm>
            <a:off x="5364024" y="4201547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활성화 함수</a:t>
            </a:r>
          </a:p>
        </p:txBody>
      </p:sp>
    </p:spTree>
    <p:extLst>
      <p:ext uri="{BB962C8B-B14F-4D97-AF65-F5344CB8AC3E}">
        <p14:creationId xmlns:p14="http://schemas.microsoft.com/office/powerpoint/2010/main" val="1069443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Sigmoid </a:t>
            </a:r>
            <a:r>
              <a:rPr lang="ko-KR" altLang="en-US"/>
              <a:t>함수 사용 이유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2.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딥러닝을 위한 수학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2.4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로지스틱 회귀</a:t>
            </a: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5C2C69-A9CB-06DB-36F9-D7008C646A69}"/>
              </a:ext>
            </a:extLst>
          </p:cNvPr>
          <p:cNvSpPr txBox="1"/>
          <p:nvPr/>
        </p:nvSpPr>
        <p:spPr>
          <a:xfrm>
            <a:off x="1615769" y="1460440"/>
            <a:ext cx="8237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Classification: y=0 or 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D27E749-F8A1-19EE-5708-C0528E2A07FC}"/>
                  </a:ext>
                </a:extLst>
              </p:cNvPr>
              <p:cNvSpPr txBox="1"/>
              <p:nvPr/>
            </p:nvSpPr>
            <p:spPr>
              <a:xfrm>
                <a:off x="1615769" y="4119403"/>
                <a:ext cx="823703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Logistic Regression:   0 &lt;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&lt; 1</a:t>
                </a:r>
              </a:p>
              <a:p>
                <a:endPara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   </a:t>
                </a:r>
                <a:r>
                  <a:rPr lang="ko-KR" altLang="en-US" sz="20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분류 문제 사용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D27E749-F8A1-19EE-5708-C0528E2A0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769" y="4119403"/>
                <a:ext cx="8237034" cy="1015663"/>
              </a:xfrm>
              <a:prstGeom prst="rect">
                <a:avLst/>
              </a:prstGeom>
              <a:blipFill>
                <a:blip r:embed="rId2"/>
                <a:stretch>
                  <a:fillRect l="-740" t="-3614" b="-10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>
            <a:extLst>
              <a:ext uri="{FF2B5EF4-FFF2-40B4-BE49-F238E27FC236}">
                <a16:creationId xmlns:a16="http://schemas.microsoft.com/office/drawing/2014/main" id="{41077EA3-74B4-9B70-A822-4AEBA7C75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79" y="4050505"/>
            <a:ext cx="2843931" cy="193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6F9000D7-E580-BF2B-DD52-D05AC7CB5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79" y="1334124"/>
            <a:ext cx="2843931" cy="189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4241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오즈 비</a:t>
            </a:r>
            <a:r>
              <a:rPr lang="en-US" altLang="ko-KR"/>
              <a:t>(odds ratio)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2.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딥러닝을 위한 수학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2.4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로지스틱 회귀</a:t>
            </a: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41F7284-4768-32C1-4AE1-19C6F104F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146" y="2790933"/>
            <a:ext cx="5293692" cy="356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4CCEF5-995F-0FCB-EF4E-1121BB226318}"/>
                  </a:ext>
                </a:extLst>
              </p:cNvPr>
              <p:cNvSpPr txBox="1"/>
              <p:nvPr/>
            </p:nvSpPr>
            <p:spPr>
              <a:xfrm>
                <a:off x="2014074" y="1219950"/>
                <a:ext cx="4130105" cy="538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0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OR(odds ratio)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 </a:t>
                </a:r>
                <a:r>
                  <a:rPr lang="en-US" altLang="ko-KR" sz="20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(p=</a:t>
                </a:r>
                <a:r>
                  <a:rPr lang="ko-KR" altLang="en-US" sz="20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성공확률</a:t>
                </a:r>
                <a:r>
                  <a:rPr lang="en-US" altLang="ko-KR" sz="20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)</a:t>
                </a:r>
                <a:endParaRPr lang="ko-KR" altLang="en-US" sz="20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4CCEF5-995F-0FCB-EF4E-1121BB226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074" y="1219950"/>
                <a:ext cx="4130105" cy="538032"/>
              </a:xfrm>
              <a:prstGeom prst="rect">
                <a:avLst/>
              </a:prstGeom>
              <a:blipFill>
                <a:blip r:embed="rId3"/>
                <a:stretch>
                  <a:fillRect l="-1475" r="-590" b="-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21E4E89-4C19-425B-C89D-5FC01987A0C6}"/>
              </a:ext>
            </a:extLst>
          </p:cNvPr>
          <p:cNvSpPr txBox="1"/>
          <p:nvPr/>
        </p:nvSpPr>
        <p:spPr>
          <a:xfrm>
            <a:off x="3115515" y="1994385"/>
            <a:ext cx="51892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오즈 비를 그래프로 그리면 다음과 같다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algn="l"/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p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 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0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부터 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까지 증가할 때 오즈 비의 값은 처음에는</a:t>
            </a:r>
            <a:endParaRPr lang="en-US" altLang="ko-KR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천천히 증가하지만 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p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 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에 가까워지면 급격히 증가한다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55661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로짓 함수</a:t>
            </a:r>
            <a:r>
              <a:rPr lang="en-US" altLang="ko-KR"/>
              <a:t>( Logit function)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2.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딥러닝을 위한 수학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2.4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로지스틱 회귀</a:t>
            </a: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E8C9BA2-110E-D802-6210-19EA5227FC7D}"/>
                  </a:ext>
                </a:extLst>
              </p:cNvPr>
              <p:cNvSpPr txBox="1"/>
              <p:nvPr/>
            </p:nvSpPr>
            <p:spPr>
              <a:xfrm>
                <a:off x="2014074" y="1219950"/>
                <a:ext cx="3893758" cy="538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logit(p)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00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(p=</a:t>
                </a:r>
                <a:r>
                  <a:rPr lang="ko-KR" altLang="en-US" sz="20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성공확률</a:t>
                </a:r>
                <a:r>
                  <a:rPr lang="en-US" altLang="ko-KR" sz="20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)</a:t>
                </a:r>
                <a:endParaRPr lang="ko-KR" altLang="en-US" sz="20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E8C9BA2-110E-D802-6210-19EA5227F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074" y="1219950"/>
                <a:ext cx="3893758" cy="538032"/>
              </a:xfrm>
              <a:prstGeom prst="rect">
                <a:avLst/>
              </a:prstGeom>
              <a:blipFill>
                <a:blip r:embed="rId2"/>
                <a:stretch>
                  <a:fillRect l="-1565" r="-782" b="-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ED81257-FCB3-6C2F-FA85-1C3293E07FB4}"/>
              </a:ext>
            </a:extLst>
          </p:cNvPr>
          <p:cNvSpPr txBox="1"/>
          <p:nvPr/>
        </p:nvSpPr>
        <p:spPr>
          <a:xfrm>
            <a:off x="2185849" y="2096203"/>
            <a:ext cx="5976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로짓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함수는 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p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 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0.5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일 때 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0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 되고 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p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 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0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과 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일 때 각각 무한대로</a:t>
            </a:r>
            <a:endParaRPr lang="en-US" altLang="ko-KR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음수와 양수가 되는 특징을 가진다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15AE88E-00F2-09EE-9268-4E7777549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897" y="2725014"/>
            <a:ext cx="5128632" cy="349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405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시그모이드 함수</a:t>
            </a:r>
            <a:r>
              <a:rPr lang="en-US" altLang="ko-KR"/>
              <a:t>( Sigmoid function)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2.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딥러닝을 위한 수학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2.4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로지스틱 회귀</a:t>
            </a: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C65282-E01E-25D4-B72F-9B7B2E1F4DC6}"/>
                  </a:ext>
                </a:extLst>
              </p:cNvPr>
              <p:cNvSpPr txBox="1"/>
              <p:nvPr/>
            </p:nvSpPr>
            <p:spPr>
              <a:xfrm>
                <a:off x="1354385" y="1327827"/>
                <a:ext cx="2704651" cy="538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logit(p) = 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C65282-E01E-25D4-B72F-9B7B2E1F4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385" y="1327827"/>
                <a:ext cx="2704651" cy="538032"/>
              </a:xfrm>
              <a:prstGeom prst="rect">
                <a:avLst/>
              </a:prstGeom>
              <a:blipFill>
                <a:blip r:embed="rId2"/>
                <a:stretch>
                  <a:fillRect l="-2252" t="-1136" b="-34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7FF7326-EA82-3955-3B0F-0349F12A0FB7}"/>
              </a:ext>
            </a:extLst>
          </p:cNvPr>
          <p:cNvSpPr txBox="1"/>
          <p:nvPr/>
        </p:nvSpPr>
        <p:spPr>
          <a:xfrm>
            <a:off x="1354385" y="2015556"/>
            <a:ext cx="3552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로짓 함수의 유도 </a:t>
            </a:r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p</a:t>
            </a:r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에대해 정리</a:t>
            </a:r>
            <a:endParaRPr lang="en-US" altLang="ko-KR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890130-EF27-0C3A-B1FB-BF01AC556C25}"/>
                  </a:ext>
                </a:extLst>
              </p:cNvPr>
              <p:cNvSpPr txBox="1"/>
              <p:nvPr/>
            </p:nvSpPr>
            <p:spPr>
              <a:xfrm>
                <a:off x="1498927" y="2476236"/>
                <a:ext cx="1957459" cy="37342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n-US" altLang="ko-KR" sz="20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endParaRPr lang="en-US" altLang="ko-KR" sz="20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ko-KR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m:rPr>
                            <m:nor/>
                          </m:rPr>
                          <a:rPr lang="en-US" altLang="ko-KR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0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0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0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0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ko-K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0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p>
                      <m:sSup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0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+ p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0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num>
                      <m:den>
                        <m: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altLang="ko-KR" sz="20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890130-EF27-0C3A-B1FB-BF01AC556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927" y="2476236"/>
                <a:ext cx="1957459" cy="3734227"/>
              </a:xfrm>
              <a:prstGeom prst="rect">
                <a:avLst/>
              </a:prstGeom>
              <a:blipFill>
                <a:blip r:embed="rId3"/>
                <a:stretch>
                  <a:fillRect l="-34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>
            <a:extLst>
              <a:ext uri="{FF2B5EF4-FFF2-40B4-BE49-F238E27FC236}">
                <a16:creationId xmlns:a16="http://schemas.microsoft.com/office/drawing/2014/main" id="{D57451AE-216B-7015-4ED0-B123AD6D4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478" y="2702812"/>
            <a:ext cx="4580595" cy="310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770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ore-KR" altLang="en-US" dirty="0"/>
              <a:t>머신러닝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1. </a:t>
            </a:r>
            <a:r>
              <a:rPr lang="ko-KR" altLang="en-US" sz="1200" dirty="0" err="1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딥러닝이란</a:t>
            </a:r>
            <a:r>
              <a:rPr lang="ko-KR" altLang="en-US" sz="1200" dirty="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무엇인가</a:t>
            </a:r>
            <a:r>
              <a:rPr lang="en-US" altLang="ko-KR" sz="1200" dirty="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1.1 </a:t>
            </a:r>
            <a:r>
              <a:rPr lang="ko-KR" altLang="en-US" sz="1400" spc="-150" dirty="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인공지능과 </a:t>
            </a:r>
            <a:r>
              <a:rPr lang="ko-KR" altLang="en-US" sz="1400" spc="-150" dirty="0" err="1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머신러닝</a:t>
            </a:r>
            <a:r>
              <a:rPr lang="en-US" altLang="ko-KR" sz="1400" spc="-150" dirty="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</a:t>
            </a:r>
            <a:r>
              <a:rPr lang="ko-KR" altLang="en-US" sz="1400" spc="-150" dirty="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딥러닝</a:t>
            </a:r>
            <a:endParaRPr lang="en-US" altLang="ko-KR" sz="1400" spc="-150" dirty="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FBA020-7479-9754-232C-10A2E8D7E781}"/>
              </a:ext>
            </a:extLst>
          </p:cNvPr>
          <p:cNvSpPr/>
          <p:nvPr/>
        </p:nvSpPr>
        <p:spPr>
          <a:xfrm>
            <a:off x="1799648" y="2683927"/>
            <a:ext cx="741881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203030302020204"/>
              </a:rPr>
              <a:t>명시적 프로그램의 한계</a:t>
            </a:r>
            <a:endParaRPr lang="en-US" altLang="ko-KR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203030302020204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203030302020204"/>
              </a:rPr>
              <a:t>스팸 메일 필터  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203030302020204"/>
              </a:rPr>
              <a:t>: 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203030302020204"/>
              </a:rPr>
              <a:t>많은 규칙</a:t>
            </a:r>
            <a:endParaRPr lang="en-US" altLang="ko-KR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203030302020204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203030302020204"/>
              </a:rPr>
              <a:t>자율 주행 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203030302020204"/>
              </a:rPr>
              <a:t>: 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203030302020204"/>
              </a:rPr>
              <a:t>더 많은 규칙</a:t>
            </a:r>
            <a:endParaRPr lang="en-US" altLang="ko-KR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203030302020204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203030302020204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203030302020204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203030302020204"/>
              </a:rPr>
              <a:t>Machine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203030302020204"/>
              </a:rPr>
              <a:t> 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203030302020204"/>
              </a:rPr>
              <a:t>learning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203030302020204"/>
              </a:rPr>
              <a:t> 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203030302020204"/>
              </a:rPr>
              <a:t>: </a:t>
            </a:r>
          </a:p>
          <a:p>
            <a:pPr lvl="1"/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203030302020204"/>
              </a:rPr>
              <a:t>"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203030302020204"/>
              </a:rPr>
              <a:t>기계가 일일이 코드로 명시하지 않은 동작을 데이터로부터 학습하여 실행할 수 있도록 하는 알고리즘을 개발하는 연구 분야 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203030302020204"/>
              </a:rPr>
              <a:t>"  Arthur Samuel(1959)</a:t>
            </a:r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20303030202020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226694C-FE16-F95B-35EA-9BD53B693A3B}"/>
              </a:ext>
            </a:extLst>
          </p:cNvPr>
          <p:cNvSpPr/>
          <p:nvPr/>
        </p:nvSpPr>
        <p:spPr>
          <a:xfrm>
            <a:off x="1707325" y="1793897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Machine</a:t>
            </a:r>
            <a:r>
              <a:rPr lang="ko-KR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en-US" altLang="ko-KR" sz="280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Learing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19313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Cost Function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2.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딥러닝을 위한 수학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2.4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로지스틱 회귀</a:t>
            </a: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FED65-6AFC-BCD1-3244-BB702D4EEE90}"/>
              </a:ext>
            </a:extLst>
          </p:cNvPr>
          <p:cNvSpPr txBox="1"/>
          <p:nvPr/>
        </p:nvSpPr>
        <p:spPr>
          <a:xfrm>
            <a:off x="1511920" y="1203435"/>
            <a:ext cx="5198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A convex logistic regression cost function</a:t>
            </a:r>
            <a:endParaRPr lang="ko-KR" altLang="en-US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17793C08-8903-BF99-BAAE-6D48474209DE}"/>
              </a:ext>
            </a:extLst>
          </p:cNvPr>
          <p:cNvCxnSpPr/>
          <p:nvPr/>
        </p:nvCxnSpPr>
        <p:spPr>
          <a:xfrm flipV="1">
            <a:off x="2015418" y="1990514"/>
            <a:ext cx="0" cy="2008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81BFEA0-6271-930B-3A30-32C9B16411E5}"/>
              </a:ext>
            </a:extLst>
          </p:cNvPr>
          <p:cNvCxnSpPr>
            <a:cxnSpLocks/>
          </p:cNvCxnSpPr>
          <p:nvPr/>
        </p:nvCxnSpPr>
        <p:spPr>
          <a:xfrm>
            <a:off x="2015418" y="3998721"/>
            <a:ext cx="27721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2FB722C0-5681-1E25-90EB-806D3495B28D}"/>
              </a:ext>
            </a:extLst>
          </p:cNvPr>
          <p:cNvSpPr/>
          <p:nvPr/>
        </p:nvSpPr>
        <p:spPr>
          <a:xfrm>
            <a:off x="2270062" y="2557311"/>
            <a:ext cx="2192432" cy="1192576"/>
          </a:xfrm>
          <a:custGeom>
            <a:avLst/>
            <a:gdLst>
              <a:gd name="connsiteX0" fmla="*/ 0 w 2835797"/>
              <a:gd name="connsiteY0" fmla="*/ 20443 h 1542535"/>
              <a:gd name="connsiteX1" fmla="*/ 248855 w 2835797"/>
              <a:gd name="connsiteY1" fmla="*/ 43592 h 1542535"/>
              <a:gd name="connsiteX2" fmla="*/ 312516 w 2835797"/>
              <a:gd name="connsiteY2" fmla="*/ 408195 h 1542535"/>
              <a:gd name="connsiteX3" fmla="*/ 544010 w 2835797"/>
              <a:gd name="connsiteY3" fmla="*/ 338747 h 1542535"/>
              <a:gd name="connsiteX4" fmla="*/ 613458 w 2835797"/>
              <a:gd name="connsiteY4" fmla="*/ 674412 h 1542535"/>
              <a:gd name="connsiteX5" fmla="*/ 775503 w 2835797"/>
              <a:gd name="connsiteY5" fmla="*/ 610752 h 1542535"/>
              <a:gd name="connsiteX6" fmla="*/ 868101 w 2835797"/>
              <a:gd name="connsiteY6" fmla="*/ 1004291 h 1542535"/>
              <a:gd name="connsiteX7" fmla="*/ 1001210 w 2835797"/>
              <a:gd name="connsiteY7" fmla="*/ 905906 h 1542535"/>
              <a:gd name="connsiteX8" fmla="*/ 1076445 w 2835797"/>
              <a:gd name="connsiteY8" fmla="*/ 1258934 h 1542535"/>
              <a:gd name="connsiteX9" fmla="*/ 1221129 w 2835797"/>
              <a:gd name="connsiteY9" fmla="*/ 1206848 h 1542535"/>
              <a:gd name="connsiteX10" fmla="*/ 1360025 w 2835797"/>
              <a:gd name="connsiteY10" fmla="*/ 1542514 h 1542535"/>
              <a:gd name="connsiteX11" fmla="*/ 1533645 w 2835797"/>
              <a:gd name="connsiteY11" fmla="*/ 1224210 h 1542535"/>
              <a:gd name="connsiteX12" fmla="*/ 1672541 w 2835797"/>
              <a:gd name="connsiteY12" fmla="*/ 1322595 h 1542535"/>
              <a:gd name="connsiteX13" fmla="*/ 1741990 w 2835797"/>
              <a:gd name="connsiteY13" fmla="*/ 1033228 h 1542535"/>
              <a:gd name="connsiteX14" fmla="*/ 1944547 w 2835797"/>
              <a:gd name="connsiteY14" fmla="*/ 1108463 h 1542535"/>
              <a:gd name="connsiteX15" fmla="*/ 2025569 w 2835797"/>
              <a:gd name="connsiteY15" fmla="*/ 790159 h 1542535"/>
              <a:gd name="connsiteX16" fmla="*/ 2239701 w 2835797"/>
              <a:gd name="connsiteY16" fmla="*/ 813309 h 1542535"/>
              <a:gd name="connsiteX17" fmla="*/ 2320724 w 2835797"/>
              <a:gd name="connsiteY17" fmla="*/ 471855 h 1542535"/>
              <a:gd name="connsiteX18" fmla="*/ 2529068 w 2835797"/>
              <a:gd name="connsiteY18" fmla="*/ 512367 h 1542535"/>
              <a:gd name="connsiteX19" fmla="*/ 2615878 w 2835797"/>
              <a:gd name="connsiteY19" fmla="*/ 170914 h 1542535"/>
              <a:gd name="connsiteX20" fmla="*/ 2789498 w 2835797"/>
              <a:gd name="connsiteY20" fmla="*/ 275086 h 1542535"/>
              <a:gd name="connsiteX21" fmla="*/ 2835797 w 2835797"/>
              <a:gd name="connsiteY21" fmla="*/ 55167 h 154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835797" h="1542535">
                <a:moveTo>
                  <a:pt x="0" y="20443"/>
                </a:moveTo>
                <a:cubicBezTo>
                  <a:pt x="98384" y="-295"/>
                  <a:pt x="196769" y="-21033"/>
                  <a:pt x="248855" y="43592"/>
                </a:cubicBezTo>
                <a:cubicBezTo>
                  <a:pt x="300941" y="108217"/>
                  <a:pt x="263324" y="359003"/>
                  <a:pt x="312516" y="408195"/>
                </a:cubicBezTo>
                <a:cubicBezTo>
                  <a:pt x="361708" y="457387"/>
                  <a:pt x="493853" y="294378"/>
                  <a:pt x="544010" y="338747"/>
                </a:cubicBezTo>
                <a:cubicBezTo>
                  <a:pt x="594167" y="383116"/>
                  <a:pt x="574876" y="629078"/>
                  <a:pt x="613458" y="674412"/>
                </a:cubicBezTo>
                <a:cubicBezTo>
                  <a:pt x="652040" y="719746"/>
                  <a:pt x="733063" y="555772"/>
                  <a:pt x="775503" y="610752"/>
                </a:cubicBezTo>
                <a:cubicBezTo>
                  <a:pt x="817943" y="665732"/>
                  <a:pt x="830483" y="955099"/>
                  <a:pt x="868101" y="1004291"/>
                </a:cubicBezTo>
                <a:cubicBezTo>
                  <a:pt x="905719" y="1053483"/>
                  <a:pt x="966486" y="863466"/>
                  <a:pt x="1001210" y="905906"/>
                </a:cubicBezTo>
                <a:cubicBezTo>
                  <a:pt x="1035934" y="948347"/>
                  <a:pt x="1039792" y="1208777"/>
                  <a:pt x="1076445" y="1258934"/>
                </a:cubicBezTo>
                <a:cubicBezTo>
                  <a:pt x="1113098" y="1309091"/>
                  <a:pt x="1173866" y="1159585"/>
                  <a:pt x="1221129" y="1206848"/>
                </a:cubicBezTo>
                <a:cubicBezTo>
                  <a:pt x="1268392" y="1254111"/>
                  <a:pt x="1307939" y="1539620"/>
                  <a:pt x="1360025" y="1542514"/>
                </a:cubicBezTo>
                <a:cubicBezTo>
                  <a:pt x="1412111" y="1545408"/>
                  <a:pt x="1481559" y="1260863"/>
                  <a:pt x="1533645" y="1224210"/>
                </a:cubicBezTo>
                <a:cubicBezTo>
                  <a:pt x="1585731" y="1187557"/>
                  <a:pt x="1637817" y="1354425"/>
                  <a:pt x="1672541" y="1322595"/>
                </a:cubicBezTo>
                <a:cubicBezTo>
                  <a:pt x="1707265" y="1290765"/>
                  <a:pt x="1696656" y="1068917"/>
                  <a:pt x="1741990" y="1033228"/>
                </a:cubicBezTo>
                <a:cubicBezTo>
                  <a:pt x="1787324" y="997539"/>
                  <a:pt x="1897284" y="1148974"/>
                  <a:pt x="1944547" y="1108463"/>
                </a:cubicBezTo>
                <a:cubicBezTo>
                  <a:pt x="1991810" y="1067952"/>
                  <a:pt x="1976377" y="839351"/>
                  <a:pt x="2025569" y="790159"/>
                </a:cubicBezTo>
                <a:cubicBezTo>
                  <a:pt x="2074761" y="740967"/>
                  <a:pt x="2190509" y="866360"/>
                  <a:pt x="2239701" y="813309"/>
                </a:cubicBezTo>
                <a:cubicBezTo>
                  <a:pt x="2288893" y="760258"/>
                  <a:pt x="2272496" y="522012"/>
                  <a:pt x="2320724" y="471855"/>
                </a:cubicBezTo>
                <a:cubicBezTo>
                  <a:pt x="2368952" y="421698"/>
                  <a:pt x="2479876" y="562524"/>
                  <a:pt x="2529068" y="512367"/>
                </a:cubicBezTo>
                <a:cubicBezTo>
                  <a:pt x="2578260" y="462210"/>
                  <a:pt x="2572473" y="210461"/>
                  <a:pt x="2615878" y="170914"/>
                </a:cubicBezTo>
                <a:cubicBezTo>
                  <a:pt x="2659283" y="131367"/>
                  <a:pt x="2752845" y="294377"/>
                  <a:pt x="2789498" y="275086"/>
                </a:cubicBezTo>
                <a:cubicBezTo>
                  <a:pt x="2826151" y="255795"/>
                  <a:pt x="2830974" y="155481"/>
                  <a:pt x="2835797" y="55167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329F9D-BFB6-8D77-42A9-1D0BADF49733}"/>
              </a:ext>
            </a:extLst>
          </p:cNvPr>
          <p:cNvSpPr txBox="1"/>
          <p:nvPr/>
        </p:nvSpPr>
        <p:spPr>
          <a:xfrm>
            <a:off x="1838125" y="3935061"/>
            <a:ext cx="311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0</a:t>
            </a:r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6D7687-15DF-4261-CE8B-6F133ADA36C5}"/>
              </a:ext>
            </a:extLst>
          </p:cNvPr>
          <p:cNvSpPr txBox="1"/>
          <p:nvPr/>
        </p:nvSpPr>
        <p:spPr>
          <a:xfrm>
            <a:off x="4285202" y="3935061"/>
            <a:ext cx="311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</a:t>
            </a:r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BCCDB8E-A8E2-5C56-0750-54FC55085127}"/>
                  </a:ext>
                </a:extLst>
              </p:cNvPr>
              <p:cNvSpPr txBox="1"/>
              <p:nvPr/>
            </p:nvSpPr>
            <p:spPr>
              <a:xfrm>
                <a:off x="1677644" y="5133461"/>
                <a:ext cx="3454856" cy="6685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𝑠𝑖𝑔𝑚𝑜𝑖𝑑</m:t>
                              </m:r>
                              <m:d>
                                <m:dPr>
                                  <m:ctrlP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BCCDB8E-A8E2-5C56-0750-54FC55085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644" y="5133461"/>
                <a:ext cx="3454856" cy="6685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8F17B2B8-54B8-E1EC-92EA-3FA72E361F63}"/>
              </a:ext>
            </a:extLst>
          </p:cNvPr>
          <p:cNvSpPr/>
          <p:nvPr/>
        </p:nvSpPr>
        <p:spPr>
          <a:xfrm>
            <a:off x="2111695" y="4617268"/>
            <a:ext cx="499229" cy="338393"/>
          </a:xfrm>
          <a:custGeom>
            <a:avLst/>
            <a:gdLst>
              <a:gd name="connsiteX0" fmla="*/ 1006997 w 1006997"/>
              <a:gd name="connsiteY0" fmla="*/ 2728 h 682574"/>
              <a:gd name="connsiteX1" fmla="*/ 613458 w 1006997"/>
              <a:gd name="connsiteY1" fmla="*/ 89538 h 682574"/>
              <a:gd name="connsiteX2" fmla="*/ 364602 w 1006997"/>
              <a:gd name="connsiteY2" fmla="*/ 593036 h 682574"/>
              <a:gd name="connsiteX3" fmla="*/ 0 w 1006997"/>
              <a:gd name="connsiteY3" fmla="*/ 679846 h 68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6997" h="682574">
                <a:moveTo>
                  <a:pt x="1006997" y="2728"/>
                </a:moveTo>
                <a:cubicBezTo>
                  <a:pt x="863760" y="-3060"/>
                  <a:pt x="720524" y="-8847"/>
                  <a:pt x="613458" y="89538"/>
                </a:cubicBezTo>
                <a:cubicBezTo>
                  <a:pt x="506392" y="187923"/>
                  <a:pt x="466845" y="494651"/>
                  <a:pt x="364602" y="593036"/>
                </a:cubicBezTo>
                <a:cubicBezTo>
                  <a:pt x="262359" y="691421"/>
                  <a:pt x="131179" y="685633"/>
                  <a:pt x="0" y="679846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77E7A2-2936-CA4A-A5D3-3EF57D2BC8AC}"/>
              </a:ext>
            </a:extLst>
          </p:cNvPr>
          <p:cNvCxnSpPr/>
          <p:nvPr/>
        </p:nvCxnSpPr>
        <p:spPr>
          <a:xfrm flipH="1">
            <a:off x="3251615" y="4588317"/>
            <a:ext cx="381965" cy="3819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589A224-FC8D-3C28-24FB-8A3A994D88EE}"/>
                  </a:ext>
                </a:extLst>
              </p:cNvPr>
              <p:cNvSpPr txBox="1"/>
              <p:nvPr/>
            </p:nvSpPr>
            <p:spPr>
              <a:xfrm>
                <a:off x="2639362" y="4567369"/>
                <a:ext cx="45236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589A224-FC8D-3C28-24FB-8A3A994D8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362" y="4567369"/>
                <a:ext cx="452367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4B45B8B-8B0E-7159-9BD5-BA7D25AF8DC2}"/>
                  </a:ext>
                </a:extLst>
              </p:cNvPr>
              <p:cNvSpPr txBox="1"/>
              <p:nvPr/>
            </p:nvSpPr>
            <p:spPr>
              <a:xfrm>
                <a:off x="3676197" y="4548466"/>
                <a:ext cx="45236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4B45B8B-8B0E-7159-9BD5-BA7D25AF8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197" y="4548466"/>
                <a:ext cx="452367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979F570-9E13-00A3-41A1-B6A758D061EA}"/>
              </a:ext>
            </a:extLst>
          </p:cNvPr>
          <p:cNvSpPr/>
          <p:nvPr/>
        </p:nvSpPr>
        <p:spPr>
          <a:xfrm>
            <a:off x="4473964" y="4567369"/>
            <a:ext cx="386321" cy="424674"/>
          </a:xfrm>
          <a:custGeom>
            <a:avLst/>
            <a:gdLst>
              <a:gd name="connsiteX0" fmla="*/ 0 w 549798"/>
              <a:gd name="connsiteY0" fmla="*/ 66159 h 604381"/>
              <a:gd name="connsiteX1" fmla="*/ 202557 w 549798"/>
              <a:gd name="connsiteY1" fmla="*/ 25647 h 604381"/>
              <a:gd name="connsiteX2" fmla="*/ 243068 w 549798"/>
              <a:gd name="connsiteY2" fmla="*/ 407612 h 604381"/>
              <a:gd name="connsiteX3" fmla="*/ 468775 w 549798"/>
              <a:gd name="connsiteY3" fmla="*/ 361313 h 604381"/>
              <a:gd name="connsiteX4" fmla="*/ 549798 w 549798"/>
              <a:gd name="connsiteY4" fmla="*/ 604381 h 604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8" h="604381">
                <a:moveTo>
                  <a:pt x="0" y="66159"/>
                </a:moveTo>
                <a:cubicBezTo>
                  <a:pt x="81023" y="17448"/>
                  <a:pt x="162046" y="-31262"/>
                  <a:pt x="202557" y="25647"/>
                </a:cubicBezTo>
                <a:cubicBezTo>
                  <a:pt x="243068" y="82556"/>
                  <a:pt x="198698" y="351668"/>
                  <a:pt x="243068" y="407612"/>
                </a:cubicBezTo>
                <a:cubicBezTo>
                  <a:pt x="287438" y="463556"/>
                  <a:pt x="417653" y="328518"/>
                  <a:pt x="468775" y="361313"/>
                </a:cubicBezTo>
                <a:cubicBezTo>
                  <a:pt x="519897" y="394108"/>
                  <a:pt x="534847" y="499244"/>
                  <a:pt x="549798" y="60438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89063DDB-8526-F15E-32E7-19768645FE6C}"/>
              </a:ext>
            </a:extLst>
          </p:cNvPr>
          <p:cNvSpPr/>
          <p:nvPr/>
        </p:nvSpPr>
        <p:spPr>
          <a:xfrm>
            <a:off x="5751319" y="3411836"/>
            <a:ext cx="932041" cy="697371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8F9C72D-438D-ECCC-1207-7509704976FC}"/>
                  </a:ext>
                </a:extLst>
              </p:cNvPr>
              <p:cNvSpPr txBox="1"/>
              <p:nvPr/>
            </p:nvSpPr>
            <p:spPr>
              <a:xfrm>
                <a:off x="5893339" y="4830800"/>
                <a:ext cx="15020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8F9C72D-438D-ECCC-1207-750970497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339" y="4830800"/>
                <a:ext cx="1502014" cy="369332"/>
              </a:xfrm>
              <a:prstGeom prst="rect">
                <a:avLst/>
              </a:prstGeom>
              <a:blipFill>
                <a:blip r:embed="rId5"/>
                <a:stretch>
                  <a:fillRect l="-3659" t="-6557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049C0D3C-F6A3-7524-6A19-84AED34429DE}"/>
                  </a:ext>
                </a:extLst>
              </p:cNvPr>
              <p:cNvSpPr/>
              <p:nvPr/>
            </p:nvSpPr>
            <p:spPr>
              <a:xfrm>
                <a:off x="7757760" y="4672198"/>
                <a:ext cx="2682016" cy="7318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1600">
                                  <a:solidFill>
                                    <a:schemeClr val="tx1"/>
                                  </a:solidFill>
                                  <a:latin typeface="S-Core Dream 4 Regular" panose="020B0503030302020204" pitchFamily="34" charset="-127"/>
                                  <a:ea typeface="S-Core Dream 4 Regular" panose="020B0503030302020204" pitchFamily="34" charset="-127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1600">
                                  <a:solidFill>
                                    <a:schemeClr val="tx1"/>
                                  </a:solidFill>
                                  <a:latin typeface="S-Core Dream 4 Regular" panose="020B0503030302020204" pitchFamily="34" charset="-127"/>
                                  <a:ea typeface="S-Core Dream 4 Regular" panose="020B0503030302020204" pitchFamily="34" charset="-127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1600">
                                  <a:solidFill>
                                    <a:schemeClr val="tx1"/>
                                  </a:solidFill>
                                  <a:latin typeface="S-Core Dream 4 Regular" panose="020B0503030302020204" pitchFamily="34" charset="-127"/>
                                  <a:ea typeface="S-Core Dream 4 Regular" panose="020B0503030302020204" pitchFamily="34" charset="-127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1600">
                                  <a:solidFill>
                                    <a:schemeClr val="tx1"/>
                                  </a:solidFill>
                                  <a:latin typeface="S-Core Dream 4 Regular" panose="020B0503030302020204" pitchFamily="34" charset="-127"/>
                                  <a:ea typeface="S-Core Dream 4 Regular" panose="020B0503030302020204" pitchFamily="34" charset="-127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1600">
                                  <a:solidFill>
                                    <a:schemeClr val="tx1"/>
                                  </a:solidFill>
                                  <a:latin typeface="S-Core Dream 4 Regular" panose="020B0503030302020204" pitchFamily="34" charset="-127"/>
                                  <a:ea typeface="S-Core Dream 4 Regular" panose="020B0503030302020204" pitchFamily="34" charset="-127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1600">
                                  <a:solidFill>
                                    <a:schemeClr val="tx1"/>
                                  </a:solidFill>
                                  <a:latin typeface="S-Core Dream 4 Regular" panose="020B0503030302020204" pitchFamily="34" charset="-127"/>
                                  <a:ea typeface="S-Core Dream 4 Regular" panose="020B0503030302020204" pitchFamily="34" charset="-127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1600">
                                  <a:solidFill>
                                    <a:schemeClr val="tx1"/>
                                  </a:solidFill>
                                  <a:latin typeface="S-Core Dream 4 Regular" panose="020B0503030302020204" pitchFamily="34" charset="-127"/>
                                  <a:ea typeface="S-Core Dream 4 Regular" panose="020B0503030302020204" pitchFamily="34" charset="-127"/>
                                </a:rPr>
                                <m:t>(</m:t>
                              </m:r>
                              <m:r>
                                <a:rPr lang="en-US" altLang="ko-KR" sz="1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1600">
                                  <a:solidFill>
                                    <a:schemeClr val="tx1"/>
                                  </a:solidFill>
                                  <a:latin typeface="S-Core Dream 4 Regular" panose="020B0503030302020204" pitchFamily="34" charset="-127"/>
                                  <a:ea typeface="S-Core Dream 4 Regular" panose="020B0503030302020204" pitchFamily="34" charset="-127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1600">
                                  <a:solidFill>
                                    <a:schemeClr val="tx1"/>
                                  </a:solidFill>
                                  <a:latin typeface="S-Core Dream 4 Regular" panose="020B0503030302020204" pitchFamily="34" charset="-127"/>
                                  <a:ea typeface="S-Core Dream 4 Regular" panose="020B0503030302020204" pitchFamily="34" charset="-127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600"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049C0D3C-F6A3-7524-6A19-84AED34429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760" y="4672198"/>
                <a:ext cx="2682016" cy="7318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53B08EC1-9F0A-2FE8-D918-56EDBBEF19D9}"/>
              </a:ext>
            </a:extLst>
          </p:cNvPr>
          <p:cNvSpPr txBox="1"/>
          <p:nvPr/>
        </p:nvSpPr>
        <p:spPr>
          <a:xfrm>
            <a:off x="2015418" y="1840252"/>
            <a:ext cx="4136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로지스틱 회귀에서는 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MSE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를 사용할 수 없다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algn="l"/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이유 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: 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지역 최솟값 생성 때문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677E58-253B-81AF-0A81-F84632141F2F}"/>
              </a:ext>
            </a:extLst>
          </p:cNvPr>
          <p:cNvSpPr txBox="1"/>
          <p:nvPr/>
        </p:nvSpPr>
        <p:spPr>
          <a:xfrm>
            <a:off x="6888433" y="1850816"/>
            <a:ext cx="2655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Binary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Cross Entropy 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함수</a:t>
            </a:r>
            <a:endParaRPr lang="en-US" altLang="ko-KR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3A0D9644-F828-D534-B120-8EBAC6282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790" y="2685889"/>
            <a:ext cx="2195511" cy="152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8E98CAD0-D8AC-3F36-66EB-912C73B0B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2612" y="2654830"/>
            <a:ext cx="2216639" cy="153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48552480-3D3F-32CD-89A6-971968AF962F}"/>
              </a:ext>
            </a:extLst>
          </p:cNvPr>
          <p:cNvSpPr/>
          <p:nvPr/>
        </p:nvSpPr>
        <p:spPr>
          <a:xfrm>
            <a:off x="2442673" y="2721497"/>
            <a:ext cx="144772" cy="14477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5F2F76C-86ED-F5DF-88A3-9E1BA5976259}"/>
              </a:ext>
            </a:extLst>
          </p:cNvPr>
          <p:cNvCxnSpPr>
            <a:cxnSpLocks/>
          </p:cNvCxnSpPr>
          <p:nvPr/>
        </p:nvCxnSpPr>
        <p:spPr>
          <a:xfrm>
            <a:off x="1708292" y="2873896"/>
            <a:ext cx="13798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A64A39B-4665-0C0E-45FE-94210C28EDD6}"/>
                  </a:ext>
                </a:extLst>
              </p:cNvPr>
              <p:cNvSpPr txBox="1"/>
              <p:nvPr/>
            </p:nvSpPr>
            <p:spPr>
              <a:xfrm>
                <a:off x="1677644" y="5877950"/>
                <a:ext cx="2524922" cy="6685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A64A39B-4665-0C0E-45FE-94210C28E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644" y="5877950"/>
                <a:ext cx="2524922" cy="6685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타원 31">
            <a:extLst>
              <a:ext uri="{FF2B5EF4-FFF2-40B4-BE49-F238E27FC236}">
                <a16:creationId xmlns:a16="http://schemas.microsoft.com/office/drawing/2014/main" id="{7B82E761-8B24-45EF-75D9-1A40A2DC2E2A}"/>
              </a:ext>
            </a:extLst>
          </p:cNvPr>
          <p:cNvSpPr/>
          <p:nvPr/>
        </p:nvSpPr>
        <p:spPr>
          <a:xfrm>
            <a:off x="4114240" y="2788183"/>
            <a:ext cx="144772" cy="14477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EF8E05E-1F4F-4586-9FC9-8DCA9F5BD3FB}"/>
              </a:ext>
            </a:extLst>
          </p:cNvPr>
          <p:cNvCxnSpPr/>
          <p:nvPr/>
        </p:nvCxnSpPr>
        <p:spPr>
          <a:xfrm>
            <a:off x="3597800" y="2946282"/>
            <a:ext cx="19974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E40428B3-2B3F-2273-1AF5-18EB3B085717}"/>
              </a:ext>
            </a:extLst>
          </p:cNvPr>
          <p:cNvSpPr/>
          <p:nvPr/>
        </p:nvSpPr>
        <p:spPr>
          <a:xfrm>
            <a:off x="3231858" y="3585995"/>
            <a:ext cx="144772" cy="14477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46845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61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Cost Function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2.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딥러닝을 위한 수학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2.4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로지스틱 회귀</a:t>
            </a: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F425EE-1803-8E9C-D779-793733334D50}"/>
              </a:ext>
            </a:extLst>
          </p:cNvPr>
          <p:cNvSpPr txBox="1"/>
          <p:nvPr/>
        </p:nvSpPr>
        <p:spPr>
          <a:xfrm>
            <a:off x="1188951" y="1237757"/>
            <a:ext cx="4104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Logistic regression cost function</a:t>
            </a:r>
            <a:endParaRPr lang="ko-KR" altLang="en-US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DC19F9-2A3E-71ED-4CED-BDBFB7B59FA6}"/>
                  </a:ext>
                </a:extLst>
              </p:cNvPr>
              <p:cNvSpPr txBox="1"/>
              <p:nvPr/>
            </p:nvSpPr>
            <p:spPr>
              <a:xfrm>
                <a:off x="1188951" y="2220092"/>
                <a:ext cx="15020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DC19F9-2A3E-71ED-4CED-BDBFB7B59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951" y="2220092"/>
                <a:ext cx="1502014" cy="369332"/>
              </a:xfrm>
              <a:prstGeom prst="rect">
                <a:avLst/>
              </a:prstGeom>
              <a:blipFill>
                <a:blip r:embed="rId2"/>
                <a:stretch>
                  <a:fillRect l="-3252" t="-6557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5CC748F1-3FC1-762F-0871-98C98A870A7A}"/>
                  </a:ext>
                </a:extLst>
              </p:cNvPr>
              <p:cNvSpPr/>
              <p:nvPr/>
            </p:nvSpPr>
            <p:spPr>
              <a:xfrm>
                <a:off x="3053372" y="2061490"/>
                <a:ext cx="2682016" cy="7318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1600">
                                  <a:solidFill>
                                    <a:schemeClr val="tx1"/>
                                  </a:solidFill>
                                  <a:latin typeface="S-Core Dream 4 Regular" panose="020B0503030302020204" pitchFamily="34" charset="-127"/>
                                  <a:ea typeface="S-Core Dream 4 Regular" panose="020B0503030302020204" pitchFamily="34" charset="-127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1600">
                                  <a:solidFill>
                                    <a:schemeClr val="tx1"/>
                                  </a:solidFill>
                                  <a:latin typeface="S-Core Dream 4 Regular" panose="020B0503030302020204" pitchFamily="34" charset="-127"/>
                                  <a:ea typeface="S-Core Dream 4 Regular" panose="020B0503030302020204" pitchFamily="34" charset="-127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1600">
                                  <a:solidFill>
                                    <a:schemeClr val="tx1"/>
                                  </a:solidFill>
                                  <a:latin typeface="S-Core Dream 4 Regular" panose="020B0503030302020204" pitchFamily="34" charset="-127"/>
                                  <a:ea typeface="S-Core Dream 4 Regular" panose="020B0503030302020204" pitchFamily="34" charset="-127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1600">
                                  <a:solidFill>
                                    <a:schemeClr val="tx1"/>
                                  </a:solidFill>
                                  <a:latin typeface="S-Core Dream 4 Regular" panose="020B0503030302020204" pitchFamily="34" charset="-127"/>
                                  <a:ea typeface="S-Core Dream 4 Regular" panose="020B0503030302020204" pitchFamily="34" charset="-127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1600">
                                  <a:solidFill>
                                    <a:schemeClr val="tx1"/>
                                  </a:solidFill>
                                  <a:latin typeface="S-Core Dream 4 Regular" panose="020B0503030302020204" pitchFamily="34" charset="-127"/>
                                  <a:ea typeface="S-Core Dream 4 Regular" panose="020B0503030302020204" pitchFamily="34" charset="-127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1600">
                                  <a:solidFill>
                                    <a:schemeClr val="tx1"/>
                                  </a:solidFill>
                                  <a:latin typeface="S-Core Dream 4 Regular" panose="020B0503030302020204" pitchFamily="34" charset="-127"/>
                                  <a:ea typeface="S-Core Dream 4 Regular" panose="020B0503030302020204" pitchFamily="34" charset="-127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1600">
                                  <a:solidFill>
                                    <a:schemeClr val="tx1"/>
                                  </a:solidFill>
                                  <a:latin typeface="S-Core Dream 4 Regular" panose="020B0503030302020204" pitchFamily="34" charset="-127"/>
                                  <a:ea typeface="S-Core Dream 4 Regular" panose="020B0503030302020204" pitchFamily="34" charset="-127"/>
                                </a:rPr>
                                <m:t>(</m:t>
                              </m:r>
                              <m:r>
                                <a:rPr lang="en-US" altLang="ko-KR" sz="1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1600">
                                  <a:solidFill>
                                    <a:schemeClr val="tx1"/>
                                  </a:solidFill>
                                  <a:latin typeface="S-Core Dream 4 Regular" panose="020B0503030302020204" pitchFamily="34" charset="-127"/>
                                  <a:ea typeface="S-Core Dream 4 Regular" panose="020B0503030302020204" pitchFamily="34" charset="-127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1600">
                                  <a:solidFill>
                                    <a:schemeClr val="tx1"/>
                                  </a:solidFill>
                                  <a:latin typeface="S-Core Dream 4 Regular" panose="020B0503030302020204" pitchFamily="34" charset="-127"/>
                                  <a:ea typeface="S-Core Dream 4 Regular" panose="020B0503030302020204" pitchFamily="34" charset="-127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600"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5CC748F1-3FC1-762F-0871-98C98A870A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372" y="2061490"/>
                <a:ext cx="2682016" cy="7318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>
            <a:extLst>
              <a:ext uri="{FF2B5EF4-FFF2-40B4-BE49-F238E27FC236}">
                <a16:creationId xmlns:a16="http://schemas.microsoft.com/office/drawing/2014/main" id="{B014EFA9-4E4A-39DE-3F28-1FF962497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407" y="2984070"/>
            <a:ext cx="4350158" cy="301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D90DEDE-C93E-4548-86B7-69C872B3B305}"/>
                  </a:ext>
                </a:extLst>
              </p:cNvPr>
              <p:cNvSpPr txBox="1"/>
              <p:nvPr/>
            </p:nvSpPr>
            <p:spPr>
              <a:xfrm>
                <a:off x="6406625" y="2931750"/>
                <a:ext cx="3321230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Cost = 0  if  y = 1, </a:t>
                </a:r>
                <a14:m>
                  <m:oMath xmlns:m="http://schemas.openxmlformats.org/officeDocument/2006/math">
                    <m:r>
                      <a:rPr lang="en-US" altLang="ko-KR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m:rPr>
                        <m:nor/>
                      </m:rPr>
                      <a:rPr lang="en-US" altLang="ko-KR" sz="2000" b="0" i="0" smtClean="0">
                        <a:solidFill>
                          <a:schemeClr val="tx1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2000">
                        <a:solidFill>
                          <a:schemeClr val="tx1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rPr>
                      <m:t>= 1</m:t>
                    </m:r>
                  </m:oMath>
                </a14:m>
                <a:endParaRPr lang="en-US" altLang="ko-KR" sz="20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  <a:p>
                <a:endParaRPr lang="en-US" altLang="ko-KR" sz="20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   But as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2000" b="0" i="0" smtClean="0">
                        <a:solidFill>
                          <a:schemeClr val="tx1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rPr>
                      <m:t> 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ko-KR" sz="2000">
                        <a:solidFill>
                          <a:schemeClr val="tx1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2000" b="0" i="0" smtClean="0">
                        <a:solidFill>
                          <a:schemeClr val="tx1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rPr>
                      <m:t>0</m:t>
                    </m:r>
                  </m:oMath>
                </a14:m>
                <a:endParaRPr lang="en-US" altLang="ko-KR" sz="2000" b="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               Cost  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altLang="ko-KR" sz="20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  <a:p>
                <a:endParaRPr lang="en-US" altLang="ko-KR" sz="20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2000" b="0" i="0" smtClean="0">
                        <a:solidFill>
                          <a:schemeClr val="tx1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rPr>
                      <m:t> 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ko-KR" sz="2000">
                        <a:solidFill>
                          <a:schemeClr val="tx1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2000" b="0" i="0" smtClean="0">
                        <a:solidFill>
                          <a:schemeClr val="tx1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rPr>
                      <m:t>0.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               </a:t>
                </a: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Cost  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2.3 →0.91→0.51</m:t>
                    </m:r>
                  </m:oMath>
                </a14:m>
                <a:endParaRPr lang="en-US" altLang="ko-KR" sz="20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  <a:p>
                <a:endParaRPr lang="ko-KR" altLang="en-US" sz="20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D90DEDE-C93E-4548-86B7-69C872B3B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625" y="2931750"/>
                <a:ext cx="3321230" cy="2554545"/>
              </a:xfrm>
              <a:prstGeom prst="rect">
                <a:avLst/>
              </a:prstGeom>
              <a:blipFill>
                <a:blip r:embed="rId5"/>
                <a:stretch>
                  <a:fillRect l="-2018" t="-14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B97A398E-0DB5-751D-B20C-D2E51A85A695}"/>
                  </a:ext>
                </a:extLst>
              </p:cNvPr>
              <p:cNvSpPr/>
              <p:nvPr/>
            </p:nvSpPr>
            <p:spPr>
              <a:xfrm>
                <a:off x="3332198" y="3459196"/>
                <a:ext cx="124309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m:rPr>
                          <m:nor/>
                        </m:rPr>
                        <a:rPr lang="en-US" altLang="ko-KR" sz="2000">
                          <a:solidFill>
                            <a:schemeClr val="tx1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m:t> </m:t>
                      </m:r>
                    </m:oMath>
                  </m:oMathPara>
                </a14:m>
                <a:endParaRPr lang="ko-KR" altLang="en-US" sz="2000"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B97A398E-0DB5-751D-B20C-D2E51A85A6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98" y="3459196"/>
                <a:ext cx="1243096" cy="400110"/>
              </a:xfrm>
              <a:prstGeom prst="rect">
                <a:avLst/>
              </a:prstGeom>
              <a:blipFill>
                <a:blip r:embed="rId6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타원 36">
            <a:extLst>
              <a:ext uri="{FF2B5EF4-FFF2-40B4-BE49-F238E27FC236}">
                <a16:creationId xmlns:a16="http://schemas.microsoft.com/office/drawing/2014/main" id="{3E90787D-FA3A-1E16-F873-CD2E548C8D13}"/>
              </a:ext>
            </a:extLst>
          </p:cNvPr>
          <p:cNvSpPr/>
          <p:nvPr/>
        </p:nvSpPr>
        <p:spPr>
          <a:xfrm>
            <a:off x="2176165" y="4200327"/>
            <a:ext cx="290438" cy="29043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15E73EF-3B9E-7489-F1A6-EE8C349EA2F8}"/>
              </a:ext>
            </a:extLst>
          </p:cNvPr>
          <p:cNvSpPr txBox="1"/>
          <p:nvPr/>
        </p:nvSpPr>
        <p:spPr>
          <a:xfrm>
            <a:off x="1882378" y="5574946"/>
            <a:ext cx="577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0.1</a:t>
            </a:r>
            <a:endParaRPr lang="ko-KR" altLang="en-US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BAC5ED6-7D82-8E43-0972-48AC54C16AFD}"/>
              </a:ext>
            </a:extLst>
          </p:cNvPr>
          <p:cNvCxnSpPr>
            <a:cxnSpLocks/>
          </p:cNvCxnSpPr>
          <p:nvPr/>
        </p:nvCxnSpPr>
        <p:spPr>
          <a:xfrm>
            <a:off x="1068958" y="3396795"/>
            <a:ext cx="2433957" cy="22490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A1D586A-45F8-DAB2-E420-AC49E851C574}"/>
              </a:ext>
            </a:extLst>
          </p:cNvPr>
          <p:cNvCxnSpPr>
            <a:cxnSpLocks/>
          </p:cNvCxnSpPr>
          <p:nvPr/>
        </p:nvCxnSpPr>
        <p:spPr>
          <a:xfrm flipV="1">
            <a:off x="2214696" y="4442414"/>
            <a:ext cx="0" cy="11585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5E51B53-B2E9-5816-F68E-5ABC76CAB235}"/>
              </a:ext>
            </a:extLst>
          </p:cNvPr>
          <p:cNvCxnSpPr>
            <a:cxnSpLocks/>
          </p:cNvCxnSpPr>
          <p:nvPr/>
        </p:nvCxnSpPr>
        <p:spPr>
          <a:xfrm>
            <a:off x="1837089" y="4431132"/>
            <a:ext cx="3887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70559ACD-9FBD-7B3E-14B6-31F9BF457460}"/>
              </a:ext>
            </a:extLst>
          </p:cNvPr>
          <p:cNvSpPr/>
          <p:nvPr/>
        </p:nvSpPr>
        <p:spPr>
          <a:xfrm>
            <a:off x="3212477" y="4828919"/>
            <a:ext cx="290438" cy="29043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04F264E-B942-48CA-8902-EF85E2D8C9F9}"/>
              </a:ext>
            </a:extLst>
          </p:cNvPr>
          <p:cNvCxnSpPr>
            <a:cxnSpLocks/>
            <a:endCxn id="42" idx="4"/>
          </p:cNvCxnSpPr>
          <p:nvPr/>
        </p:nvCxnSpPr>
        <p:spPr>
          <a:xfrm flipV="1">
            <a:off x="3351477" y="5119357"/>
            <a:ext cx="6219" cy="4555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6BB0594-984C-2EF2-CCA0-60521D4F6726}"/>
              </a:ext>
            </a:extLst>
          </p:cNvPr>
          <p:cNvCxnSpPr>
            <a:cxnSpLocks/>
          </p:cNvCxnSpPr>
          <p:nvPr/>
        </p:nvCxnSpPr>
        <p:spPr>
          <a:xfrm>
            <a:off x="1825983" y="5119357"/>
            <a:ext cx="15254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3D69964E-2957-1AB1-BE16-1F1B9BFE4B50}"/>
              </a:ext>
            </a:extLst>
          </p:cNvPr>
          <p:cNvCxnSpPr>
            <a:cxnSpLocks/>
          </p:cNvCxnSpPr>
          <p:nvPr/>
        </p:nvCxnSpPr>
        <p:spPr>
          <a:xfrm>
            <a:off x="1312976" y="4431132"/>
            <a:ext cx="3503245" cy="1195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E43D4D6F-56C8-E878-0A2D-52EFA82EEF5B}"/>
              </a:ext>
            </a:extLst>
          </p:cNvPr>
          <p:cNvSpPr/>
          <p:nvPr/>
        </p:nvSpPr>
        <p:spPr>
          <a:xfrm>
            <a:off x="4001805" y="5022064"/>
            <a:ext cx="290438" cy="29043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3FC5A69-3E12-D834-B190-5B1DDBBBF3F0}"/>
              </a:ext>
            </a:extLst>
          </p:cNvPr>
          <p:cNvSpPr/>
          <p:nvPr/>
        </p:nvSpPr>
        <p:spPr>
          <a:xfrm>
            <a:off x="4706834" y="5167283"/>
            <a:ext cx="290438" cy="29043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FEF283C-E44B-2218-B2E6-9CF5F53CFDA8}"/>
              </a:ext>
            </a:extLst>
          </p:cNvPr>
          <p:cNvSpPr/>
          <p:nvPr/>
        </p:nvSpPr>
        <p:spPr>
          <a:xfrm>
            <a:off x="5498127" y="5280152"/>
            <a:ext cx="290438" cy="29043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F6102BF-9556-C8AE-D448-EBD638E564B5}"/>
              </a:ext>
            </a:extLst>
          </p:cNvPr>
          <p:cNvSpPr txBox="1"/>
          <p:nvPr/>
        </p:nvSpPr>
        <p:spPr>
          <a:xfrm>
            <a:off x="838201" y="4181746"/>
            <a:ext cx="577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2.3</a:t>
            </a:r>
            <a:endParaRPr lang="ko-KR" altLang="en-US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9B0AE55-3FE2-837D-E920-72487BB79677}"/>
              </a:ext>
            </a:extLst>
          </p:cNvPr>
          <p:cNvSpPr txBox="1"/>
          <p:nvPr/>
        </p:nvSpPr>
        <p:spPr>
          <a:xfrm>
            <a:off x="838201" y="4873340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0.91</a:t>
            </a:r>
            <a:endParaRPr lang="ko-KR" altLang="en-US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02312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62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Cost Function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2.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딥러닝을 위한 수학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2.4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로지스틱 회귀</a:t>
            </a: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F425EE-1803-8E9C-D779-793733334D50}"/>
              </a:ext>
            </a:extLst>
          </p:cNvPr>
          <p:cNvSpPr txBox="1"/>
          <p:nvPr/>
        </p:nvSpPr>
        <p:spPr>
          <a:xfrm>
            <a:off x="1188951" y="1237757"/>
            <a:ext cx="4104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Logistic regression cost function</a:t>
            </a:r>
            <a:endParaRPr lang="ko-KR" altLang="en-US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DC19F9-2A3E-71ED-4CED-BDBFB7B59FA6}"/>
                  </a:ext>
                </a:extLst>
              </p:cNvPr>
              <p:cNvSpPr txBox="1"/>
              <p:nvPr/>
            </p:nvSpPr>
            <p:spPr>
              <a:xfrm>
                <a:off x="1188951" y="2220092"/>
                <a:ext cx="15020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DC19F9-2A3E-71ED-4CED-BDBFB7B59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951" y="2220092"/>
                <a:ext cx="1502014" cy="369332"/>
              </a:xfrm>
              <a:prstGeom prst="rect">
                <a:avLst/>
              </a:prstGeom>
              <a:blipFill>
                <a:blip r:embed="rId2"/>
                <a:stretch>
                  <a:fillRect l="-3252" t="-6557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5CC748F1-3FC1-762F-0871-98C98A870A7A}"/>
                  </a:ext>
                </a:extLst>
              </p:cNvPr>
              <p:cNvSpPr/>
              <p:nvPr/>
            </p:nvSpPr>
            <p:spPr>
              <a:xfrm>
                <a:off x="3053372" y="2061490"/>
                <a:ext cx="2682016" cy="7318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1600">
                                  <a:solidFill>
                                    <a:schemeClr val="tx1"/>
                                  </a:solidFill>
                                  <a:latin typeface="S-Core Dream 4 Regular" panose="020B0503030302020204" pitchFamily="34" charset="-127"/>
                                  <a:ea typeface="S-Core Dream 4 Regular" panose="020B0503030302020204" pitchFamily="34" charset="-127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1600">
                                  <a:solidFill>
                                    <a:schemeClr val="tx1"/>
                                  </a:solidFill>
                                  <a:latin typeface="S-Core Dream 4 Regular" panose="020B0503030302020204" pitchFamily="34" charset="-127"/>
                                  <a:ea typeface="S-Core Dream 4 Regular" panose="020B0503030302020204" pitchFamily="34" charset="-127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1600">
                                  <a:solidFill>
                                    <a:schemeClr val="tx1"/>
                                  </a:solidFill>
                                  <a:latin typeface="S-Core Dream 4 Regular" panose="020B0503030302020204" pitchFamily="34" charset="-127"/>
                                  <a:ea typeface="S-Core Dream 4 Regular" panose="020B0503030302020204" pitchFamily="34" charset="-127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1600">
                                  <a:solidFill>
                                    <a:schemeClr val="tx1"/>
                                  </a:solidFill>
                                  <a:latin typeface="S-Core Dream 4 Regular" panose="020B0503030302020204" pitchFamily="34" charset="-127"/>
                                  <a:ea typeface="S-Core Dream 4 Regular" panose="020B0503030302020204" pitchFamily="34" charset="-127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1600">
                                  <a:solidFill>
                                    <a:schemeClr val="tx1"/>
                                  </a:solidFill>
                                  <a:latin typeface="S-Core Dream 4 Regular" panose="020B0503030302020204" pitchFamily="34" charset="-127"/>
                                  <a:ea typeface="S-Core Dream 4 Regular" panose="020B0503030302020204" pitchFamily="34" charset="-127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1600">
                                  <a:solidFill>
                                    <a:schemeClr val="tx1"/>
                                  </a:solidFill>
                                  <a:latin typeface="S-Core Dream 4 Regular" panose="020B0503030302020204" pitchFamily="34" charset="-127"/>
                                  <a:ea typeface="S-Core Dream 4 Regular" panose="020B0503030302020204" pitchFamily="34" charset="-127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1600">
                                  <a:solidFill>
                                    <a:schemeClr val="tx1"/>
                                  </a:solidFill>
                                  <a:latin typeface="S-Core Dream 4 Regular" panose="020B0503030302020204" pitchFamily="34" charset="-127"/>
                                  <a:ea typeface="S-Core Dream 4 Regular" panose="020B0503030302020204" pitchFamily="34" charset="-127"/>
                                </a:rPr>
                                <m:t>(</m:t>
                              </m:r>
                              <m:r>
                                <a:rPr lang="en-US" altLang="ko-KR" sz="1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1600">
                                  <a:solidFill>
                                    <a:schemeClr val="tx1"/>
                                  </a:solidFill>
                                  <a:latin typeface="S-Core Dream 4 Regular" panose="020B0503030302020204" pitchFamily="34" charset="-127"/>
                                  <a:ea typeface="S-Core Dream 4 Regular" panose="020B0503030302020204" pitchFamily="34" charset="-127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1600">
                                  <a:solidFill>
                                    <a:schemeClr val="tx1"/>
                                  </a:solidFill>
                                  <a:latin typeface="S-Core Dream 4 Regular" panose="020B0503030302020204" pitchFamily="34" charset="-127"/>
                                  <a:ea typeface="S-Core Dream 4 Regular" panose="020B0503030302020204" pitchFamily="34" charset="-127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600"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5CC748F1-3FC1-762F-0871-98C98A870A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372" y="2061490"/>
                <a:ext cx="2682016" cy="7318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>
            <a:extLst>
              <a:ext uri="{FF2B5EF4-FFF2-40B4-BE49-F238E27FC236}">
                <a16:creationId xmlns:a16="http://schemas.microsoft.com/office/drawing/2014/main" id="{095AFE32-F942-4678-07C4-4CB5A8585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492" y="3171649"/>
            <a:ext cx="4350157" cy="301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06F89AC-4EBF-0FE0-7FEB-1C84347E83A3}"/>
                  </a:ext>
                </a:extLst>
              </p:cNvPr>
              <p:cNvSpPr txBox="1"/>
              <p:nvPr/>
            </p:nvSpPr>
            <p:spPr>
              <a:xfrm>
                <a:off x="6928045" y="3327448"/>
                <a:ext cx="3033523" cy="2246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Cost = 0  if  y = 0, </a:t>
                </a:r>
                <a14:m>
                  <m:oMath xmlns:m="http://schemas.openxmlformats.org/officeDocument/2006/math">
                    <m:r>
                      <a:rPr lang="en-US" altLang="ko-KR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2000">
                        <a:solidFill>
                          <a:schemeClr val="tx1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rPr>
                      <m:t>= </m:t>
                    </m:r>
                    <m:r>
                      <a:rPr lang="en-US" altLang="ko-KR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ko-KR" sz="2000" b="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  <a:p>
                <a:endParaRPr lang="en-US" altLang="ko-KR" sz="20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   But as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2000" b="0" i="0" smtClean="0">
                        <a:solidFill>
                          <a:schemeClr val="tx1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rPr>
                      <m:t> 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ko-KR" sz="2000">
                        <a:solidFill>
                          <a:schemeClr val="tx1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2000" b="0" i="0" smtClean="0">
                        <a:solidFill>
                          <a:schemeClr val="tx1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rPr>
                      <m:t>1</m:t>
                    </m:r>
                  </m:oMath>
                </a14:m>
                <a:endParaRPr lang="en-US" altLang="ko-KR" sz="2000" b="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               Cost  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altLang="ko-KR" sz="20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  <a:p>
                <a:endParaRPr lang="en-US" altLang="ko-KR" sz="20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m:t> 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→0.9→0.5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Cost  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2.3→0.69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06F89AC-4EBF-0FE0-7FEB-1C84347E8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045" y="3327448"/>
                <a:ext cx="3033523" cy="2246769"/>
              </a:xfrm>
              <a:prstGeom prst="rect">
                <a:avLst/>
              </a:prstGeom>
              <a:blipFill>
                <a:blip r:embed="rId5"/>
                <a:stretch>
                  <a:fillRect l="-2008" t="-1630" r="-803" b="-40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2B089778-7226-D89A-7AC2-96184F925347}"/>
                  </a:ext>
                </a:extLst>
              </p:cNvPr>
              <p:cNvSpPr/>
              <p:nvPr/>
            </p:nvSpPr>
            <p:spPr>
              <a:xfrm>
                <a:off x="3848337" y="3638262"/>
                <a:ext cx="124309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m:rPr>
                          <m:nor/>
                        </m:rPr>
                        <a:rPr lang="en-US" altLang="ko-KR" sz="2000">
                          <a:solidFill>
                            <a:schemeClr val="tx1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m:t> </m:t>
                      </m:r>
                    </m:oMath>
                  </m:oMathPara>
                </a14:m>
                <a:endParaRPr lang="ko-KR" altLang="en-US" sz="2000"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2B089778-7226-D89A-7AC2-96184F9253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337" y="3638262"/>
                <a:ext cx="1243096" cy="400110"/>
              </a:xfrm>
              <a:prstGeom prst="rect">
                <a:avLst/>
              </a:prstGeom>
              <a:blipFill>
                <a:blip r:embed="rId6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FAD3FCC-3F20-F9E9-7232-51C1D5941035}"/>
              </a:ext>
            </a:extLst>
          </p:cNvPr>
          <p:cNvCxnSpPr>
            <a:cxnSpLocks/>
          </p:cNvCxnSpPr>
          <p:nvPr/>
        </p:nvCxnSpPr>
        <p:spPr>
          <a:xfrm flipV="1">
            <a:off x="5137111" y="3870599"/>
            <a:ext cx="1172890" cy="16433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587F9A11-4D3B-0B5D-D605-AE39035D013F}"/>
              </a:ext>
            </a:extLst>
          </p:cNvPr>
          <p:cNvSpPr/>
          <p:nvPr/>
        </p:nvSpPr>
        <p:spPr>
          <a:xfrm>
            <a:off x="5543533" y="4448342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B487A0A-C798-7976-0216-AC84E3F8C20A}"/>
              </a:ext>
            </a:extLst>
          </p:cNvPr>
          <p:cNvSpPr/>
          <p:nvPr/>
        </p:nvSpPr>
        <p:spPr>
          <a:xfrm>
            <a:off x="2284171" y="5510618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86E939C-1EC4-BD64-507E-DAC846633857}"/>
              </a:ext>
            </a:extLst>
          </p:cNvPr>
          <p:cNvSpPr/>
          <p:nvPr/>
        </p:nvSpPr>
        <p:spPr>
          <a:xfrm>
            <a:off x="4045569" y="5201865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0130FDA-BF2E-AAEF-472C-9295CA53D870}"/>
              </a:ext>
            </a:extLst>
          </p:cNvPr>
          <p:cNvSpPr/>
          <p:nvPr/>
        </p:nvSpPr>
        <p:spPr>
          <a:xfrm>
            <a:off x="3171180" y="5400457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8F8FE3D-87E1-B6E8-7780-DDDBDBE81D52}"/>
              </a:ext>
            </a:extLst>
          </p:cNvPr>
          <p:cNvSpPr/>
          <p:nvPr/>
        </p:nvSpPr>
        <p:spPr>
          <a:xfrm>
            <a:off x="2715635" y="5489436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95C9D1D-0984-A90F-70BF-411A4AD381D5}"/>
              </a:ext>
            </a:extLst>
          </p:cNvPr>
          <p:cNvSpPr/>
          <p:nvPr/>
        </p:nvSpPr>
        <p:spPr>
          <a:xfrm>
            <a:off x="2463335" y="5510618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86750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63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Cost Function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2.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딥러닝을 위한 수학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2.4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로지스틱 회귀</a:t>
            </a: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F425EE-1803-8E9C-D779-793733334D50}"/>
              </a:ext>
            </a:extLst>
          </p:cNvPr>
          <p:cNvSpPr txBox="1"/>
          <p:nvPr/>
        </p:nvSpPr>
        <p:spPr>
          <a:xfrm>
            <a:off x="1188951" y="1237757"/>
            <a:ext cx="4104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Logistic regression cost function</a:t>
            </a:r>
            <a:endParaRPr lang="ko-KR" altLang="en-US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57B2798-20BC-677B-7F3F-D6DCA785D1B5}"/>
                  </a:ext>
                </a:extLst>
              </p:cNvPr>
              <p:cNvSpPr txBox="1"/>
              <p:nvPr/>
            </p:nvSpPr>
            <p:spPr>
              <a:xfrm>
                <a:off x="3097215" y="2412016"/>
                <a:ext cx="1586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57B2798-20BC-677B-7F3F-D6DCA785D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7215" y="2412016"/>
                <a:ext cx="1586588" cy="400110"/>
              </a:xfrm>
              <a:prstGeom prst="rect">
                <a:avLst/>
              </a:prstGeom>
              <a:blipFill>
                <a:blip r:embed="rId2"/>
                <a:stretch>
                  <a:fillRect l="-3846" t="-10769" b="-261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9499CEDE-6DA6-45EF-DE22-FEABF7AF0445}"/>
                  </a:ext>
                </a:extLst>
              </p:cNvPr>
              <p:cNvSpPr/>
              <p:nvPr/>
            </p:nvSpPr>
            <p:spPr>
              <a:xfrm>
                <a:off x="4961636" y="2253414"/>
                <a:ext cx="3042628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9499CEDE-6DA6-45EF-DE22-FEABF7AF04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636" y="2253414"/>
                <a:ext cx="3042628" cy="7101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440CEF54-2376-A494-76DC-2828BE21281E}"/>
              </a:ext>
            </a:extLst>
          </p:cNvPr>
          <p:cNvSpPr/>
          <p:nvPr/>
        </p:nvSpPr>
        <p:spPr>
          <a:xfrm>
            <a:off x="4961636" y="3377540"/>
            <a:ext cx="1095077" cy="566854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A330FA-BC9C-ED33-4B43-BC5D47B4735F}"/>
                  </a:ext>
                </a:extLst>
              </p:cNvPr>
              <p:cNvSpPr txBox="1"/>
              <p:nvPr/>
            </p:nvSpPr>
            <p:spPr>
              <a:xfrm>
                <a:off x="2151297" y="4313634"/>
                <a:ext cx="628473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L = -(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ko-KR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+(1−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(1−</m:t>
                    </m:r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A330FA-BC9C-ED33-4B43-BC5D47B47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297" y="4313634"/>
                <a:ext cx="6284734" cy="523220"/>
              </a:xfrm>
              <a:prstGeom prst="rect">
                <a:avLst/>
              </a:prstGeom>
              <a:blipFill>
                <a:blip r:embed="rId4"/>
                <a:stretch>
                  <a:fillRect l="-2037" t="-12941" b="-3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31580235-897F-10CE-82E1-042C853467D7}"/>
              </a:ext>
            </a:extLst>
          </p:cNvPr>
          <p:cNvSpPr txBox="1"/>
          <p:nvPr/>
        </p:nvSpPr>
        <p:spPr>
          <a:xfrm>
            <a:off x="8543556" y="4375189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BCE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5011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64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Cost Function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2.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딥러닝을 위한 수학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2.4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로지스틱 회귀</a:t>
            </a: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257F215-1608-9687-6EE9-6DA586309A1E}"/>
              </a:ext>
            </a:extLst>
          </p:cNvPr>
          <p:cNvSpPr/>
          <p:nvPr/>
        </p:nvSpPr>
        <p:spPr>
          <a:xfrm>
            <a:off x="3483233" y="2001701"/>
            <a:ext cx="950159" cy="9501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8F8F747-4AA9-CA98-A9B9-CB3D91DB8A59}"/>
              </a:ext>
            </a:extLst>
          </p:cNvPr>
          <p:cNvCxnSpPr>
            <a:endCxn id="2" idx="2"/>
          </p:cNvCxnSpPr>
          <p:nvPr/>
        </p:nvCxnSpPr>
        <p:spPr>
          <a:xfrm>
            <a:off x="2892261" y="2476781"/>
            <a:ext cx="590972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5F06260-A526-7AC8-6D46-774B67900B85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187747" y="1833232"/>
            <a:ext cx="434633" cy="307616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70EC345-C114-DA03-DA93-1038E37CA01E}"/>
              </a:ext>
            </a:extLst>
          </p:cNvPr>
          <p:cNvCxnSpPr>
            <a:cxnSpLocks/>
            <a:endCxn id="2" idx="3"/>
          </p:cNvCxnSpPr>
          <p:nvPr/>
        </p:nvCxnSpPr>
        <p:spPr>
          <a:xfrm flipV="1">
            <a:off x="3087683" y="2812713"/>
            <a:ext cx="534697" cy="307616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CA029F3-592B-91C4-DC7E-AC811242BF52}"/>
              </a:ext>
            </a:extLst>
          </p:cNvPr>
          <p:cNvSpPr txBox="1"/>
          <p:nvPr/>
        </p:nvSpPr>
        <p:spPr>
          <a:xfrm>
            <a:off x="2856533" y="1513131"/>
            <a:ext cx="350413" cy="362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w</a:t>
            </a:r>
            <a:endParaRPr lang="ko-KR" altLang="en-US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C21ECE-E9A2-7480-19B6-6CEBB19E23AD}"/>
              </a:ext>
            </a:extLst>
          </p:cNvPr>
          <p:cNvSpPr txBox="1"/>
          <p:nvPr/>
        </p:nvSpPr>
        <p:spPr>
          <a:xfrm>
            <a:off x="2541848" y="2232503"/>
            <a:ext cx="350413" cy="362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x</a:t>
            </a:r>
            <a:endParaRPr lang="ko-KR" altLang="en-US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C53D3D-8954-9F4A-E5E8-A2015902A251}"/>
              </a:ext>
            </a:extLst>
          </p:cNvPr>
          <p:cNvSpPr txBox="1"/>
          <p:nvPr/>
        </p:nvSpPr>
        <p:spPr>
          <a:xfrm>
            <a:off x="2784442" y="2966521"/>
            <a:ext cx="350413" cy="362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b</a:t>
            </a:r>
            <a:endParaRPr lang="ko-KR" altLang="en-US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02223A-9444-27D4-C9F9-15A920295C3A}"/>
              </a:ext>
            </a:extLst>
          </p:cNvPr>
          <p:cNvSpPr txBox="1"/>
          <p:nvPr/>
        </p:nvSpPr>
        <p:spPr>
          <a:xfrm>
            <a:off x="3483233" y="2154326"/>
            <a:ext cx="350413" cy="362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*</a:t>
            </a:r>
            <a:endParaRPr lang="ko-KR" altLang="en-US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F653D3-AE09-C074-B1DE-2C704FA1DDAF}"/>
              </a:ext>
            </a:extLst>
          </p:cNvPr>
          <p:cNvSpPr txBox="1"/>
          <p:nvPr/>
        </p:nvSpPr>
        <p:spPr>
          <a:xfrm>
            <a:off x="3482215" y="2380086"/>
            <a:ext cx="350413" cy="362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+</a:t>
            </a:r>
            <a:endParaRPr lang="ko-KR" altLang="en-US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32CDA6B-09D8-1A6D-70B2-3827BDD2026C}"/>
              </a:ext>
            </a:extLst>
          </p:cNvPr>
          <p:cNvCxnSpPr>
            <a:cxnSpLocks/>
          </p:cNvCxnSpPr>
          <p:nvPr/>
        </p:nvCxnSpPr>
        <p:spPr>
          <a:xfrm>
            <a:off x="4433392" y="2483519"/>
            <a:ext cx="41209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0641ABA-0349-C1C4-DC6C-AE190E499930}"/>
              </a:ext>
            </a:extLst>
          </p:cNvPr>
          <p:cNvSpPr txBox="1"/>
          <p:nvPr/>
        </p:nvSpPr>
        <p:spPr>
          <a:xfrm>
            <a:off x="4864673" y="2249172"/>
            <a:ext cx="350413" cy="362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z</a:t>
            </a:r>
            <a:endParaRPr lang="ko-KR" altLang="en-US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5C33BCC-2BF2-73B0-C028-1F7D9D65004C}"/>
              </a:ext>
            </a:extLst>
          </p:cNvPr>
          <p:cNvSpPr/>
          <p:nvPr/>
        </p:nvSpPr>
        <p:spPr>
          <a:xfrm>
            <a:off x="7585071" y="2111206"/>
            <a:ext cx="731148" cy="731148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2689DC58-AA22-7EEB-A321-E5CC766908F5}"/>
              </a:ext>
            </a:extLst>
          </p:cNvPr>
          <p:cNvCxnSpPr>
            <a:cxnSpLocks/>
          </p:cNvCxnSpPr>
          <p:nvPr/>
        </p:nvCxnSpPr>
        <p:spPr>
          <a:xfrm flipH="1">
            <a:off x="7771090" y="2309314"/>
            <a:ext cx="391476" cy="335932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ACC0B59-2875-5280-983C-A2E9AFA861A1}"/>
                  </a:ext>
                </a:extLst>
              </p:cNvPr>
              <p:cNvSpPr txBox="1"/>
              <p:nvPr/>
            </p:nvSpPr>
            <p:spPr>
              <a:xfrm>
                <a:off x="8900437" y="2297056"/>
                <a:ext cx="350413" cy="362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ACC0B59-2875-5280-983C-A2E9AFA86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0437" y="2297056"/>
                <a:ext cx="350413" cy="362682"/>
              </a:xfrm>
              <a:prstGeom prst="rect">
                <a:avLst/>
              </a:prstGeom>
              <a:blipFill>
                <a:blip r:embed="rId2"/>
                <a:stretch>
                  <a:fillRect t="-5085" r="-15517" b="-203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200C873-B333-581C-4D2E-8FBF233D6D0D}"/>
              </a:ext>
            </a:extLst>
          </p:cNvPr>
          <p:cNvCxnSpPr>
            <a:cxnSpLocks/>
            <a:stCxn id="19" idx="6"/>
            <a:endCxn id="27" idx="1"/>
          </p:cNvCxnSpPr>
          <p:nvPr/>
        </p:nvCxnSpPr>
        <p:spPr>
          <a:xfrm>
            <a:off x="8316219" y="2476780"/>
            <a:ext cx="584218" cy="161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D293E15-AF06-A70F-C9D4-56BA3CDD8329}"/>
              </a:ext>
            </a:extLst>
          </p:cNvPr>
          <p:cNvSpPr txBox="1"/>
          <p:nvPr/>
        </p:nvSpPr>
        <p:spPr>
          <a:xfrm>
            <a:off x="7460105" y="2951860"/>
            <a:ext cx="969475" cy="334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임계함수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F69846F-B446-16BF-1C01-14BE4CCBBBC0}"/>
              </a:ext>
            </a:extLst>
          </p:cNvPr>
          <p:cNvSpPr/>
          <p:nvPr/>
        </p:nvSpPr>
        <p:spPr>
          <a:xfrm>
            <a:off x="5626810" y="2115639"/>
            <a:ext cx="731148" cy="731148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64B51EB-F8D3-349D-4284-0D3D68DE11D6}"/>
              </a:ext>
            </a:extLst>
          </p:cNvPr>
          <p:cNvCxnSpPr/>
          <p:nvPr/>
        </p:nvCxnSpPr>
        <p:spPr>
          <a:xfrm>
            <a:off x="5987065" y="2249281"/>
            <a:ext cx="0" cy="4447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15161667-2354-4830-3E4B-B8C0FCFDE54C}"/>
              </a:ext>
            </a:extLst>
          </p:cNvPr>
          <p:cNvCxnSpPr>
            <a:cxnSpLocks/>
          </p:cNvCxnSpPr>
          <p:nvPr/>
        </p:nvCxnSpPr>
        <p:spPr>
          <a:xfrm>
            <a:off x="5761023" y="2478397"/>
            <a:ext cx="45916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원호 32">
            <a:extLst>
              <a:ext uri="{FF2B5EF4-FFF2-40B4-BE49-F238E27FC236}">
                <a16:creationId xmlns:a16="http://schemas.microsoft.com/office/drawing/2014/main" id="{2E1254EC-9F63-362B-DE58-DB3163368F95}"/>
              </a:ext>
            </a:extLst>
          </p:cNvPr>
          <p:cNvSpPr/>
          <p:nvPr/>
        </p:nvSpPr>
        <p:spPr>
          <a:xfrm rot="5400000">
            <a:off x="5622999" y="2289625"/>
            <a:ext cx="364066" cy="364066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4" name="원호 33">
            <a:extLst>
              <a:ext uri="{FF2B5EF4-FFF2-40B4-BE49-F238E27FC236}">
                <a16:creationId xmlns:a16="http://schemas.microsoft.com/office/drawing/2014/main" id="{6836C25F-5ED5-A51E-07F0-6CDD46BB17F6}"/>
              </a:ext>
            </a:extLst>
          </p:cNvPr>
          <p:cNvSpPr/>
          <p:nvPr/>
        </p:nvSpPr>
        <p:spPr>
          <a:xfrm rot="16200000">
            <a:off x="5987065" y="2321954"/>
            <a:ext cx="364066" cy="364066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20EF668-67A1-1C8F-C34F-2C0BCE89D0E2}"/>
              </a:ext>
            </a:extLst>
          </p:cNvPr>
          <p:cNvCxnSpPr>
            <a:cxnSpLocks/>
          </p:cNvCxnSpPr>
          <p:nvPr/>
        </p:nvCxnSpPr>
        <p:spPr>
          <a:xfrm>
            <a:off x="5208346" y="2483519"/>
            <a:ext cx="41209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FECDB65-C7CD-8F9A-DF85-59B8B603ADFC}"/>
              </a:ext>
            </a:extLst>
          </p:cNvPr>
          <p:cNvCxnSpPr>
            <a:cxnSpLocks/>
          </p:cNvCxnSpPr>
          <p:nvPr/>
        </p:nvCxnSpPr>
        <p:spPr>
          <a:xfrm>
            <a:off x="6359817" y="2483519"/>
            <a:ext cx="41209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994CC82-C355-BFC0-2EE8-15388A969AB6}"/>
              </a:ext>
            </a:extLst>
          </p:cNvPr>
          <p:cNvSpPr txBox="1"/>
          <p:nvPr/>
        </p:nvSpPr>
        <p:spPr>
          <a:xfrm>
            <a:off x="6791097" y="2249172"/>
            <a:ext cx="350413" cy="362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a</a:t>
            </a:r>
            <a:endParaRPr lang="ko-KR" altLang="en-US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B1ACFD3-FFDC-F269-1E06-3CB78B8CA5C5}"/>
              </a:ext>
            </a:extLst>
          </p:cNvPr>
          <p:cNvCxnSpPr>
            <a:cxnSpLocks/>
          </p:cNvCxnSpPr>
          <p:nvPr/>
        </p:nvCxnSpPr>
        <p:spPr>
          <a:xfrm>
            <a:off x="7134770" y="2483519"/>
            <a:ext cx="41209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1E5130E-2AA9-5F98-AA65-EC1A7EEAA400}"/>
              </a:ext>
            </a:extLst>
          </p:cNvPr>
          <p:cNvSpPr txBox="1"/>
          <p:nvPr/>
        </p:nvSpPr>
        <p:spPr>
          <a:xfrm>
            <a:off x="5459994" y="2928384"/>
            <a:ext cx="1231024" cy="334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활성화 함수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05655A0-9D5C-2700-8BE5-6FCD664F96EF}"/>
              </a:ext>
            </a:extLst>
          </p:cNvPr>
          <p:cNvSpPr/>
          <p:nvPr/>
        </p:nvSpPr>
        <p:spPr>
          <a:xfrm>
            <a:off x="3483233" y="4550532"/>
            <a:ext cx="950159" cy="9501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A6E8FD-5F0A-2956-EE44-4126CDBA473B}"/>
              </a:ext>
            </a:extLst>
          </p:cNvPr>
          <p:cNvCxnSpPr>
            <a:endCxn id="40" idx="2"/>
          </p:cNvCxnSpPr>
          <p:nvPr/>
        </p:nvCxnSpPr>
        <p:spPr>
          <a:xfrm>
            <a:off x="2892261" y="5025612"/>
            <a:ext cx="590972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3002739-DB9B-83FB-2E12-80C63E36F5D1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3187747" y="4382063"/>
            <a:ext cx="434633" cy="307616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D2FCFC9-16C9-3F1C-1238-994655B38E34}"/>
              </a:ext>
            </a:extLst>
          </p:cNvPr>
          <p:cNvCxnSpPr>
            <a:cxnSpLocks/>
            <a:endCxn id="40" idx="3"/>
          </p:cNvCxnSpPr>
          <p:nvPr/>
        </p:nvCxnSpPr>
        <p:spPr>
          <a:xfrm flipV="1">
            <a:off x="3087683" y="5361544"/>
            <a:ext cx="534697" cy="307616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F842E34-85E3-1DFF-8723-C36A01A925E5}"/>
              </a:ext>
            </a:extLst>
          </p:cNvPr>
          <p:cNvSpPr txBox="1"/>
          <p:nvPr/>
        </p:nvSpPr>
        <p:spPr>
          <a:xfrm>
            <a:off x="2856533" y="4061962"/>
            <a:ext cx="350413" cy="362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w</a:t>
            </a:r>
            <a:endParaRPr lang="ko-KR" altLang="en-US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F794430-D3BA-34D9-AED6-D0195C9038D7}"/>
              </a:ext>
            </a:extLst>
          </p:cNvPr>
          <p:cNvSpPr txBox="1"/>
          <p:nvPr/>
        </p:nvSpPr>
        <p:spPr>
          <a:xfrm>
            <a:off x="2541848" y="4781334"/>
            <a:ext cx="350413" cy="362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x</a:t>
            </a:r>
            <a:endParaRPr lang="ko-KR" altLang="en-US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205DC31-A0F4-E1E4-539A-242B3503C3F8}"/>
              </a:ext>
            </a:extLst>
          </p:cNvPr>
          <p:cNvSpPr txBox="1"/>
          <p:nvPr/>
        </p:nvSpPr>
        <p:spPr>
          <a:xfrm>
            <a:off x="2784442" y="5515352"/>
            <a:ext cx="350413" cy="362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b</a:t>
            </a:r>
            <a:endParaRPr lang="ko-KR" altLang="en-US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0790F7C-F74C-966F-F513-0E2A59719E4A}"/>
              </a:ext>
            </a:extLst>
          </p:cNvPr>
          <p:cNvSpPr txBox="1"/>
          <p:nvPr/>
        </p:nvSpPr>
        <p:spPr>
          <a:xfrm>
            <a:off x="3483233" y="4703157"/>
            <a:ext cx="350413" cy="362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*</a:t>
            </a:r>
            <a:endParaRPr lang="ko-KR" altLang="en-US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E587787-D66B-0D5C-2B95-047623E85839}"/>
              </a:ext>
            </a:extLst>
          </p:cNvPr>
          <p:cNvSpPr txBox="1"/>
          <p:nvPr/>
        </p:nvSpPr>
        <p:spPr>
          <a:xfrm>
            <a:off x="3482215" y="4928918"/>
            <a:ext cx="350413" cy="362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+</a:t>
            </a:r>
            <a:endParaRPr lang="ko-KR" altLang="en-US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561D318-D0CB-7A18-B67B-656E1348C89A}"/>
              </a:ext>
            </a:extLst>
          </p:cNvPr>
          <p:cNvCxnSpPr>
            <a:cxnSpLocks/>
          </p:cNvCxnSpPr>
          <p:nvPr/>
        </p:nvCxnSpPr>
        <p:spPr>
          <a:xfrm>
            <a:off x="4433392" y="5032350"/>
            <a:ext cx="41209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8B6E560-D75E-1ABE-B163-5C8C86ECDEE7}"/>
              </a:ext>
            </a:extLst>
          </p:cNvPr>
          <p:cNvSpPr txBox="1"/>
          <p:nvPr/>
        </p:nvSpPr>
        <p:spPr>
          <a:xfrm>
            <a:off x="4864673" y="4798003"/>
            <a:ext cx="350413" cy="362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z</a:t>
            </a:r>
            <a:endParaRPr lang="ko-KR" altLang="en-US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43879C3-E84F-E9FD-D60C-85D01C084089}"/>
              </a:ext>
            </a:extLst>
          </p:cNvPr>
          <p:cNvSpPr/>
          <p:nvPr/>
        </p:nvSpPr>
        <p:spPr>
          <a:xfrm>
            <a:off x="7585071" y="4660038"/>
            <a:ext cx="731148" cy="731148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52EDA3-DD12-A307-3975-B854130670C9}"/>
                  </a:ext>
                </a:extLst>
              </p:cNvPr>
              <p:cNvSpPr txBox="1"/>
              <p:nvPr/>
            </p:nvSpPr>
            <p:spPr>
              <a:xfrm>
                <a:off x="8900437" y="4842608"/>
                <a:ext cx="350413" cy="362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52EDA3-DD12-A307-3975-B85413067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0437" y="4842608"/>
                <a:ext cx="350413" cy="362682"/>
              </a:xfrm>
              <a:prstGeom prst="rect">
                <a:avLst/>
              </a:prstGeom>
              <a:blipFill>
                <a:blip r:embed="rId3"/>
                <a:stretch>
                  <a:fillRect t="-5000" r="-15517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4E415DD-B00F-9679-012E-9A1A6E307DA8}"/>
              </a:ext>
            </a:extLst>
          </p:cNvPr>
          <p:cNvCxnSpPr>
            <a:cxnSpLocks/>
            <a:stCxn id="51" idx="6"/>
            <a:endCxn id="52" idx="1"/>
          </p:cNvCxnSpPr>
          <p:nvPr/>
        </p:nvCxnSpPr>
        <p:spPr>
          <a:xfrm flipV="1">
            <a:off x="8316219" y="5023949"/>
            <a:ext cx="584218" cy="1663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625BBFC3-6ED7-1D32-DE86-C7C849A1C17E}"/>
              </a:ext>
            </a:extLst>
          </p:cNvPr>
          <p:cNvSpPr txBox="1"/>
          <p:nvPr/>
        </p:nvSpPr>
        <p:spPr>
          <a:xfrm>
            <a:off x="7460105" y="5500691"/>
            <a:ext cx="969475" cy="334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임계함수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64C4BE0B-F411-06A3-6A7C-9742E379181D}"/>
              </a:ext>
            </a:extLst>
          </p:cNvPr>
          <p:cNvSpPr/>
          <p:nvPr/>
        </p:nvSpPr>
        <p:spPr>
          <a:xfrm>
            <a:off x="5626810" y="4664470"/>
            <a:ext cx="731148" cy="731148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0F5F861-7663-CB5C-4A26-989AD3634A32}"/>
              </a:ext>
            </a:extLst>
          </p:cNvPr>
          <p:cNvCxnSpPr>
            <a:cxnSpLocks/>
          </p:cNvCxnSpPr>
          <p:nvPr/>
        </p:nvCxnSpPr>
        <p:spPr>
          <a:xfrm>
            <a:off x="5208346" y="5032350"/>
            <a:ext cx="41209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491A23F-2CFA-9BFE-0149-A04E0AF2FB26}"/>
              </a:ext>
            </a:extLst>
          </p:cNvPr>
          <p:cNvCxnSpPr>
            <a:cxnSpLocks/>
          </p:cNvCxnSpPr>
          <p:nvPr/>
        </p:nvCxnSpPr>
        <p:spPr>
          <a:xfrm>
            <a:off x="6359817" y="5032350"/>
            <a:ext cx="41209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CE43492-6C04-7BA1-7E6D-C7F9535FEE55}"/>
              </a:ext>
            </a:extLst>
          </p:cNvPr>
          <p:cNvSpPr txBox="1"/>
          <p:nvPr/>
        </p:nvSpPr>
        <p:spPr>
          <a:xfrm>
            <a:off x="6791097" y="4798003"/>
            <a:ext cx="350413" cy="362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a</a:t>
            </a:r>
            <a:endParaRPr lang="ko-KR" altLang="en-US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56A1916E-B564-C7D2-97BB-9F5BDBAAA82B}"/>
              </a:ext>
            </a:extLst>
          </p:cNvPr>
          <p:cNvCxnSpPr>
            <a:cxnSpLocks/>
          </p:cNvCxnSpPr>
          <p:nvPr/>
        </p:nvCxnSpPr>
        <p:spPr>
          <a:xfrm>
            <a:off x="7134770" y="5032350"/>
            <a:ext cx="41209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EF16308-DB5B-32B3-ED44-434DDA8CA887}"/>
                  </a:ext>
                </a:extLst>
              </p:cNvPr>
              <p:cNvSpPr txBox="1"/>
              <p:nvPr/>
            </p:nvSpPr>
            <p:spPr>
              <a:xfrm>
                <a:off x="4524583" y="5153858"/>
                <a:ext cx="889557" cy="334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∞</m:t>
                      </m:r>
                      <m:r>
                        <a:rPr lang="en-US" altLang="ko-KR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~∞</m:t>
                      </m:r>
                    </m:oMath>
                  </m:oMathPara>
                </a14:m>
                <a:endParaRPr lang="ko-KR" altLang="en-US">
                  <a:solidFill>
                    <a:srgbClr val="3399FF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EF16308-DB5B-32B3-ED44-434DDA8CA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4583" y="5153858"/>
                <a:ext cx="889557" cy="3347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AFDEF746-2DAE-6122-C59F-6E6D13A1D2AD}"/>
              </a:ext>
            </a:extLst>
          </p:cNvPr>
          <p:cNvCxnSpPr>
            <a:cxnSpLocks/>
            <a:stCxn id="58" idx="0"/>
          </p:cNvCxnSpPr>
          <p:nvPr/>
        </p:nvCxnSpPr>
        <p:spPr>
          <a:xfrm rot="16200000" flipV="1">
            <a:off x="6298019" y="4129718"/>
            <a:ext cx="590452" cy="746118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33D7FC9C-CDF1-C3CF-41CD-17FDCCD7C7F8}"/>
              </a:ext>
            </a:extLst>
          </p:cNvPr>
          <p:cNvSpPr txBox="1"/>
          <p:nvPr/>
        </p:nvSpPr>
        <p:spPr>
          <a:xfrm>
            <a:off x="6288923" y="3803514"/>
            <a:ext cx="1231024" cy="334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A56EA1B-F132-79CC-A9E7-B545BC1133B6}"/>
                  </a:ext>
                </a:extLst>
              </p:cNvPr>
              <p:cNvSpPr txBox="1"/>
              <p:nvPr/>
            </p:nvSpPr>
            <p:spPr>
              <a:xfrm>
                <a:off x="6667986" y="5176798"/>
                <a:ext cx="6174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0~1</m:t>
                      </m:r>
                    </m:oMath>
                  </m:oMathPara>
                </a14:m>
                <a:endParaRPr lang="ko-KR" altLang="en-US" sz="1600">
                  <a:solidFill>
                    <a:srgbClr val="3399FF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A56EA1B-F132-79CC-A9E7-B545BC113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986" y="5176798"/>
                <a:ext cx="617477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04D43E0F-0C5E-FC75-A16A-6C14C3F4BB83}"/>
              </a:ext>
            </a:extLst>
          </p:cNvPr>
          <p:cNvSpPr txBox="1"/>
          <p:nvPr/>
        </p:nvSpPr>
        <p:spPr>
          <a:xfrm>
            <a:off x="8797445" y="5219718"/>
            <a:ext cx="687583" cy="251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rgbClr val="3399F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0 </a:t>
            </a:r>
            <a:r>
              <a:rPr lang="ko-KR" altLang="en-US" sz="1200">
                <a:solidFill>
                  <a:srgbClr val="3399F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또는 </a:t>
            </a:r>
            <a:r>
              <a:rPr lang="en-US" altLang="ko-KR" sz="1200">
                <a:solidFill>
                  <a:srgbClr val="3399F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</a:t>
            </a:r>
            <a:endParaRPr lang="ko-KR" altLang="en-US" sz="1200">
              <a:solidFill>
                <a:srgbClr val="3399F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A29A5BDD-3802-9AF5-A388-72DBFF7178A2}"/>
                  </a:ext>
                </a:extLst>
              </p:cNvPr>
              <p:cNvSpPr/>
              <p:nvPr/>
            </p:nvSpPr>
            <p:spPr>
              <a:xfrm>
                <a:off x="5620442" y="4788307"/>
                <a:ext cx="792340" cy="4009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200" b="1"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A29A5BDD-3802-9AF5-A388-72DBFF7178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442" y="4788307"/>
                <a:ext cx="792340" cy="400926"/>
              </a:xfrm>
              <a:prstGeom prst="rect">
                <a:avLst/>
              </a:prstGeom>
              <a:blipFill>
                <a:blip r:embed="rId6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885ACB4-3E50-42CF-945E-701B6A41B5F8}"/>
                  </a:ext>
                </a:extLst>
              </p:cNvPr>
              <p:cNvSpPr txBox="1"/>
              <p:nvPr/>
            </p:nvSpPr>
            <p:spPr>
              <a:xfrm>
                <a:off x="7630917" y="4839197"/>
                <a:ext cx="532340" cy="3347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200" b="1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2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2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2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200" b="1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885ACB4-3E50-42CF-945E-701B6A41B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917" y="4839197"/>
                <a:ext cx="532340" cy="334783"/>
              </a:xfrm>
              <a:prstGeom prst="rect">
                <a:avLst/>
              </a:prstGeom>
              <a:blipFill>
                <a:blip r:embed="rId7"/>
                <a:stretch>
                  <a:fillRect l="-8046" r="-10345"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94784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65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손실 함수 미분</a:t>
            </a:r>
            <a:endParaRPr lang="en-US" alt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2.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딥러닝을 위한 수학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2.4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로지스틱 회귀</a:t>
            </a: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B261964-9E6A-C160-BD29-989D65A610F8}"/>
              </a:ext>
            </a:extLst>
          </p:cNvPr>
          <p:cNvSpPr/>
          <p:nvPr/>
        </p:nvSpPr>
        <p:spPr>
          <a:xfrm>
            <a:off x="3369364" y="3342949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FCA7A6F-F32F-57A7-A103-8E9EF9198593}"/>
              </a:ext>
            </a:extLst>
          </p:cNvPr>
          <p:cNvCxnSpPr>
            <a:endCxn id="4" idx="2"/>
          </p:cNvCxnSpPr>
          <p:nvPr/>
        </p:nvCxnSpPr>
        <p:spPr>
          <a:xfrm>
            <a:off x="2717404" y="3867056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8FE8123-490C-01F1-D044-6A1725072D6A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3043384" y="3157094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2EB3F15-143D-31A4-358B-A88E9709666E}"/>
              </a:ext>
            </a:extLst>
          </p:cNvPr>
          <p:cNvCxnSpPr>
            <a:cxnSpLocks/>
            <a:endCxn id="4" idx="3"/>
          </p:cNvCxnSpPr>
          <p:nvPr/>
        </p:nvCxnSpPr>
        <p:spPr>
          <a:xfrm flipV="1">
            <a:off x="2932994" y="4237656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6E62DB-34ED-58D9-C7EB-737D63BF7904}"/>
              </a:ext>
            </a:extLst>
          </p:cNvPr>
          <p:cNvSpPr txBox="1"/>
          <p:nvPr/>
        </p:nvSpPr>
        <p:spPr>
          <a:xfrm>
            <a:off x="2677989" y="2803959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w</a:t>
            </a:r>
            <a:endParaRPr lang="ko-KR" altLang="en-US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555E2F-23B3-528B-C6F3-13ED162B0926}"/>
              </a:ext>
            </a:extLst>
          </p:cNvPr>
          <p:cNvSpPr txBox="1"/>
          <p:nvPr/>
        </p:nvSpPr>
        <p:spPr>
          <a:xfrm>
            <a:off x="2330829" y="3595273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x</a:t>
            </a:r>
            <a:endParaRPr lang="ko-KR" altLang="en-US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81BF2-4247-409D-47C1-91AAEC9B698C}"/>
              </a:ext>
            </a:extLst>
          </p:cNvPr>
          <p:cNvSpPr txBox="1"/>
          <p:nvPr/>
        </p:nvSpPr>
        <p:spPr>
          <a:xfrm>
            <a:off x="2598458" y="4407337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b</a:t>
            </a:r>
            <a:endParaRPr lang="ko-KR" altLang="en-US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380454-F568-FACA-34F1-DDC0D0151F0B}"/>
              </a:ext>
            </a:extLst>
          </p:cNvPr>
          <p:cNvSpPr txBox="1"/>
          <p:nvPr/>
        </p:nvSpPr>
        <p:spPr>
          <a:xfrm>
            <a:off x="3369364" y="3511324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*</a:t>
            </a:r>
            <a:endParaRPr lang="ko-KR" altLang="en-US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491E365-6BD9-893E-A281-6594A86510CA}"/>
              </a:ext>
            </a:extLst>
          </p:cNvPr>
          <p:cNvSpPr txBox="1"/>
          <p:nvPr/>
        </p:nvSpPr>
        <p:spPr>
          <a:xfrm>
            <a:off x="3368241" y="3760383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+</a:t>
            </a:r>
            <a:endParaRPr lang="ko-KR" altLang="en-US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E924C8A6-CA6D-27A1-7067-FB3F34901A82}"/>
              </a:ext>
            </a:extLst>
          </p:cNvPr>
          <p:cNvCxnSpPr>
            <a:cxnSpLocks/>
          </p:cNvCxnSpPr>
          <p:nvPr/>
        </p:nvCxnSpPr>
        <p:spPr>
          <a:xfrm>
            <a:off x="4417578" y="387449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9FBCDFAB-DA69-A193-DCBF-030463C4F481}"/>
              </a:ext>
            </a:extLst>
          </p:cNvPr>
          <p:cNvSpPr txBox="1"/>
          <p:nvPr/>
        </p:nvSpPr>
        <p:spPr>
          <a:xfrm>
            <a:off x="4885931" y="3636396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z</a:t>
            </a:r>
            <a:endParaRPr lang="ko-KR" altLang="en-US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C4C7BF00-B5CE-5771-CFD0-47E3A990B56E}"/>
              </a:ext>
            </a:extLst>
          </p:cNvPr>
          <p:cNvSpPr/>
          <p:nvPr/>
        </p:nvSpPr>
        <p:spPr>
          <a:xfrm>
            <a:off x="7894506" y="3463755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B19F32A-6E0D-208B-BA3A-906FDDA1BC3F}"/>
                  </a:ext>
                </a:extLst>
              </p:cNvPr>
              <p:cNvSpPr txBox="1"/>
              <p:nvPr/>
            </p:nvSpPr>
            <p:spPr>
              <a:xfrm>
                <a:off x="9345616" y="366700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B19F32A-6E0D-208B-BA3A-906FDDA1B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5616" y="3667001"/>
                <a:ext cx="386575" cy="400110"/>
              </a:xfrm>
              <a:prstGeom prst="rect">
                <a:avLst/>
              </a:prstGeom>
              <a:blipFill>
                <a:blip r:embed="rId2"/>
                <a:stretch>
                  <a:fillRect t="-4615" r="-20635" b="-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772C160-0751-1BC4-65C1-FBCC58B7EAB5}"/>
              </a:ext>
            </a:extLst>
          </p:cNvPr>
          <p:cNvCxnSpPr>
            <a:cxnSpLocks/>
            <a:stCxn id="70" idx="6"/>
            <a:endCxn id="71" idx="1"/>
          </p:cNvCxnSpPr>
          <p:nvPr/>
        </p:nvCxnSpPr>
        <p:spPr>
          <a:xfrm>
            <a:off x="8701108" y="3867056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EE2C249B-B110-78C5-BD86-2534D6DAB849}"/>
              </a:ext>
            </a:extLst>
          </p:cNvPr>
          <p:cNvSpPr/>
          <p:nvPr/>
        </p:nvSpPr>
        <p:spPr>
          <a:xfrm>
            <a:off x="5734155" y="3468645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D37DE23E-077F-233D-A20A-51FEBB9A7DFE}"/>
              </a:ext>
            </a:extLst>
          </p:cNvPr>
          <p:cNvCxnSpPr>
            <a:cxnSpLocks/>
          </p:cNvCxnSpPr>
          <p:nvPr/>
        </p:nvCxnSpPr>
        <p:spPr>
          <a:xfrm>
            <a:off x="5272506" y="387449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AAD9D6D9-84D8-18C9-6561-048FC50D378F}"/>
              </a:ext>
            </a:extLst>
          </p:cNvPr>
          <p:cNvCxnSpPr>
            <a:cxnSpLocks/>
          </p:cNvCxnSpPr>
          <p:nvPr/>
        </p:nvCxnSpPr>
        <p:spPr>
          <a:xfrm>
            <a:off x="6542807" y="387449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B3E16BBE-F215-0703-17EE-F94854439218}"/>
              </a:ext>
            </a:extLst>
          </p:cNvPr>
          <p:cNvSpPr txBox="1"/>
          <p:nvPr/>
        </p:nvSpPr>
        <p:spPr>
          <a:xfrm>
            <a:off x="7018595" y="3615958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a</a:t>
            </a:r>
            <a:endParaRPr lang="ko-KR" altLang="en-US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B33BED43-832D-F18C-FA4B-55E5789B8E05}"/>
              </a:ext>
            </a:extLst>
          </p:cNvPr>
          <p:cNvCxnSpPr>
            <a:cxnSpLocks/>
          </p:cNvCxnSpPr>
          <p:nvPr/>
        </p:nvCxnSpPr>
        <p:spPr>
          <a:xfrm>
            <a:off x="7397735" y="387449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F5FB3E9-5A35-1204-6D2B-4514C9A3A631}"/>
                  </a:ext>
                </a:extLst>
              </p:cNvPr>
              <p:cNvSpPr txBox="1"/>
              <p:nvPr/>
            </p:nvSpPr>
            <p:spPr>
              <a:xfrm>
                <a:off x="4478907" y="4081194"/>
                <a:ext cx="9813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∞</m:t>
                      </m:r>
                      <m:r>
                        <a:rPr lang="en-US" altLang="ko-KR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~∞</m:t>
                      </m:r>
                    </m:oMath>
                  </m:oMathPara>
                </a14:m>
                <a:endParaRPr lang="ko-KR" altLang="en-US">
                  <a:solidFill>
                    <a:srgbClr val="3399FF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F5FB3E9-5A35-1204-6D2B-4514C9A3A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907" y="4081194"/>
                <a:ext cx="98135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7210DC54-2443-2E53-67DF-1AE3088CAD04}"/>
              </a:ext>
            </a:extLst>
          </p:cNvPr>
          <p:cNvCxnSpPr>
            <a:cxnSpLocks/>
            <a:stCxn id="76" idx="0"/>
          </p:cNvCxnSpPr>
          <p:nvPr/>
        </p:nvCxnSpPr>
        <p:spPr>
          <a:xfrm rot="16200000" flipV="1">
            <a:off x="6474632" y="2878707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526B69A5-45A2-EC3C-BF5F-D4561DFED908}"/>
              </a:ext>
            </a:extLst>
          </p:cNvPr>
          <p:cNvSpPr txBox="1"/>
          <p:nvPr/>
        </p:nvSpPr>
        <p:spPr>
          <a:xfrm>
            <a:off x="6464597" y="2518839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B999FD4-CDD6-C3B8-47CB-10F4AB202FCE}"/>
                  </a:ext>
                </a:extLst>
              </p:cNvPr>
              <p:cNvSpPr txBox="1"/>
              <p:nvPr/>
            </p:nvSpPr>
            <p:spPr>
              <a:xfrm>
                <a:off x="6938190" y="4081194"/>
                <a:ext cx="57099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sz="160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ko-KR" sz="1600">
                    <a:solidFill>
                      <a:srgbClr val="3399FF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1</a:t>
                </a:r>
                <a:endParaRPr lang="ko-KR" altLang="en-US" sz="1600">
                  <a:solidFill>
                    <a:srgbClr val="3399FF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B999FD4-CDD6-C3B8-47CB-10F4AB202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190" y="4081194"/>
                <a:ext cx="570990" cy="338554"/>
              </a:xfrm>
              <a:prstGeom prst="rect">
                <a:avLst/>
              </a:prstGeom>
              <a:blipFill>
                <a:blip r:embed="rId4"/>
                <a:stretch>
                  <a:fillRect t="-3571" r="-4255" b="-232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A7B4F4EC-411B-A5AD-4077-D1FE70D8B59A}"/>
              </a:ext>
            </a:extLst>
          </p:cNvPr>
          <p:cNvSpPr txBox="1"/>
          <p:nvPr/>
        </p:nvSpPr>
        <p:spPr>
          <a:xfrm>
            <a:off x="9231995" y="4081194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rgbClr val="3399F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0 </a:t>
            </a:r>
            <a:r>
              <a:rPr lang="ko-KR" altLang="en-US" sz="1200">
                <a:solidFill>
                  <a:srgbClr val="3399F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또는 </a:t>
            </a:r>
            <a:r>
              <a:rPr lang="en-US" altLang="ko-KR" sz="1200">
                <a:solidFill>
                  <a:srgbClr val="3399F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</a:t>
            </a:r>
            <a:endParaRPr lang="ko-KR" altLang="en-US" sz="1200">
              <a:solidFill>
                <a:srgbClr val="3399F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66F5FE0-E2D1-4E50-BC03-C7BE29ECF885}"/>
                  </a:ext>
                </a:extLst>
              </p:cNvPr>
              <p:cNvSpPr/>
              <p:nvPr/>
            </p:nvSpPr>
            <p:spPr>
              <a:xfrm>
                <a:off x="5727130" y="3605262"/>
                <a:ext cx="874108" cy="4423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200" b="1"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66F5FE0-E2D1-4E50-BC03-C7BE29ECF8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130" y="3605262"/>
                <a:ext cx="874108" cy="4423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9E5B25-D200-7CB5-035C-9AD84EE4CD81}"/>
                  </a:ext>
                </a:extLst>
              </p:cNvPr>
              <p:cNvSpPr txBox="1"/>
              <p:nvPr/>
            </p:nvSpPr>
            <p:spPr>
              <a:xfrm>
                <a:off x="7945083" y="3661403"/>
                <a:ext cx="5872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200" b="1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2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2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2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200" b="1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9E5B25-D200-7CB5-035C-9AD84EE4C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083" y="3661403"/>
                <a:ext cx="587277" cy="369332"/>
              </a:xfrm>
              <a:prstGeom prst="rect">
                <a:avLst/>
              </a:prstGeom>
              <a:blipFill>
                <a:blip r:embed="rId6"/>
                <a:stretch>
                  <a:fillRect l="-2062" r="-5155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화살표: 원형 84">
            <a:extLst>
              <a:ext uri="{FF2B5EF4-FFF2-40B4-BE49-F238E27FC236}">
                <a16:creationId xmlns:a16="http://schemas.microsoft.com/office/drawing/2014/main" id="{961A4902-73CA-B66E-DAE1-46C542E99EE5}"/>
              </a:ext>
            </a:extLst>
          </p:cNvPr>
          <p:cNvSpPr/>
          <p:nvPr/>
        </p:nvSpPr>
        <p:spPr>
          <a:xfrm rot="10997524">
            <a:off x="7647262" y="3503244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DB1C751-3CE1-758F-2196-4CE93A415D72}"/>
              </a:ext>
            </a:extLst>
          </p:cNvPr>
          <p:cNvSpPr txBox="1"/>
          <p:nvPr/>
        </p:nvSpPr>
        <p:spPr>
          <a:xfrm>
            <a:off x="7852359" y="4857568"/>
            <a:ext cx="1146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손실함수 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L</a:t>
            </a:r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87" name="화살표: 원형 86">
            <a:extLst>
              <a:ext uri="{FF2B5EF4-FFF2-40B4-BE49-F238E27FC236}">
                <a16:creationId xmlns:a16="http://schemas.microsoft.com/office/drawing/2014/main" id="{4F54C4F9-2E4E-768F-4CEF-DF98532EB121}"/>
              </a:ext>
            </a:extLst>
          </p:cNvPr>
          <p:cNvSpPr/>
          <p:nvPr/>
        </p:nvSpPr>
        <p:spPr>
          <a:xfrm rot="10997524">
            <a:off x="5469945" y="3532723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88" name="화살표: 원형 87">
            <a:extLst>
              <a:ext uri="{FF2B5EF4-FFF2-40B4-BE49-F238E27FC236}">
                <a16:creationId xmlns:a16="http://schemas.microsoft.com/office/drawing/2014/main" id="{F742FEAE-3814-D495-4827-1E264295221A}"/>
              </a:ext>
            </a:extLst>
          </p:cNvPr>
          <p:cNvSpPr/>
          <p:nvPr/>
        </p:nvSpPr>
        <p:spPr>
          <a:xfrm rot="10997524">
            <a:off x="3211310" y="3779779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456B8BC-4078-B997-D6E7-7DF3E4EA3DA8}"/>
                  </a:ext>
                </a:extLst>
              </p:cNvPr>
              <p:cNvSpPr txBox="1"/>
              <p:nvPr/>
            </p:nvSpPr>
            <p:spPr>
              <a:xfrm>
                <a:off x="7316595" y="4851334"/>
                <a:ext cx="432683" cy="5266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456B8BC-4078-B997-D6E7-7DF3E4EA3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95" y="4851334"/>
                <a:ext cx="432683" cy="5266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BB18293-4159-1173-EB2A-1BE3143B00E5}"/>
                  </a:ext>
                </a:extLst>
              </p:cNvPr>
              <p:cNvSpPr txBox="1"/>
              <p:nvPr/>
            </p:nvSpPr>
            <p:spPr>
              <a:xfrm>
                <a:off x="5921114" y="4805776"/>
                <a:ext cx="329449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BB18293-4159-1173-EB2A-1BE3143B0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114" y="4805776"/>
                <a:ext cx="329449" cy="5266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9A2444F6-5D71-0C23-8407-DF038148D5A7}"/>
                  </a:ext>
                </a:extLst>
              </p:cNvPr>
              <p:cNvSpPr txBox="1"/>
              <p:nvPr/>
            </p:nvSpPr>
            <p:spPr>
              <a:xfrm>
                <a:off x="4261586" y="4746869"/>
                <a:ext cx="372217" cy="526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9A2444F6-5D71-0C23-8407-DF038148D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586" y="4746869"/>
                <a:ext cx="372217" cy="52674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TextBox 91">
            <a:extLst>
              <a:ext uri="{FF2B5EF4-FFF2-40B4-BE49-F238E27FC236}">
                <a16:creationId xmlns:a16="http://schemas.microsoft.com/office/drawing/2014/main" id="{520E9310-2817-7E94-B1B6-C7CE4DE474DB}"/>
              </a:ext>
            </a:extLst>
          </p:cNvPr>
          <p:cNvSpPr txBox="1"/>
          <p:nvPr/>
        </p:nvSpPr>
        <p:spPr>
          <a:xfrm>
            <a:off x="2163675" y="1558994"/>
            <a:ext cx="30428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특성이 하나인 경우 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=&gt; x 1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개</a:t>
            </a:r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z = wx + b</a:t>
            </a:r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65586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66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손실 함수 미분</a:t>
            </a:r>
            <a:endParaRPr lang="en-US" alt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2.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딥러닝을 위한 수학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2.4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로지스틱 회귀</a:t>
            </a: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816160E-DBF6-A7A8-03F7-6B7D4C37CC5F}"/>
                  </a:ext>
                </a:extLst>
              </p:cNvPr>
              <p:cNvSpPr txBox="1"/>
              <p:nvPr/>
            </p:nvSpPr>
            <p:spPr>
              <a:xfrm>
                <a:off x="2449341" y="2840866"/>
                <a:ext cx="2805768" cy="526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816160E-DBF6-A7A8-03F7-6B7D4C37C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341" y="2840866"/>
                <a:ext cx="2805768" cy="5267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A31D3FE-4007-1CC7-C028-BD15038301AC}"/>
              </a:ext>
            </a:extLst>
          </p:cNvPr>
          <p:cNvSpPr txBox="1"/>
          <p:nvPr/>
        </p:nvSpPr>
        <p:spPr>
          <a:xfrm>
            <a:off x="2104138" y="1327827"/>
            <a:ext cx="6074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chain rule</a:t>
            </a:r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을 이용하여 각 단계의 미분 결과를 곱한다</a:t>
            </a:r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3AA770-0F9F-017E-F5ED-5544F472099F}"/>
                  </a:ext>
                </a:extLst>
              </p:cNvPr>
              <p:cNvSpPr txBox="1"/>
              <p:nvPr/>
            </p:nvSpPr>
            <p:spPr>
              <a:xfrm>
                <a:off x="2468096" y="3897974"/>
                <a:ext cx="2849242" cy="4525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)</a:t>
                </a:r>
                <a:endParaRPr lang="ko-KR" altLang="en-US" sz="20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3AA770-0F9F-017E-F5ED-5544F4720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096" y="3897974"/>
                <a:ext cx="2849242" cy="452560"/>
              </a:xfrm>
              <a:prstGeom prst="rect">
                <a:avLst/>
              </a:prstGeom>
              <a:blipFill>
                <a:blip r:embed="rId3"/>
                <a:stretch>
                  <a:fillRect l="-214" t="-1333" r="-2784" b="-17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07ED35-B1E3-68D7-C397-FF98284FA5E7}"/>
                  </a:ext>
                </a:extLst>
              </p:cNvPr>
              <p:cNvSpPr txBox="1"/>
              <p:nvPr/>
            </p:nvSpPr>
            <p:spPr>
              <a:xfrm>
                <a:off x="2449341" y="4674961"/>
                <a:ext cx="1554207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07ED35-B1E3-68D7-C397-FF98284FA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341" y="4674961"/>
                <a:ext cx="1554207" cy="526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4100CD-8DE0-373A-5764-8A3D12AFB118}"/>
                  </a:ext>
                </a:extLst>
              </p:cNvPr>
              <p:cNvSpPr txBox="1"/>
              <p:nvPr/>
            </p:nvSpPr>
            <p:spPr>
              <a:xfrm>
                <a:off x="2449341" y="5542042"/>
                <a:ext cx="804002" cy="526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4100CD-8DE0-373A-5764-8A3D12AF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341" y="5542042"/>
                <a:ext cx="804002" cy="5267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8416FC7-1C99-9D36-D3CE-1DCD27C4EF93}"/>
                  </a:ext>
                </a:extLst>
              </p:cNvPr>
              <p:cNvSpPr txBox="1"/>
              <p:nvPr/>
            </p:nvSpPr>
            <p:spPr>
              <a:xfrm>
                <a:off x="7400481" y="2840866"/>
                <a:ext cx="2710486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8416FC7-1C99-9D36-D3CE-1DCD27C4E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0481" y="2840866"/>
                <a:ext cx="2710486" cy="526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9913648-5C8D-B8D4-B5DB-AFB0F523E5AA}"/>
                  </a:ext>
                </a:extLst>
              </p:cNvPr>
              <p:cNvSpPr txBox="1"/>
              <p:nvPr/>
            </p:nvSpPr>
            <p:spPr>
              <a:xfrm>
                <a:off x="7486770" y="3838195"/>
                <a:ext cx="2849242" cy="4525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)</a:t>
                </a:r>
                <a:endParaRPr lang="ko-KR" altLang="en-US" sz="20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9913648-5C8D-B8D4-B5DB-AFB0F523E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770" y="3838195"/>
                <a:ext cx="2849242" cy="452560"/>
              </a:xfrm>
              <a:prstGeom prst="rect">
                <a:avLst/>
              </a:prstGeom>
              <a:blipFill>
                <a:blip r:embed="rId7"/>
                <a:stretch>
                  <a:fillRect t="-1351" r="-2778" b="-175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E0DAB5-2CF4-17B5-3128-FD5CA488CDC4}"/>
                  </a:ext>
                </a:extLst>
              </p:cNvPr>
              <p:cNvSpPr txBox="1"/>
              <p:nvPr/>
            </p:nvSpPr>
            <p:spPr>
              <a:xfrm>
                <a:off x="7400481" y="4674961"/>
                <a:ext cx="1554207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E0DAB5-2CF4-17B5-3128-FD5CA488C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0481" y="4674961"/>
                <a:ext cx="1554207" cy="5266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B9BF29-59BD-E632-F0CB-7B4B273735FB}"/>
                  </a:ext>
                </a:extLst>
              </p:cNvPr>
              <p:cNvSpPr txBox="1"/>
              <p:nvPr/>
            </p:nvSpPr>
            <p:spPr>
              <a:xfrm>
                <a:off x="7400481" y="5542042"/>
                <a:ext cx="755271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B9BF29-59BD-E632-F0CB-7B4B27373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0481" y="5542042"/>
                <a:ext cx="755271" cy="5266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96C69462-B4AB-B419-BD79-94A0BE3D45FA}"/>
              </a:ext>
            </a:extLst>
          </p:cNvPr>
          <p:cNvSpPr txBox="1"/>
          <p:nvPr/>
        </p:nvSpPr>
        <p:spPr>
          <a:xfrm>
            <a:off x="2713736" y="2182944"/>
            <a:ext cx="2092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w</a:t>
            </a:r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에 대하여 미분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1230BB-4721-B74A-AF83-CAE566F4169E}"/>
              </a:ext>
            </a:extLst>
          </p:cNvPr>
          <p:cNvSpPr txBox="1"/>
          <p:nvPr/>
        </p:nvSpPr>
        <p:spPr>
          <a:xfrm>
            <a:off x="7445983" y="2247333"/>
            <a:ext cx="1968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b</a:t>
            </a:r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에 대하여 미분</a:t>
            </a:r>
          </a:p>
        </p:txBody>
      </p:sp>
    </p:spTree>
    <p:extLst>
      <p:ext uri="{BB962C8B-B14F-4D97-AF65-F5344CB8AC3E}">
        <p14:creationId xmlns:p14="http://schemas.microsoft.com/office/powerpoint/2010/main" val="34357343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67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손실 함수 미분</a:t>
            </a:r>
            <a:endParaRPr lang="en-US" alt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2.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딥러닝을 위한 수학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2.4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로지스틱 회귀</a:t>
            </a: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816160E-DBF6-A7A8-03F7-6B7D4C37CC5F}"/>
                  </a:ext>
                </a:extLst>
              </p:cNvPr>
              <p:cNvSpPr txBox="1"/>
              <p:nvPr/>
            </p:nvSpPr>
            <p:spPr>
              <a:xfrm>
                <a:off x="2449341" y="2840866"/>
                <a:ext cx="2805768" cy="526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816160E-DBF6-A7A8-03F7-6B7D4C37C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341" y="2840866"/>
                <a:ext cx="2805768" cy="5267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A31D3FE-4007-1CC7-C028-BD15038301AC}"/>
              </a:ext>
            </a:extLst>
          </p:cNvPr>
          <p:cNvSpPr txBox="1"/>
          <p:nvPr/>
        </p:nvSpPr>
        <p:spPr>
          <a:xfrm>
            <a:off x="2104138" y="1327827"/>
            <a:ext cx="6074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chain rule</a:t>
            </a:r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을 이용하여 각 단계의 미분 결과를 곱한다</a:t>
            </a:r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3AA770-0F9F-017E-F5ED-5544F472099F}"/>
                  </a:ext>
                </a:extLst>
              </p:cNvPr>
              <p:cNvSpPr txBox="1"/>
              <p:nvPr/>
            </p:nvSpPr>
            <p:spPr>
              <a:xfrm>
                <a:off x="2468096" y="3897974"/>
                <a:ext cx="2849242" cy="4525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)</a:t>
                </a:r>
                <a:endParaRPr lang="ko-KR" altLang="en-US" sz="20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3AA770-0F9F-017E-F5ED-5544F4720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096" y="3897974"/>
                <a:ext cx="2849242" cy="452560"/>
              </a:xfrm>
              <a:prstGeom prst="rect">
                <a:avLst/>
              </a:prstGeom>
              <a:blipFill>
                <a:blip r:embed="rId3"/>
                <a:stretch>
                  <a:fillRect l="-214" t="-1333" r="-2784" b="-17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07ED35-B1E3-68D7-C397-FF98284FA5E7}"/>
                  </a:ext>
                </a:extLst>
              </p:cNvPr>
              <p:cNvSpPr txBox="1"/>
              <p:nvPr/>
            </p:nvSpPr>
            <p:spPr>
              <a:xfrm>
                <a:off x="2449341" y="4674961"/>
                <a:ext cx="1554207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07ED35-B1E3-68D7-C397-FF98284FA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341" y="4674961"/>
                <a:ext cx="1554207" cy="526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4100CD-8DE0-373A-5764-8A3D12AFB118}"/>
                  </a:ext>
                </a:extLst>
              </p:cNvPr>
              <p:cNvSpPr txBox="1"/>
              <p:nvPr/>
            </p:nvSpPr>
            <p:spPr>
              <a:xfrm>
                <a:off x="2449341" y="5542042"/>
                <a:ext cx="804002" cy="526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4100CD-8DE0-373A-5764-8A3D12AFB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341" y="5542042"/>
                <a:ext cx="804002" cy="5267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96C69462-B4AB-B419-BD79-94A0BE3D45FA}"/>
              </a:ext>
            </a:extLst>
          </p:cNvPr>
          <p:cNvSpPr txBox="1"/>
          <p:nvPr/>
        </p:nvSpPr>
        <p:spPr>
          <a:xfrm>
            <a:off x="2713736" y="2182944"/>
            <a:ext cx="2092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w</a:t>
            </a:r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에 대하여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27365E-4AA6-3F48-9E11-7D3B06BF411D}"/>
                  </a:ext>
                </a:extLst>
              </p:cNvPr>
              <p:cNvSpPr txBox="1"/>
              <p:nvPr/>
            </p:nvSpPr>
            <p:spPr>
              <a:xfrm>
                <a:off x="6721101" y="3002295"/>
                <a:ext cx="3645422" cy="4362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−(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27365E-4AA6-3F48-9E11-7D3B06BF4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101" y="3002295"/>
                <a:ext cx="3645422" cy="436210"/>
              </a:xfrm>
              <a:prstGeom prst="rect">
                <a:avLst/>
              </a:prstGeom>
              <a:blipFill>
                <a:blip r:embed="rId6"/>
                <a:stretch>
                  <a:fillRect l="-1672" t="-2817" r="-2174" b="-211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C63F6E6-B7A7-57DF-AA82-CD69F2412285}"/>
                  </a:ext>
                </a:extLst>
              </p:cNvPr>
              <p:cNvSpPr txBox="1"/>
              <p:nvPr/>
            </p:nvSpPr>
            <p:spPr>
              <a:xfrm>
                <a:off x="6717341" y="3810124"/>
                <a:ext cx="298299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−(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)−</m:t>
                    </m:r>
                    <m:d>
                      <m:dPr>
                        <m:ctrlP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C63F6E6-B7A7-57DF-AA82-CD69F2412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341" y="3810124"/>
                <a:ext cx="2982996" cy="307777"/>
              </a:xfrm>
              <a:prstGeom prst="rect">
                <a:avLst/>
              </a:prstGeom>
              <a:blipFill>
                <a:blip r:embed="rId7"/>
                <a:stretch>
                  <a:fillRect l="-2045" t="-25490" r="-4294" b="-490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774150C-AB0D-9114-D43B-32B74A6E31E6}"/>
                  </a:ext>
                </a:extLst>
              </p:cNvPr>
              <p:cNvSpPr txBox="1"/>
              <p:nvPr/>
            </p:nvSpPr>
            <p:spPr>
              <a:xfrm>
                <a:off x="6717341" y="4521072"/>
                <a:ext cx="256204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−(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𝑦𝑎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𝑦𝑎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774150C-AB0D-9114-D43B-32B74A6E3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341" y="4521072"/>
                <a:ext cx="2562048" cy="307777"/>
              </a:xfrm>
              <a:prstGeom prst="rect">
                <a:avLst/>
              </a:prstGeom>
              <a:blipFill>
                <a:blip r:embed="rId8"/>
                <a:stretch>
                  <a:fillRect l="-2381" t="-26000" r="-5000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E0ABCE1-52A0-E651-D120-2B1829C03AF0}"/>
                  </a:ext>
                </a:extLst>
              </p:cNvPr>
              <p:cNvSpPr txBox="1"/>
              <p:nvPr/>
            </p:nvSpPr>
            <p:spPr>
              <a:xfrm>
                <a:off x="6646946" y="5047755"/>
                <a:ext cx="12202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E0ABCE1-52A0-E651-D120-2B1829C03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946" y="5047755"/>
                <a:ext cx="1220206" cy="307777"/>
              </a:xfrm>
              <a:prstGeom prst="rect">
                <a:avLst/>
              </a:prstGeom>
              <a:blipFill>
                <a:blip r:embed="rId9"/>
                <a:stretch>
                  <a:fillRect t="-1961" r="-298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41D231A-ABB7-C6E6-1D72-5A3D281D615E}"/>
              </a:ext>
            </a:extLst>
          </p:cNvPr>
          <p:cNvSpPr txBox="1"/>
          <p:nvPr/>
        </p:nvSpPr>
        <p:spPr>
          <a:xfrm>
            <a:off x="6684422" y="2368920"/>
            <a:ext cx="756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증명</a:t>
            </a:r>
            <a:r>
              <a:rPr lang="en-US" altLang="ko-KR" sz="200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00554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68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손실 함수 미분</a:t>
            </a:r>
            <a:endParaRPr lang="en-US" alt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2.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딥러닝을 위한 수학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2.4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로지스틱 회귀</a:t>
            </a: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E40695-4734-DC6E-258F-80C251A08597}"/>
              </a:ext>
            </a:extLst>
          </p:cNvPr>
          <p:cNvSpPr txBox="1"/>
          <p:nvPr/>
        </p:nvSpPr>
        <p:spPr>
          <a:xfrm>
            <a:off x="1811806" y="1284608"/>
            <a:ext cx="30428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특성이 두개인 경우 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=&gt; x 2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개</a:t>
            </a:r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y = w</a:t>
            </a:r>
            <a:r>
              <a:rPr lang="en-US" altLang="ko-KR" baseline="-25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x</a:t>
            </a:r>
            <a:r>
              <a:rPr lang="en-US" altLang="ko-KR" baseline="-25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+ w</a:t>
            </a:r>
            <a:r>
              <a:rPr lang="en-US" altLang="ko-KR" baseline="-25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x</a:t>
            </a:r>
            <a:r>
              <a:rPr lang="en-US" altLang="ko-KR" baseline="-25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+ b</a:t>
            </a:r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A51145F3-0849-DC1D-5397-26A0D7148DEF}"/>
                  </a:ext>
                </a:extLst>
              </p:cNvPr>
              <p:cNvSpPr/>
              <p:nvPr/>
            </p:nvSpPr>
            <p:spPr>
              <a:xfrm>
                <a:off x="6254932" y="4246948"/>
                <a:ext cx="3029034" cy="13256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0">
                    <a:solidFill>
                      <a:srgbClr val="000000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J(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000">
                    <a:solidFill>
                      <a:srgbClr val="000000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000">
                            <a:solidFill>
                              <a:srgbClr val="000000"/>
                            </a:solidFill>
                            <a:latin typeface="S-Core Dream 4 Regular" panose="020B0503030302020204" pitchFamily="34" charset="-127"/>
                            <a:ea typeface="S-Core Dream 4 Regular" panose="020B0503030302020204" pitchFamily="34" charset="-127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nor/>
                          </m:rPr>
                          <a:rPr lang="en-US" altLang="ko-KR" sz="2000">
                            <a:solidFill>
                              <a:srgbClr val="000000"/>
                            </a:solidFill>
                            <a:latin typeface="S-Core Dream 4 Regular" panose="020B0503030302020204" pitchFamily="34" charset="-127"/>
                            <a:ea typeface="S-Core Dream 4 Regular" panose="020B0503030302020204" pitchFamily="34" charset="-127"/>
                          </a:rPr>
                          <m:t>)</m:t>
                        </m:r>
                      </m:e>
                      <m:sup>
                        <m: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000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  <a:p>
                <a:endParaRPr lang="en-US" altLang="ko-KR" sz="2000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J(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000">
                    <a:solidFill>
                      <a:srgbClr val="000000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,b</a:t>
                </a:r>
                <a:r>
                  <a:rPr lang="en-US" altLang="ko-KR" sz="20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600"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1600"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A51145F3-0849-DC1D-5397-26A0D7148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932" y="4246948"/>
                <a:ext cx="3029034" cy="1325619"/>
              </a:xfrm>
              <a:prstGeom prst="rect">
                <a:avLst/>
              </a:prstGeom>
              <a:blipFill>
                <a:blip r:embed="rId2"/>
                <a:stretch>
                  <a:fillRect l="-20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14D8A5C2-ED82-86EB-DDB6-CC1543F3285D}"/>
                  </a:ext>
                </a:extLst>
              </p:cNvPr>
              <p:cNvSpPr/>
              <p:nvPr/>
            </p:nvSpPr>
            <p:spPr>
              <a:xfrm>
                <a:off x="1977900" y="2738437"/>
                <a:ext cx="2841438" cy="36179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000">
                            <a:solidFill>
                              <a:srgbClr val="000000"/>
                            </a:solidFill>
                            <a:latin typeface="S-Core Dream 4 Regular" panose="020B0503030302020204" pitchFamily="34" charset="-127"/>
                            <a:ea typeface="S-Core Dream 4 Regular" panose="020B0503030302020204" pitchFamily="34" charset="-127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nor/>
                          </m:rPr>
                          <a:rPr lang="en-US" altLang="ko-KR" sz="2000">
                            <a:solidFill>
                              <a:srgbClr val="000000"/>
                            </a:solidFill>
                            <a:latin typeface="S-Core Dream 4 Regular" panose="020B0503030302020204" pitchFamily="34" charset="-127"/>
                            <a:ea typeface="S-Core Dream 4 Regular" panose="020B0503030302020204" pitchFamily="34" charset="-127"/>
                          </a:rPr>
                          <m:t>)</m:t>
                        </m:r>
                      </m:e>
                      <m:sup>
                        <m: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600"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 </a:t>
                </a:r>
                <a:endParaRPr lang="en-US" altLang="ko-KR" sz="1600"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  <a:p>
                <a:pPr lvl="0"/>
                <a:endParaRPr lang="en-US" altLang="ko-KR" sz="2000" i="1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1600">
                  <a:solidFill>
                    <a:srgbClr val="FFFFFF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  <a:p>
                <a:endParaRPr lang="en-US" altLang="ko-KR" sz="1600"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  <a:p>
                <a:endParaRPr lang="en-US" altLang="ko-KR" sz="1600"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1600"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000" i="1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  <a:p>
                <a:endParaRPr lang="en-US" altLang="ko-KR" sz="1600"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  <a:p>
                <a:endParaRPr lang="en-US" altLang="ko-KR" sz="1600"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600">
                    <a:solidFill>
                      <a:srgbClr val="FFFFFF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sz="1600"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sSub>
                      <m:sSubPr>
                        <m:ctrlPr>
                          <a:rPr lang="en-US" altLang="ko-K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m:rPr>
                        <m:nor/>
                      </m:rPr>
                      <a:rPr lang="en-US" altLang="ko-KR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m:rPr>
                        <m:nor/>
                      </m:rPr>
                      <a:rPr lang="en-US" altLang="ko-KR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ko-K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ko-KR" sz="1600">
                        <a:solidFill>
                          <a:srgbClr val="FFFFFF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rPr>
                      <m:t>x</m:t>
                    </m:r>
                  </m:oMath>
                </a14:m>
                <a:endParaRPr lang="ko-KR" altLang="en-US" sz="1600"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14D8A5C2-ED82-86EB-DDB6-CC1543F328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900" y="2738437"/>
                <a:ext cx="2841438" cy="3617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EFBF941-510B-A90E-DB99-82DE58DF3E5C}"/>
              </a:ext>
            </a:extLst>
          </p:cNvPr>
          <p:cNvSpPr txBox="1"/>
          <p:nvPr/>
        </p:nvSpPr>
        <p:spPr>
          <a:xfrm>
            <a:off x="6255656" y="2838322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Chain Rule 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사용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4F0D58-F5C7-8EEA-B05A-20D0E8B8248A}"/>
                  </a:ext>
                </a:extLst>
              </p:cNvPr>
              <p:cNvSpPr txBox="1"/>
              <p:nvPr/>
            </p:nvSpPr>
            <p:spPr>
              <a:xfrm>
                <a:off x="6096000" y="3493118"/>
                <a:ext cx="29002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4F0D58-F5C7-8EEA-B05A-20D0E8B82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493118"/>
                <a:ext cx="2900276" cy="369332"/>
              </a:xfrm>
              <a:prstGeom prst="rect">
                <a:avLst/>
              </a:prstGeom>
              <a:blipFill>
                <a:blip r:embed="rId4"/>
                <a:stretch>
                  <a:fillRect t="-4918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90758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69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손실 함수 미분</a:t>
            </a:r>
            <a:endParaRPr lang="en-US" alt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2.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딥러닝을 위한 수학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2.4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로지스틱 회귀</a:t>
            </a: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1057555-E3D0-F31B-7860-56E4B8A2B9BA}"/>
              </a:ext>
            </a:extLst>
          </p:cNvPr>
          <p:cNvSpPr/>
          <p:nvPr/>
        </p:nvSpPr>
        <p:spPr>
          <a:xfrm>
            <a:off x="3035831" y="3343710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EB4154D4-0A2F-FCFA-2CEF-23F25CC1F676}"/>
              </a:ext>
            </a:extLst>
          </p:cNvPr>
          <p:cNvCxnSpPr>
            <a:endCxn id="2" idx="2"/>
          </p:cNvCxnSpPr>
          <p:nvPr/>
        </p:nvCxnSpPr>
        <p:spPr>
          <a:xfrm>
            <a:off x="2383871" y="3867817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9C76D8E-9E60-4D0F-CB68-EBDB65DF57FA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709851" y="3157855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8D734DF-40FA-17BC-D827-519A253DAEE7}"/>
              </a:ext>
            </a:extLst>
          </p:cNvPr>
          <p:cNvCxnSpPr>
            <a:cxnSpLocks/>
            <a:endCxn id="2" idx="3"/>
          </p:cNvCxnSpPr>
          <p:nvPr/>
        </p:nvCxnSpPr>
        <p:spPr>
          <a:xfrm flipV="1">
            <a:off x="2599461" y="4238417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F35317-A65F-0067-4D48-5B5A989B5AFC}"/>
                  </a:ext>
                </a:extLst>
              </p:cNvPr>
              <p:cNvSpPr txBox="1"/>
              <p:nvPr/>
            </p:nvSpPr>
            <p:spPr>
              <a:xfrm>
                <a:off x="1995970" y="2719655"/>
                <a:ext cx="823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F35317-A65F-0067-4D48-5B5A989B5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970" y="2719655"/>
                <a:ext cx="823116" cy="461665"/>
              </a:xfrm>
              <a:prstGeom prst="rect">
                <a:avLst/>
              </a:prstGeom>
              <a:blipFill>
                <a:blip r:embed="rId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A488D8D-DBEF-F671-CF68-4185A1B4ABAC}"/>
              </a:ext>
            </a:extLst>
          </p:cNvPr>
          <p:cNvSpPr txBox="1"/>
          <p:nvPr/>
        </p:nvSpPr>
        <p:spPr>
          <a:xfrm>
            <a:off x="2264925" y="440809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b</a:t>
            </a:r>
            <a:endParaRPr lang="ko-KR" altLang="en-US" sz="24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E0F00C-C1D5-D28F-C804-DA860DACF767}"/>
              </a:ext>
            </a:extLst>
          </p:cNvPr>
          <p:cNvSpPr txBox="1"/>
          <p:nvPr/>
        </p:nvSpPr>
        <p:spPr>
          <a:xfrm>
            <a:off x="3049576" y="361246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+</a:t>
            </a:r>
            <a:endParaRPr lang="ko-KR" altLang="en-US" sz="24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C1CA39-D3C0-3FE3-9351-0CB8E9D037AB}"/>
              </a:ext>
            </a:extLst>
          </p:cNvPr>
          <p:cNvCxnSpPr>
            <a:cxnSpLocks/>
          </p:cNvCxnSpPr>
          <p:nvPr/>
        </p:nvCxnSpPr>
        <p:spPr>
          <a:xfrm>
            <a:off x="4084045" y="3875251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C0DBDD4-8B09-952E-21DA-E0F1E16274BC}"/>
              </a:ext>
            </a:extLst>
          </p:cNvPr>
          <p:cNvSpPr txBox="1"/>
          <p:nvPr/>
        </p:nvSpPr>
        <p:spPr>
          <a:xfrm>
            <a:off x="4559833" y="361671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z</a:t>
            </a:r>
            <a:endParaRPr lang="ko-KR" altLang="en-US" sz="24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BE2650A-598F-041D-E844-527B3FF09E45}"/>
              </a:ext>
            </a:extLst>
          </p:cNvPr>
          <p:cNvSpPr/>
          <p:nvPr/>
        </p:nvSpPr>
        <p:spPr>
          <a:xfrm>
            <a:off x="7560973" y="3464516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81C41B0-53DC-333E-4249-664891247DAD}"/>
                  </a:ext>
                </a:extLst>
              </p:cNvPr>
              <p:cNvSpPr txBox="1"/>
              <p:nvPr/>
            </p:nvSpPr>
            <p:spPr>
              <a:xfrm>
                <a:off x="9012083" y="3636984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81C41B0-53DC-333E-4249-664891247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083" y="3636984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63" t="-2667" r="-18750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AD6AA74-AD99-E7A8-323B-D7B74F9245C9}"/>
              </a:ext>
            </a:extLst>
          </p:cNvPr>
          <p:cNvCxnSpPr>
            <a:cxnSpLocks/>
            <a:stCxn id="20" idx="6"/>
            <a:endCxn id="21" idx="1"/>
          </p:cNvCxnSpPr>
          <p:nvPr/>
        </p:nvCxnSpPr>
        <p:spPr>
          <a:xfrm>
            <a:off x="8367575" y="3867817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4DDE4673-198D-17B0-2F69-233CCCB17D83}"/>
              </a:ext>
            </a:extLst>
          </p:cNvPr>
          <p:cNvSpPr/>
          <p:nvPr/>
        </p:nvSpPr>
        <p:spPr>
          <a:xfrm>
            <a:off x="5400622" y="3469406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6B803D6-604F-D2DE-688F-1FE3871A7B16}"/>
              </a:ext>
            </a:extLst>
          </p:cNvPr>
          <p:cNvCxnSpPr>
            <a:cxnSpLocks/>
          </p:cNvCxnSpPr>
          <p:nvPr/>
        </p:nvCxnSpPr>
        <p:spPr>
          <a:xfrm>
            <a:off x="4938973" y="3875251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8435C86-5AAA-AA18-7166-D2F4DBD7C4A6}"/>
              </a:ext>
            </a:extLst>
          </p:cNvPr>
          <p:cNvCxnSpPr>
            <a:cxnSpLocks/>
          </p:cNvCxnSpPr>
          <p:nvPr/>
        </p:nvCxnSpPr>
        <p:spPr>
          <a:xfrm>
            <a:off x="6209274" y="3875251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0F7EEAD-51FB-4155-5B19-AE8BF95C6073}"/>
              </a:ext>
            </a:extLst>
          </p:cNvPr>
          <p:cNvSpPr txBox="1"/>
          <p:nvPr/>
        </p:nvSpPr>
        <p:spPr>
          <a:xfrm>
            <a:off x="6685062" y="361671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a</a:t>
            </a:r>
            <a:endParaRPr lang="ko-KR" altLang="en-US" sz="24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490F9CD-DE0F-D7B8-72D5-87CD365CD4AA}"/>
              </a:ext>
            </a:extLst>
          </p:cNvPr>
          <p:cNvCxnSpPr>
            <a:cxnSpLocks/>
          </p:cNvCxnSpPr>
          <p:nvPr/>
        </p:nvCxnSpPr>
        <p:spPr>
          <a:xfrm>
            <a:off x="7064202" y="3875251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EFDA892-DC11-CA48-D8E1-10963DE5F432}"/>
                  </a:ext>
                </a:extLst>
              </p:cNvPr>
              <p:cNvSpPr txBox="1"/>
              <p:nvPr/>
            </p:nvSpPr>
            <p:spPr>
              <a:xfrm>
                <a:off x="4163883" y="4038361"/>
                <a:ext cx="1074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∞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~∞</m:t>
                      </m:r>
                    </m:oMath>
                  </m:oMathPara>
                </a14:m>
                <a:endParaRPr lang="ko-KR" altLang="en-US" sz="2000">
                  <a:solidFill>
                    <a:srgbClr val="3399FF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EFDA892-DC11-CA48-D8E1-10963DE5F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883" y="4038361"/>
                <a:ext cx="1074333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656C6878-1DB1-33D6-568C-F6FC4E510EDB}"/>
              </a:ext>
            </a:extLst>
          </p:cNvPr>
          <p:cNvCxnSpPr>
            <a:cxnSpLocks/>
            <a:stCxn id="26" idx="0"/>
          </p:cNvCxnSpPr>
          <p:nvPr/>
        </p:nvCxnSpPr>
        <p:spPr>
          <a:xfrm rot="16200000" flipV="1">
            <a:off x="6141099" y="2879468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259B9C6-DABC-36FB-5C4F-43374098EB38}"/>
              </a:ext>
            </a:extLst>
          </p:cNvPr>
          <p:cNvSpPr txBox="1"/>
          <p:nvPr/>
        </p:nvSpPr>
        <p:spPr>
          <a:xfrm>
            <a:off x="6131064" y="2519600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563F052-A6DA-D02A-9DB9-3DDDC9795FE4}"/>
                  </a:ext>
                </a:extLst>
              </p:cNvPr>
              <p:cNvSpPr txBox="1"/>
              <p:nvPr/>
            </p:nvSpPr>
            <p:spPr>
              <a:xfrm>
                <a:off x="6565235" y="4081955"/>
                <a:ext cx="6735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altLang="ko-KR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>
                  <a:solidFill>
                    <a:srgbClr val="3399FF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563F052-A6DA-D02A-9DB9-3DDDC9795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235" y="4081955"/>
                <a:ext cx="67358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0BC48FDE-3D7F-4E7F-9550-D45FF0204B9E}"/>
              </a:ext>
            </a:extLst>
          </p:cNvPr>
          <p:cNvSpPr txBox="1"/>
          <p:nvPr/>
        </p:nvSpPr>
        <p:spPr>
          <a:xfrm>
            <a:off x="8818429" y="4084528"/>
            <a:ext cx="857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0 </a:t>
            </a:r>
            <a:r>
              <a:rPr lang="ko-KR" altLang="en-US" sz="1400">
                <a:solidFill>
                  <a:srgbClr val="3399F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또는 </a:t>
            </a:r>
            <a:r>
              <a:rPr lang="en-US" altLang="ko-KR" sz="1400">
                <a:solidFill>
                  <a:srgbClr val="3399F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</a:t>
            </a:r>
            <a:endParaRPr lang="ko-KR" altLang="en-US" sz="1400">
              <a:solidFill>
                <a:srgbClr val="3399F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BEFAFF16-58B3-1827-03EA-985875947497}"/>
                  </a:ext>
                </a:extLst>
              </p:cNvPr>
              <p:cNvSpPr/>
              <p:nvPr/>
            </p:nvSpPr>
            <p:spPr>
              <a:xfrm>
                <a:off x="5393597" y="3606023"/>
                <a:ext cx="874108" cy="500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BEFAFF16-58B3-1827-03EA-9858759474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597" y="3606023"/>
                <a:ext cx="874108" cy="500650"/>
              </a:xfrm>
              <a:prstGeom prst="rect">
                <a:avLst/>
              </a:prstGeom>
              <a:blipFill>
                <a:blip r:embed="rId6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E3C6D74-1071-CBC5-DDA7-7478B31C4FEB}"/>
                  </a:ext>
                </a:extLst>
              </p:cNvPr>
              <p:cNvSpPr txBox="1"/>
              <p:nvPr/>
            </p:nvSpPr>
            <p:spPr>
              <a:xfrm>
                <a:off x="7611550" y="3662164"/>
                <a:ext cx="68595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E3C6D74-1071-CBC5-DDA7-7478B31C4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550" y="3662164"/>
                <a:ext cx="685957" cy="430887"/>
              </a:xfrm>
              <a:prstGeom prst="rect">
                <a:avLst/>
              </a:prstGeom>
              <a:blipFill>
                <a:blip r:embed="rId7"/>
                <a:stretch>
                  <a:fillRect l="-2679" r="-4464" b="-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화살표: 원형 34">
            <a:extLst>
              <a:ext uri="{FF2B5EF4-FFF2-40B4-BE49-F238E27FC236}">
                <a16:creationId xmlns:a16="http://schemas.microsoft.com/office/drawing/2014/main" id="{AF91ACAA-8703-D6F9-8B61-E450455CAC08}"/>
              </a:ext>
            </a:extLst>
          </p:cNvPr>
          <p:cNvSpPr/>
          <p:nvPr/>
        </p:nvSpPr>
        <p:spPr>
          <a:xfrm rot="10997524">
            <a:off x="7313729" y="3504005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4F62B6-C254-7705-470E-6B09C14EB688}"/>
              </a:ext>
            </a:extLst>
          </p:cNvPr>
          <p:cNvSpPr txBox="1"/>
          <p:nvPr/>
        </p:nvSpPr>
        <p:spPr>
          <a:xfrm>
            <a:off x="7518826" y="4858329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L</a:t>
            </a:r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7" name="화살표: 원형 36">
            <a:extLst>
              <a:ext uri="{FF2B5EF4-FFF2-40B4-BE49-F238E27FC236}">
                <a16:creationId xmlns:a16="http://schemas.microsoft.com/office/drawing/2014/main" id="{EFF20AAC-D3EF-12E2-9F38-C568B8976510}"/>
              </a:ext>
            </a:extLst>
          </p:cNvPr>
          <p:cNvSpPr/>
          <p:nvPr/>
        </p:nvSpPr>
        <p:spPr>
          <a:xfrm rot="10997524">
            <a:off x="5136412" y="3533484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8" name="화살표: 원형 37">
            <a:extLst>
              <a:ext uri="{FF2B5EF4-FFF2-40B4-BE49-F238E27FC236}">
                <a16:creationId xmlns:a16="http://schemas.microsoft.com/office/drawing/2014/main" id="{01C284B2-845B-D3D6-8846-74377F2D3B31}"/>
              </a:ext>
            </a:extLst>
          </p:cNvPr>
          <p:cNvSpPr/>
          <p:nvPr/>
        </p:nvSpPr>
        <p:spPr>
          <a:xfrm rot="10997524">
            <a:off x="2877777" y="3780540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5C209C9-21DA-2CD6-3CC2-7E5A54D0C9E9}"/>
                  </a:ext>
                </a:extLst>
              </p:cNvPr>
              <p:cNvSpPr txBox="1"/>
              <p:nvPr/>
            </p:nvSpPr>
            <p:spPr>
              <a:xfrm>
                <a:off x="7035651" y="4806537"/>
                <a:ext cx="366960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5C209C9-21DA-2CD6-3CC2-7E5A54D0C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651" y="4806537"/>
                <a:ext cx="366960" cy="5852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90E7AA2-882E-D647-5F27-8D708B60C679}"/>
                  </a:ext>
                </a:extLst>
              </p:cNvPr>
              <p:cNvSpPr txBox="1"/>
              <p:nvPr/>
            </p:nvSpPr>
            <p:spPr>
              <a:xfrm>
                <a:off x="5587581" y="4806537"/>
                <a:ext cx="36696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90E7AA2-882E-D647-5F27-8D708B60C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7581" y="4806537"/>
                <a:ext cx="366960" cy="5852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85E009A-89C6-5E9E-02EA-5D6231DA088A}"/>
                  </a:ext>
                </a:extLst>
              </p:cNvPr>
              <p:cNvSpPr txBox="1"/>
              <p:nvPr/>
            </p:nvSpPr>
            <p:spPr>
              <a:xfrm>
                <a:off x="3915845" y="4798636"/>
                <a:ext cx="487954" cy="637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85E009A-89C6-5E9E-02EA-5D6231DA0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5845" y="4798636"/>
                <a:ext cx="487954" cy="6372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E25FE9E2-2DEB-2CFE-87A0-5585075EB7CB}"/>
              </a:ext>
            </a:extLst>
          </p:cNvPr>
          <p:cNvSpPr txBox="1"/>
          <p:nvPr/>
        </p:nvSpPr>
        <p:spPr>
          <a:xfrm>
            <a:off x="1830142" y="1559755"/>
            <a:ext cx="39795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특성이 여러개인 경우 </a:t>
            </a:r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=&gt; x n</a:t>
            </a:r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개</a:t>
            </a:r>
            <a:endParaRPr lang="en-US" altLang="ko-KR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endParaRPr lang="en-US" altLang="ko-KR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z = w</a:t>
            </a:r>
            <a:r>
              <a:rPr lang="en-US" altLang="ko-KR" sz="2000" baseline="-25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+ w</a:t>
            </a:r>
            <a:r>
              <a:rPr lang="en-US" altLang="ko-KR" sz="2000" baseline="-25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+  ... + w</a:t>
            </a:r>
            <a:r>
              <a:rPr lang="en-US" altLang="ko-KR" sz="2000" baseline="-25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+ b</a:t>
            </a:r>
            <a:endParaRPr lang="ko-KR" altLang="en-US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0FD0829-CC21-3BF9-75C2-541353C8A15C}"/>
                  </a:ext>
                </a:extLst>
              </p:cNvPr>
              <p:cNvSpPr txBox="1"/>
              <p:nvPr/>
            </p:nvSpPr>
            <p:spPr>
              <a:xfrm>
                <a:off x="1639453" y="3522681"/>
                <a:ext cx="823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0FD0829-CC21-3BF9-75C2-541353C8A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453" y="3522681"/>
                <a:ext cx="823116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B57AE4FC-B4D6-C789-45A1-DBE0E24E3ADC}"/>
              </a:ext>
            </a:extLst>
          </p:cNvPr>
          <p:cNvSpPr txBox="1"/>
          <p:nvPr/>
        </p:nvSpPr>
        <p:spPr>
          <a:xfrm>
            <a:off x="2153892" y="3121282"/>
            <a:ext cx="263214" cy="509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1000"/>
              </a:lnSpc>
            </a:pPr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algn="l">
              <a:lnSpc>
                <a:spcPts val="1000"/>
              </a:lnSpc>
            </a:pPr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algn="l">
              <a:lnSpc>
                <a:spcPts val="1000"/>
              </a:lnSpc>
            </a:pPr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7175E79-D851-7A83-B929-BD5F073A3C43}"/>
              </a:ext>
            </a:extLst>
          </p:cNvPr>
          <p:cNvCxnSpPr>
            <a:cxnSpLocks/>
          </p:cNvCxnSpPr>
          <p:nvPr/>
        </p:nvCxnSpPr>
        <p:spPr>
          <a:xfrm>
            <a:off x="2637709" y="3373633"/>
            <a:ext cx="462611" cy="22549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C7FD567-1905-55CE-7904-373F67645B8A}"/>
              </a:ext>
            </a:extLst>
          </p:cNvPr>
          <p:cNvCxnSpPr>
            <a:cxnSpLocks/>
          </p:cNvCxnSpPr>
          <p:nvPr/>
        </p:nvCxnSpPr>
        <p:spPr>
          <a:xfrm>
            <a:off x="2542974" y="3592029"/>
            <a:ext cx="498725" cy="12641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048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ore-KR" altLang="en-US" dirty="0"/>
              <a:t>머신러닝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1. </a:t>
            </a:r>
            <a:r>
              <a:rPr lang="ko-KR" altLang="en-US" sz="1200" dirty="0" err="1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딥러닝이란</a:t>
            </a:r>
            <a:r>
              <a:rPr lang="ko-KR" altLang="en-US" sz="1200" dirty="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무엇인가</a:t>
            </a:r>
            <a:r>
              <a:rPr lang="en-US" altLang="ko-KR" sz="1200" dirty="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1.1 </a:t>
            </a:r>
            <a:r>
              <a:rPr lang="ko-KR" altLang="en-US" sz="1400" spc="-150" dirty="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인공지능과 </a:t>
            </a:r>
            <a:r>
              <a:rPr lang="ko-KR" altLang="en-US" sz="1400" spc="-150" dirty="0" err="1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머신러닝</a:t>
            </a:r>
            <a:r>
              <a:rPr lang="en-US" altLang="ko-KR" sz="1400" spc="-150" dirty="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</a:t>
            </a:r>
            <a:r>
              <a:rPr lang="ko-KR" altLang="en-US" sz="1400" spc="-150" dirty="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딥러닝</a:t>
            </a:r>
            <a:endParaRPr lang="en-US" altLang="ko-KR" sz="1400" spc="-150" dirty="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7BDC562-4304-8CF3-5280-9C03B9ECF95E}"/>
              </a:ext>
            </a:extLst>
          </p:cNvPr>
          <p:cNvSpPr/>
          <p:nvPr/>
        </p:nvSpPr>
        <p:spPr>
          <a:xfrm>
            <a:off x="4866936" y="2299426"/>
            <a:ext cx="2511292" cy="9288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전통적인 </a:t>
            </a:r>
            <a:endParaRPr lang="en-US" altLang="ko-KR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프로그래밍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CA15A1-C167-39BE-3EA2-46DE936C63A7}"/>
              </a:ext>
            </a:extLst>
          </p:cNvPr>
          <p:cNvSpPr txBox="1"/>
          <p:nvPr/>
        </p:nvSpPr>
        <p:spPr>
          <a:xfrm>
            <a:off x="3216552" y="2252652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규칙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6B662B-B193-EE28-81D7-681944A18C56}"/>
              </a:ext>
            </a:extLst>
          </p:cNvPr>
          <p:cNvSpPr txBox="1"/>
          <p:nvPr/>
        </p:nvSpPr>
        <p:spPr>
          <a:xfrm>
            <a:off x="2952900" y="2772831"/>
            <a:ext cx="1069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데이터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EB4BD1-D6D1-141C-9FF0-719D96C27E5E}"/>
              </a:ext>
            </a:extLst>
          </p:cNvPr>
          <p:cNvSpPr txBox="1"/>
          <p:nvPr/>
        </p:nvSpPr>
        <p:spPr>
          <a:xfrm>
            <a:off x="8212825" y="2530190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해답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25E2652-2F7A-BF47-CF46-6DD9A3DC94A7}"/>
              </a:ext>
            </a:extLst>
          </p:cNvPr>
          <p:cNvCxnSpPr/>
          <p:nvPr/>
        </p:nvCxnSpPr>
        <p:spPr>
          <a:xfrm>
            <a:off x="4032339" y="2997464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ECB48CA-22AB-6069-BCEA-5320F1194167}"/>
              </a:ext>
            </a:extLst>
          </p:cNvPr>
          <p:cNvCxnSpPr/>
          <p:nvPr/>
        </p:nvCxnSpPr>
        <p:spPr>
          <a:xfrm>
            <a:off x="7378228" y="2772831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A0795C9-F61C-C77E-5E5F-9C074182BA99}"/>
              </a:ext>
            </a:extLst>
          </p:cNvPr>
          <p:cNvSpPr/>
          <p:nvPr/>
        </p:nvSpPr>
        <p:spPr>
          <a:xfrm>
            <a:off x="4866936" y="4178966"/>
            <a:ext cx="2511292" cy="928802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머신 러닝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7948F6-7D91-1162-FAB5-5FD48CB94B82}"/>
              </a:ext>
            </a:extLst>
          </p:cNvPr>
          <p:cNvSpPr txBox="1"/>
          <p:nvPr/>
        </p:nvSpPr>
        <p:spPr>
          <a:xfrm>
            <a:off x="2952900" y="4185097"/>
            <a:ext cx="1069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데이터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5E449B-45B8-69A0-F546-1E95D3044D33}"/>
              </a:ext>
            </a:extLst>
          </p:cNvPr>
          <p:cNvSpPr txBox="1"/>
          <p:nvPr/>
        </p:nvSpPr>
        <p:spPr>
          <a:xfrm>
            <a:off x="3208440" y="4652372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해답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40678C-5570-E41D-37DE-12DD37AED4D8}"/>
              </a:ext>
            </a:extLst>
          </p:cNvPr>
          <p:cNvSpPr txBox="1"/>
          <p:nvPr/>
        </p:nvSpPr>
        <p:spPr>
          <a:xfrm>
            <a:off x="8212825" y="4409730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규칙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27E86AB-1430-CD3F-85EE-B96C2C0EDFFA}"/>
              </a:ext>
            </a:extLst>
          </p:cNvPr>
          <p:cNvCxnSpPr/>
          <p:nvPr/>
        </p:nvCxnSpPr>
        <p:spPr>
          <a:xfrm>
            <a:off x="4032339" y="4877004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EEE6745-E48C-1F41-6EB5-3CB3D04D6A6A}"/>
              </a:ext>
            </a:extLst>
          </p:cNvPr>
          <p:cNvCxnSpPr/>
          <p:nvPr/>
        </p:nvCxnSpPr>
        <p:spPr>
          <a:xfrm>
            <a:off x="7378228" y="4652372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980FD92-4A68-24A5-D314-77B3B3ED6C09}"/>
              </a:ext>
            </a:extLst>
          </p:cNvPr>
          <p:cNvCxnSpPr/>
          <p:nvPr/>
        </p:nvCxnSpPr>
        <p:spPr>
          <a:xfrm>
            <a:off x="4032339" y="2530190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2AB746F-FF61-E8F1-53E6-17BC7E3A065C}"/>
              </a:ext>
            </a:extLst>
          </p:cNvPr>
          <p:cNvCxnSpPr/>
          <p:nvPr/>
        </p:nvCxnSpPr>
        <p:spPr>
          <a:xfrm>
            <a:off x="4032339" y="4409730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1056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70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손실 함수 미분</a:t>
            </a:r>
            <a:endParaRPr lang="en-US" alt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2.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딥러닝을 위한 수학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2.4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로지스틱 회귀</a:t>
            </a: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BBF97E6-E8A3-53CB-AD16-661159E39CC6}"/>
                  </a:ext>
                </a:extLst>
              </p:cNvPr>
              <p:cNvSpPr txBox="1"/>
              <p:nvPr/>
            </p:nvSpPr>
            <p:spPr>
              <a:xfrm>
                <a:off x="2063345" y="2840866"/>
                <a:ext cx="3003258" cy="573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BBF97E6-E8A3-53CB-AD16-661159E39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345" y="2840866"/>
                <a:ext cx="3003258" cy="5735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9F108FA-2703-17CB-33D2-FCD4BCF589D7}"/>
              </a:ext>
            </a:extLst>
          </p:cNvPr>
          <p:cNvSpPr txBox="1"/>
          <p:nvPr/>
        </p:nvSpPr>
        <p:spPr>
          <a:xfrm>
            <a:off x="1718142" y="1327827"/>
            <a:ext cx="6074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chain rule</a:t>
            </a:r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을 이용하여 각 단계의 미분 결과를 곱한다</a:t>
            </a:r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FC21BF-2257-D05E-B191-1C4359305761}"/>
                  </a:ext>
                </a:extLst>
              </p:cNvPr>
              <p:cNvSpPr txBox="1"/>
              <p:nvPr/>
            </p:nvSpPr>
            <p:spPr>
              <a:xfrm>
                <a:off x="2149634" y="3838195"/>
                <a:ext cx="2849242" cy="4525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)</a:t>
                </a:r>
                <a:endParaRPr lang="ko-KR" altLang="en-US" sz="20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FC21BF-2257-D05E-B191-1C4359305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634" y="3838195"/>
                <a:ext cx="2849242" cy="452560"/>
              </a:xfrm>
              <a:prstGeom prst="rect">
                <a:avLst/>
              </a:prstGeom>
              <a:blipFill>
                <a:blip r:embed="rId3"/>
                <a:stretch>
                  <a:fillRect l="-214" t="-1351" r="-2784" b="-175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5E03E30-731E-D8E8-04DD-27F30F3726C5}"/>
                  </a:ext>
                </a:extLst>
              </p:cNvPr>
              <p:cNvSpPr txBox="1"/>
              <p:nvPr/>
            </p:nvSpPr>
            <p:spPr>
              <a:xfrm>
                <a:off x="2063345" y="4674961"/>
                <a:ext cx="1554207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5E03E30-731E-D8E8-04DD-27F30F372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345" y="4674961"/>
                <a:ext cx="1554207" cy="526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6BDC8F-79F5-56BD-48EF-FD9E5DE60E57}"/>
                  </a:ext>
                </a:extLst>
              </p:cNvPr>
              <p:cNvSpPr txBox="1"/>
              <p:nvPr/>
            </p:nvSpPr>
            <p:spPr>
              <a:xfrm>
                <a:off x="2149634" y="5576194"/>
                <a:ext cx="909031" cy="492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ko-KR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ko-KR" altLang="en-US" sz="20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6BDC8F-79F5-56BD-48EF-FD9E5DE60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634" y="5576194"/>
                <a:ext cx="909031" cy="492507"/>
              </a:xfrm>
              <a:prstGeom prst="rect">
                <a:avLst/>
              </a:prstGeom>
              <a:blipFill>
                <a:blip r:embed="rId5"/>
                <a:stretch>
                  <a:fillRect l="-6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4F474FE-4942-9A6A-4DAA-7E866D079EA5}"/>
                  </a:ext>
                </a:extLst>
              </p:cNvPr>
              <p:cNvSpPr txBox="1"/>
              <p:nvPr/>
            </p:nvSpPr>
            <p:spPr>
              <a:xfrm>
                <a:off x="7014485" y="2840866"/>
                <a:ext cx="2710486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4F474FE-4942-9A6A-4DAA-7E866D079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485" y="2840866"/>
                <a:ext cx="2710486" cy="526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15DAB0F-D616-6470-7351-3A49AA5647A4}"/>
                  </a:ext>
                </a:extLst>
              </p:cNvPr>
              <p:cNvSpPr txBox="1"/>
              <p:nvPr/>
            </p:nvSpPr>
            <p:spPr>
              <a:xfrm>
                <a:off x="7100774" y="3838195"/>
                <a:ext cx="2849242" cy="4525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)</a:t>
                </a:r>
                <a:endParaRPr lang="ko-KR" altLang="en-US" sz="20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15DAB0F-D616-6470-7351-3A49AA564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774" y="3838195"/>
                <a:ext cx="2849242" cy="452560"/>
              </a:xfrm>
              <a:prstGeom prst="rect">
                <a:avLst/>
              </a:prstGeom>
              <a:blipFill>
                <a:blip r:embed="rId7"/>
                <a:stretch>
                  <a:fillRect l="-214" t="-1351" r="-2784" b="-175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57FCEAD-D628-5B3D-73CA-972EA86A36DF}"/>
                  </a:ext>
                </a:extLst>
              </p:cNvPr>
              <p:cNvSpPr txBox="1"/>
              <p:nvPr/>
            </p:nvSpPr>
            <p:spPr>
              <a:xfrm>
                <a:off x="7014485" y="4674961"/>
                <a:ext cx="1554207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57FCEAD-D628-5B3D-73CA-972EA86A3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485" y="4674961"/>
                <a:ext cx="1554207" cy="5266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45DE108-2698-4A56-D11C-F9839CA80968}"/>
                  </a:ext>
                </a:extLst>
              </p:cNvPr>
              <p:cNvSpPr txBox="1"/>
              <p:nvPr/>
            </p:nvSpPr>
            <p:spPr>
              <a:xfrm>
                <a:off x="7014485" y="5542042"/>
                <a:ext cx="755271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45DE108-2698-4A56-D11C-F9839CA80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485" y="5542042"/>
                <a:ext cx="755271" cy="5266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967F133C-090E-08E5-C2D5-702FE00D98FA}"/>
              </a:ext>
            </a:extLst>
          </p:cNvPr>
          <p:cNvSpPr txBox="1"/>
          <p:nvPr/>
        </p:nvSpPr>
        <p:spPr>
          <a:xfrm>
            <a:off x="2327740" y="2182944"/>
            <a:ext cx="2092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w</a:t>
            </a:r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에 대하여 미분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6CED125-28D2-0CE6-FE62-6BBC9670730B}"/>
              </a:ext>
            </a:extLst>
          </p:cNvPr>
          <p:cNvSpPr txBox="1"/>
          <p:nvPr/>
        </p:nvSpPr>
        <p:spPr>
          <a:xfrm>
            <a:off x="7059987" y="2247333"/>
            <a:ext cx="1968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b</a:t>
            </a:r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에 대하여 미분</a:t>
            </a:r>
          </a:p>
        </p:txBody>
      </p:sp>
    </p:spTree>
    <p:extLst>
      <p:ext uri="{BB962C8B-B14F-4D97-AF65-F5344CB8AC3E}">
        <p14:creationId xmlns:p14="http://schemas.microsoft.com/office/powerpoint/2010/main" val="13522046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71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손실 함수 미분</a:t>
            </a:r>
            <a:endParaRPr lang="en-US" alt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2.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딥러닝을 위한 수학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2.4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로지스틱 회귀</a:t>
            </a: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5">
                <a:extLst>
                  <a:ext uri="{FF2B5EF4-FFF2-40B4-BE49-F238E27FC236}">
                    <a16:creationId xmlns:a16="http://schemas.microsoft.com/office/drawing/2014/main" id="{4C551729-FF36-3EE2-4105-CE1BD03DAB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0912483"/>
                  </p:ext>
                </p:extLst>
              </p:nvPr>
            </p:nvGraphicFramePr>
            <p:xfrm>
              <a:off x="1898570" y="3103979"/>
              <a:ext cx="8682510" cy="27265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49952">
                      <a:extLst>
                        <a:ext uri="{9D8B030D-6E8A-4147-A177-3AD203B41FA5}">
                          <a16:colId xmlns:a16="http://schemas.microsoft.com/office/drawing/2014/main" val="52910347"/>
                        </a:ext>
                      </a:extLst>
                    </a:gridCol>
                    <a:gridCol w="3006313">
                      <a:extLst>
                        <a:ext uri="{9D8B030D-6E8A-4147-A177-3AD203B41FA5}">
                          <a16:colId xmlns:a16="http://schemas.microsoft.com/office/drawing/2014/main" val="3255675914"/>
                        </a:ext>
                      </a:extLst>
                    </a:gridCol>
                    <a:gridCol w="3126245">
                      <a:extLst>
                        <a:ext uri="{9D8B030D-6E8A-4147-A177-3AD203B41FA5}">
                          <a16:colId xmlns:a16="http://schemas.microsoft.com/office/drawing/2014/main" val="3077238081"/>
                        </a:ext>
                      </a:extLst>
                    </a:gridCol>
                  </a:tblGrid>
                  <a:tr h="645679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>
                            <a:latin typeface="S-Core Dream 4 Regular" panose="020B0503030302020204" pitchFamily="34" charset="-127"/>
                            <a:ea typeface="S-Core Dream 4 Regular" panose="020B0503030302020204" pitchFamily="34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>
                              <a:solidFill>
                                <a:schemeClr val="tx1"/>
                              </a:solidFill>
                              <a:latin typeface="S-Core Dream 4 Regular" panose="020B0503030302020204" pitchFamily="34" charset="-127"/>
                              <a:ea typeface="S-Core Dream 4 Regular" panose="020B0503030302020204" pitchFamily="34" charset="-127"/>
                            </a:rPr>
                            <a:t>제곱 오차의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>
                              <a:solidFill>
                                <a:schemeClr val="tx1"/>
                              </a:solidFill>
                              <a:latin typeface="S-Core Dream 4 Regular" panose="020B0503030302020204" pitchFamily="34" charset="-127"/>
                              <a:ea typeface="S-Core Dream 4 Regular" panose="020B0503030302020204" pitchFamily="34" charset="-127"/>
                            </a:rPr>
                            <a:t>로지스틱 손실 함수의 미분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0566616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>
                              <a:latin typeface="S-Core Dream 4 Regular" panose="020B0503030302020204" pitchFamily="34" charset="-127"/>
                              <a:ea typeface="S-Core Dream 4 Regular" panose="020B0503030302020204" pitchFamily="34" charset="-127"/>
                            </a:rPr>
                            <a:t>가중치에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𝑆𝐸</m:t>
                                    </m:r>
                                  </m:num>
                                  <m:den>
                                    <m:r>
                                      <a:rPr lang="en-US" altLang="ko-KR" sz="160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6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1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>
                            <a:latin typeface="S-Core Dream 4 Regular" panose="020B0503030302020204" pitchFamily="34" charset="-127"/>
                            <a:ea typeface="S-Core Dream 4 Regular" panose="020B0503030302020204" pitchFamily="34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160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6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ko-KR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>
                            <a:latin typeface="S-Core Dream 4 Regular" panose="020B0503030302020204" pitchFamily="34" charset="-127"/>
                            <a:ea typeface="S-Core Dream 4 Regular" panose="020B0503030302020204" pitchFamily="34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50005111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>
                              <a:latin typeface="S-Core Dream 4 Regular" panose="020B0503030302020204" pitchFamily="34" charset="-127"/>
                              <a:ea typeface="S-Core Dream 4 Regular" panose="020B0503030302020204" pitchFamily="34" charset="-127"/>
                            </a:rPr>
                            <a:t>절편에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𝑆𝐸</m:t>
                                    </m:r>
                                  </m:num>
                                  <m:den>
                                    <m:r>
                                      <a:rPr lang="en-US" altLang="ko-KR" sz="160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1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ko-KR" sz="1600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 sz="1600">
                            <a:latin typeface="S-Core Dream 4 Regular" panose="020B0503030302020204" pitchFamily="34" charset="-127"/>
                            <a:ea typeface="S-Core Dream 4 Regular" panose="020B0503030302020204" pitchFamily="34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160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ko-KR" sz="1600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 sz="1600">
                            <a:latin typeface="S-Core Dream 4 Regular" panose="020B0503030302020204" pitchFamily="34" charset="-127"/>
                            <a:ea typeface="S-Core Dream 4 Regular" panose="020B0503030302020204" pitchFamily="34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357100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5">
                <a:extLst>
                  <a:ext uri="{FF2B5EF4-FFF2-40B4-BE49-F238E27FC236}">
                    <a16:creationId xmlns:a16="http://schemas.microsoft.com/office/drawing/2014/main" id="{4C551729-FF36-3EE2-4105-CE1BD03DAB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0912483"/>
                  </p:ext>
                </p:extLst>
              </p:nvPr>
            </p:nvGraphicFramePr>
            <p:xfrm>
              <a:off x="1898570" y="3103979"/>
              <a:ext cx="8682510" cy="27265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49952">
                      <a:extLst>
                        <a:ext uri="{9D8B030D-6E8A-4147-A177-3AD203B41FA5}">
                          <a16:colId xmlns:a16="http://schemas.microsoft.com/office/drawing/2014/main" val="52910347"/>
                        </a:ext>
                      </a:extLst>
                    </a:gridCol>
                    <a:gridCol w="3006313">
                      <a:extLst>
                        <a:ext uri="{9D8B030D-6E8A-4147-A177-3AD203B41FA5}">
                          <a16:colId xmlns:a16="http://schemas.microsoft.com/office/drawing/2014/main" val="3255675914"/>
                        </a:ext>
                      </a:extLst>
                    </a:gridCol>
                    <a:gridCol w="3126245">
                      <a:extLst>
                        <a:ext uri="{9D8B030D-6E8A-4147-A177-3AD203B41FA5}">
                          <a16:colId xmlns:a16="http://schemas.microsoft.com/office/drawing/2014/main" val="3077238081"/>
                        </a:ext>
                      </a:extLst>
                    </a:gridCol>
                  </a:tblGrid>
                  <a:tr h="645679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>
                            <a:latin typeface="S-Core Dream 4 Regular" panose="020B0503030302020204" pitchFamily="34" charset="-127"/>
                            <a:ea typeface="S-Core Dream 4 Regular" panose="020B0503030302020204" pitchFamily="34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>
                              <a:solidFill>
                                <a:schemeClr val="tx1"/>
                              </a:solidFill>
                              <a:latin typeface="S-Core Dream 4 Regular" panose="020B0503030302020204" pitchFamily="34" charset="-127"/>
                              <a:ea typeface="S-Core Dream 4 Regular" panose="020B0503030302020204" pitchFamily="34" charset="-127"/>
                            </a:rPr>
                            <a:t>제곱 오차의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>
                              <a:solidFill>
                                <a:schemeClr val="tx1"/>
                              </a:solidFill>
                              <a:latin typeface="S-Core Dream 4 Regular" panose="020B0503030302020204" pitchFamily="34" charset="-127"/>
                              <a:ea typeface="S-Core Dream 4 Regular" panose="020B0503030302020204" pitchFamily="34" charset="-127"/>
                            </a:rPr>
                            <a:t>로지스틱 손실 함수의 미분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0566616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>
                              <a:latin typeface="S-Core Dream 4 Regular" panose="020B0503030302020204" pitchFamily="34" charset="-127"/>
                              <a:ea typeface="S-Core Dream 4 Regular" panose="020B0503030302020204" pitchFamily="34" charset="-127"/>
                            </a:rPr>
                            <a:t>가중치에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5193" t="-62573" r="-104868" b="-10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77973" t="-62573" r="-780" b="-10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0005111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>
                              <a:latin typeface="S-Core Dream 4 Regular" panose="020B0503030302020204" pitchFamily="34" charset="-127"/>
                              <a:ea typeface="S-Core Dream 4 Regular" panose="020B0503030302020204" pitchFamily="34" charset="-127"/>
                            </a:rPr>
                            <a:t>절편에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5193" t="-162573" r="-104868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77973" t="-162573" r="-780" b="-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57100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6C8F9E-BCE2-867C-C03A-B66D33C6550B}"/>
                  </a:ext>
                </a:extLst>
              </p:cNvPr>
              <p:cNvSpPr txBox="1"/>
              <p:nvPr/>
            </p:nvSpPr>
            <p:spPr>
              <a:xfrm>
                <a:off x="1870510" y="1327983"/>
                <a:ext cx="7763825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제곱 오차의 미분과 로지스틱 손실 함수의 미분은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 </a:t>
                </a:r>
                <a:r>
                  <a:rPr lang="ko-KR" altLang="en-US" sz="20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이 </a:t>
                </a:r>
                <a:r>
                  <a:rPr lang="en-US" altLang="ko-KR" sz="20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a</a:t>
                </a:r>
                <a:r>
                  <a:rPr lang="ko-KR" altLang="en-US" sz="20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로</a:t>
                </a:r>
                <a:endParaRPr lang="en-US" altLang="ko-KR" sz="20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  <a:p>
                <a:r>
                  <a:rPr lang="ko-KR" altLang="en-US" sz="20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바뀌었을 뿐 동일 하다</a:t>
                </a:r>
                <a:r>
                  <a:rPr lang="en-US" altLang="ko-KR" sz="20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. </a:t>
                </a:r>
              </a:p>
              <a:p>
                <a:r>
                  <a:rPr lang="ko-KR" altLang="en-US" sz="20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따라서 선형함수의 결과 값을 </a:t>
                </a:r>
                <a:r>
                  <a:rPr lang="en-US" altLang="ko-KR" sz="20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activation </a:t>
                </a:r>
                <a:r>
                  <a:rPr lang="ko-KR" altLang="en-US" sz="20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함수인 시그모이드를  적용한 값이 </a:t>
                </a:r>
                <a:r>
                  <a:rPr lang="en-US" altLang="ko-KR" sz="20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a </a:t>
                </a:r>
                <a:r>
                  <a:rPr lang="ko-KR" altLang="en-US" sz="20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이다</a:t>
                </a:r>
                <a:r>
                  <a:rPr lang="en-US" altLang="ko-KR" sz="20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6C8F9E-BCE2-867C-C03A-B66D33C65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510" y="1327983"/>
                <a:ext cx="7763825" cy="1446550"/>
              </a:xfrm>
              <a:prstGeom prst="rect">
                <a:avLst/>
              </a:prstGeom>
              <a:blipFill>
                <a:blip r:embed="rId3"/>
                <a:stretch>
                  <a:fillRect l="-864" b="-67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03227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72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로지스틱 회귀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2.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딥러닝을 위한 수학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2.4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로지스틱 회귀</a:t>
            </a: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75ACC1-FCE5-D587-B2A7-2DEC0DECAA30}"/>
              </a:ext>
            </a:extLst>
          </p:cNvPr>
          <p:cNvSpPr txBox="1"/>
          <p:nvPr/>
        </p:nvSpPr>
        <p:spPr>
          <a:xfrm>
            <a:off x="1600444" y="1223746"/>
            <a:ext cx="6171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분류용 데이터셋을 준비</a:t>
            </a:r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</a:t>
            </a:r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위스콘신 유방암 데이터 세트</a:t>
            </a:r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  <a:endParaRPr lang="ko-KR" altLang="en-US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4E13086D-4E70-ADF1-8FF8-257AB482F7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759735"/>
              </p:ext>
            </p:extLst>
          </p:nvPr>
        </p:nvGraphicFramePr>
        <p:xfrm>
          <a:off x="1858932" y="1792081"/>
          <a:ext cx="815468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228">
                  <a:extLst>
                    <a:ext uri="{9D8B030D-6E8A-4147-A177-3AD203B41FA5}">
                      <a16:colId xmlns:a16="http://schemas.microsoft.com/office/drawing/2014/main" val="150969511"/>
                    </a:ext>
                  </a:extLst>
                </a:gridCol>
                <a:gridCol w="2718228">
                  <a:extLst>
                    <a:ext uri="{9D8B030D-6E8A-4147-A177-3AD203B41FA5}">
                      <a16:colId xmlns:a16="http://schemas.microsoft.com/office/drawing/2014/main" val="1038492995"/>
                    </a:ext>
                  </a:extLst>
                </a:gridCol>
                <a:gridCol w="2718228">
                  <a:extLst>
                    <a:ext uri="{9D8B030D-6E8A-4147-A177-3AD203B41FA5}">
                      <a16:colId xmlns:a16="http://schemas.microsoft.com/office/drawing/2014/main" val="37169077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의학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이진 분류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0809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좋음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양성 종양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0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3578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나쁨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악성 종양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1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202184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1CB05A1E-3323-561F-3980-80D591007A76}"/>
              </a:ext>
            </a:extLst>
          </p:cNvPr>
          <p:cNvSpPr/>
          <p:nvPr/>
        </p:nvSpPr>
        <p:spPr>
          <a:xfrm>
            <a:off x="1908107" y="3768488"/>
            <a:ext cx="8056334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S-Core Dream 4 Regular" panose="020B0503030302020204" pitchFamily="34" charset="-127"/>
              </a:rPr>
              <a:t>from sklearn.datasets import load_breast_cancer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S-Core Dream 4 Regular" panose="020B0503030302020204" pitchFamily="34" charset="-127"/>
              </a:rPr>
              <a:t>cancer = load_breast_cancer()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CEFAAA-7EEB-F209-DE5A-51A3EFF1BB4C}"/>
              </a:ext>
            </a:extLst>
          </p:cNvPr>
          <p:cNvSpPr txBox="1"/>
          <p:nvPr/>
        </p:nvSpPr>
        <p:spPr>
          <a:xfrm>
            <a:off x="1925363" y="3289362"/>
            <a:ext cx="30372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사이킷런의 </a:t>
            </a:r>
            <a:r>
              <a:rPr lang="en-US" altLang="ko-KR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datasets </a:t>
            </a:r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에서 불러온다</a:t>
            </a:r>
            <a:r>
              <a:rPr lang="en-US" altLang="ko-KR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CB255C-CB45-80E6-790C-E6A41E86FA6F}"/>
              </a:ext>
            </a:extLst>
          </p:cNvPr>
          <p:cNvSpPr/>
          <p:nvPr/>
        </p:nvSpPr>
        <p:spPr>
          <a:xfrm>
            <a:off x="1957282" y="5279989"/>
            <a:ext cx="8056334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S-Core Dream 4 Regular" panose="020B0503030302020204" pitchFamily="34" charset="-127"/>
              </a:rPr>
              <a:t>print(cancer.data.shape, cancer.target.shape)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S-Core Dream 4 Regular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5B95CA-0AEB-D93B-B453-97FCFAAE8E3D}"/>
              </a:ext>
            </a:extLst>
          </p:cNvPr>
          <p:cNvSpPr txBox="1"/>
          <p:nvPr/>
        </p:nvSpPr>
        <p:spPr>
          <a:xfrm>
            <a:off x="1911676" y="4921188"/>
            <a:ext cx="2846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data</a:t>
            </a:r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와 </a:t>
            </a:r>
            <a:r>
              <a:rPr lang="en-US" altLang="ko-KR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target</a:t>
            </a:r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의 크기를 알아본다</a:t>
            </a:r>
            <a:r>
              <a:rPr lang="en-US" altLang="ko-KR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0D1AD0-1C6D-8201-781F-D37300864D1A}"/>
              </a:ext>
            </a:extLst>
          </p:cNvPr>
          <p:cNvSpPr txBox="1"/>
          <p:nvPr/>
        </p:nvSpPr>
        <p:spPr>
          <a:xfrm>
            <a:off x="2931319" y="5603195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S-Core Dream 4 Regular" panose="020B0503030302020204" pitchFamily="34" charset="-127"/>
              </a:rPr>
              <a:t>(569, 30)        (569,)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64959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73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로지스틱 회귀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2.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딥러닝을 위한 수학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2.4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로지스틱 회귀</a:t>
            </a: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805CDD-BE63-2B89-3B9B-39A800D291AC}"/>
              </a:ext>
            </a:extLst>
          </p:cNvPr>
          <p:cNvSpPr/>
          <p:nvPr/>
        </p:nvSpPr>
        <p:spPr>
          <a:xfrm>
            <a:off x="1786834" y="1908569"/>
            <a:ext cx="8056334" cy="357020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S-Core Dream 4 Regular" panose="020B0503030302020204" pitchFamily="34" charset="-127"/>
              </a:rPr>
              <a:t>cancer.data[:3]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S-Core Dream 4 Regular" panose="020B0503030302020204" pitchFamily="34" charset="-127"/>
              </a:rPr>
              <a:t>array([[1.799e+01, 1.038e+01, 1.228e+02, 1.001e+03, 1.184e-01, 2.776e-01,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S-Core Dream 4 Regular" panose="020B0503030302020204" pitchFamily="34" charset="-127"/>
              </a:rPr>
              <a:t>        3.001e-01, 1.471e-01, 2.419e-01, 7.871e-02, 1.095e+00, 9.053e-01,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S-Core Dream 4 Regular" panose="020B0503030302020204" pitchFamily="34" charset="-127"/>
              </a:rPr>
              <a:t>        8.589e+00, 1.534e+02, 6.399e-03, 4.904e-02, 5.373e-02, 1.587e-02,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S-Core Dream 4 Regular" panose="020B0503030302020204" pitchFamily="34" charset="-127"/>
              </a:rPr>
              <a:t>        3.003e-02, 6.193e-03, 2.538e+01, 1.733e+01, 1.846e+02, 2.019e+03,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S-Core Dream 4 Regular" panose="020B0503030302020204" pitchFamily="34" charset="-127"/>
              </a:rPr>
              <a:t>        1.622e-01, 6.656e-01, 7.119e-01, 2.654e-01, 4.601e-01, 1.189e-01],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S-Core Dream 4 Regular" panose="020B0503030302020204" pitchFamily="34" charset="-127"/>
              </a:rPr>
              <a:t>       [2.057e+01, 1.777e+01, 1.329e+02, 1.326e+03, 8.474e-02, 7.864e-02,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S-Core Dream 4 Regular" panose="020B0503030302020204" pitchFamily="34" charset="-127"/>
              </a:rPr>
              <a:t>        8.690e-02, 7.017e-02, 1.812e-01, 5.667e-02, 5.435e-01, 7.339e-01,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S-Core Dream 4 Regular" panose="020B0503030302020204" pitchFamily="34" charset="-127"/>
              </a:rPr>
              <a:t>        3.398e+00, 7.408e+01, 5.225e-03, 1.308e-02, 1.860e-02, 1.340e-02,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S-Core Dream 4 Regular" panose="020B0503030302020204" pitchFamily="34" charset="-127"/>
              </a:rPr>
              <a:t>        1.389e-02, 3.532e-03, 2.499e+01, 2.341e+01, 1.588e+02, 1.956e+03,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S-Core Dream 4 Regular" panose="020B0503030302020204" pitchFamily="34" charset="-127"/>
              </a:rPr>
              <a:t>        1.238e-01, 1.866e-01, 2.416e-01, 1.860e-01, 2.750e-01, 8.902e-02],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S-Core Dream 4 Regular" panose="020B0503030302020204" pitchFamily="34" charset="-127"/>
              </a:rPr>
              <a:t>       [1.969e+01, 2.125e+01, 1.300e+02, 1.203e+03, 1.096e-01, 1.599e-01,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S-Core Dream 4 Regular" panose="020B0503030302020204" pitchFamily="34" charset="-127"/>
              </a:rPr>
              <a:t>        1.974e-01, 1.279e-01, 2.069e-01, 5.999e-02, 7.456e-01, 7.869e-01,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S-Core Dream 4 Regular" panose="020B0503030302020204" pitchFamily="34" charset="-127"/>
              </a:rPr>
              <a:t>        4.585e+00, 9.403e+01, 6.150e-03, 4.006e-02, 3.832e-02, 2.058e-02,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S-Core Dream 4 Regular" panose="020B0503030302020204" pitchFamily="34" charset="-127"/>
              </a:rPr>
              <a:t>        2.250e-02, 4.571e-03, 2.357e+01, 2.553e+01, 1.525e+02, 1.709e+03,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S-Core Dream 4 Regular" panose="020B0503030302020204" pitchFamily="34" charset="-127"/>
              </a:rPr>
              <a:t>        1.444e-01, 4.245e-01, 4.504e-01, 2.430e-01, 3.613e-01, 8.758e-02]])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S-Core Dream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FD51C-FE6F-CC80-9F56-30FB4E5401A9}"/>
              </a:ext>
            </a:extLst>
          </p:cNvPr>
          <p:cNvSpPr txBox="1"/>
          <p:nvPr/>
        </p:nvSpPr>
        <p:spPr>
          <a:xfrm>
            <a:off x="1754915" y="1450606"/>
            <a:ext cx="5054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cance</a:t>
            </a:r>
            <a:r>
              <a:rPr lang="ko-KR" altLang="en-US" sz="1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에는 </a:t>
            </a:r>
            <a:r>
              <a:rPr lang="en-US" altLang="ko-KR" sz="1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569</a:t>
            </a:r>
            <a:r>
              <a:rPr lang="ko-KR" altLang="en-US" sz="1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개의 샘플과 </a:t>
            </a:r>
            <a:r>
              <a:rPr lang="en-US" altLang="ko-KR" sz="1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30</a:t>
            </a:r>
            <a:r>
              <a:rPr lang="ko-KR" altLang="en-US" sz="1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개의 특성이 있다</a:t>
            </a:r>
            <a:r>
              <a:rPr lang="en-US" altLang="ko-KR" sz="1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AE7838-0B68-2D13-40E6-D933E56924C8}"/>
              </a:ext>
            </a:extLst>
          </p:cNvPr>
          <p:cNvSpPr/>
          <p:nvPr/>
        </p:nvSpPr>
        <p:spPr>
          <a:xfrm>
            <a:off x="2580106" y="2178739"/>
            <a:ext cx="6504878" cy="1081439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83464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74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로지스틱 회귀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2.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딥러닝을 위한 수학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2.4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로지스틱 회귀</a:t>
            </a: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DA4F99-3C32-AA5F-9AA6-C65619A7A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136" y="3209735"/>
            <a:ext cx="4470597" cy="29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AC9E644-2BB0-2A7C-68BB-3DDDEA640B62}"/>
              </a:ext>
            </a:extLst>
          </p:cNvPr>
          <p:cNvSpPr/>
          <p:nvPr/>
        </p:nvSpPr>
        <p:spPr>
          <a:xfrm>
            <a:off x="1554498" y="1756218"/>
            <a:ext cx="8056334" cy="110799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plt.boxplot(cancer.data)</a:t>
            </a:r>
          </a:p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plt.xlabel('feature')</a:t>
            </a:r>
          </a:p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plt.ylabel('value')</a:t>
            </a:r>
          </a:p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2BAB1C9-F94F-447B-931F-7F57AE0FD756}"/>
              </a:ext>
            </a:extLst>
          </p:cNvPr>
          <p:cNvGrpSpPr/>
          <p:nvPr/>
        </p:nvGrpSpPr>
        <p:grpSpPr>
          <a:xfrm>
            <a:off x="7060203" y="3209735"/>
            <a:ext cx="1983562" cy="2748855"/>
            <a:chOff x="6591760" y="3209735"/>
            <a:chExt cx="2276112" cy="315427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7500120-4A03-A0AA-7BD2-4CD0A4FECFD9}"/>
                </a:ext>
              </a:extLst>
            </p:cNvPr>
            <p:cNvGrpSpPr/>
            <p:nvPr/>
          </p:nvGrpSpPr>
          <p:grpSpPr>
            <a:xfrm>
              <a:off x="7272923" y="3278841"/>
              <a:ext cx="511222" cy="3085170"/>
              <a:chOff x="7159083" y="2416098"/>
              <a:chExt cx="639336" cy="3858321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0E27785-EEC9-A26D-7A70-4BF78488552C}"/>
                  </a:ext>
                </a:extLst>
              </p:cNvPr>
              <p:cNvSpPr/>
              <p:nvPr/>
            </p:nvSpPr>
            <p:spPr>
              <a:xfrm>
                <a:off x="7159083" y="3553522"/>
                <a:ext cx="639336" cy="121176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5B22B7E-D256-48F9-B375-36AEB873A838}"/>
                  </a:ext>
                </a:extLst>
              </p:cNvPr>
              <p:cNvSpPr/>
              <p:nvPr/>
            </p:nvSpPr>
            <p:spPr>
              <a:xfrm>
                <a:off x="7159083" y="4765288"/>
                <a:ext cx="639336" cy="676507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55B4EAF9-4CE1-B776-0C7C-64D268BC44CF}"/>
                  </a:ext>
                </a:extLst>
              </p:cNvPr>
              <p:cNvCxnSpPr/>
              <p:nvPr/>
            </p:nvCxnSpPr>
            <p:spPr>
              <a:xfrm>
                <a:off x="7478751" y="5441795"/>
                <a:ext cx="0" cy="83262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6BDF4A7B-C20D-3DDE-334F-AA6EEF4A8F14}"/>
                  </a:ext>
                </a:extLst>
              </p:cNvPr>
              <p:cNvCxnSpPr/>
              <p:nvPr/>
            </p:nvCxnSpPr>
            <p:spPr>
              <a:xfrm>
                <a:off x="7285463" y="6274419"/>
                <a:ext cx="36427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DF3F8476-2612-21BA-CBE6-995A1CD6F09D}"/>
                  </a:ext>
                </a:extLst>
              </p:cNvPr>
              <p:cNvGrpSpPr/>
              <p:nvPr/>
            </p:nvGrpSpPr>
            <p:grpSpPr>
              <a:xfrm rot="10800000">
                <a:off x="7285462" y="2416098"/>
                <a:ext cx="364273" cy="1137424"/>
                <a:chOff x="7437863" y="5594195"/>
                <a:chExt cx="364273" cy="832624"/>
              </a:xfrm>
            </p:grpSpPr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3096B8AF-6821-6AD9-256E-974499DAE995}"/>
                    </a:ext>
                  </a:extLst>
                </p:cNvPr>
                <p:cNvCxnSpPr/>
                <p:nvPr/>
              </p:nvCxnSpPr>
              <p:spPr>
                <a:xfrm>
                  <a:off x="7631151" y="5594195"/>
                  <a:ext cx="0" cy="83262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C1BAC3D0-903C-D050-F711-0907953E5750}"/>
                    </a:ext>
                  </a:extLst>
                </p:cNvPr>
                <p:cNvCxnSpPr/>
                <p:nvPr/>
              </p:nvCxnSpPr>
              <p:spPr>
                <a:xfrm>
                  <a:off x="7437863" y="6426819"/>
                  <a:ext cx="364273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20D7089C-C017-245F-FCE8-659D0AC4A3EE}"/>
                </a:ext>
              </a:extLst>
            </p:cNvPr>
            <p:cNvCxnSpPr/>
            <p:nvPr/>
          </p:nvCxnSpPr>
          <p:spPr>
            <a:xfrm flipH="1">
              <a:off x="7528534" y="3479181"/>
              <a:ext cx="606749" cy="25441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5650885C-B073-B9EB-F5E0-9D9941EE82DD}"/>
                </a:ext>
              </a:extLst>
            </p:cNvPr>
            <p:cNvCxnSpPr>
              <a:cxnSpLocks/>
            </p:cNvCxnSpPr>
            <p:nvPr/>
          </p:nvCxnSpPr>
          <p:spPr>
            <a:xfrm>
              <a:off x="7097354" y="5942605"/>
              <a:ext cx="431181" cy="177034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CE059F7-A476-0103-07FF-2D0021CA5BE2}"/>
                </a:ext>
              </a:extLst>
            </p:cNvPr>
            <p:cNvSpPr txBox="1"/>
            <p:nvPr/>
          </p:nvSpPr>
          <p:spPr>
            <a:xfrm>
              <a:off x="8135283" y="3209735"/>
              <a:ext cx="664401" cy="3884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6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수염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4B622A4-610F-30BE-C512-2D1DE3B0295A}"/>
                </a:ext>
              </a:extLst>
            </p:cNvPr>
            <p:cNvSpPr txBox="1"/>
            <p:nvPr/>
          </p:nvSpPr>
          <p:spPr>
            <a:xfrm>
              <a:off x="6591760" y="5698233"/>
              <a:ext cx="664401" cy="3884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6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수염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7AD1637-E9DB-D8F4-DD17-6B29311FD668}"/>
                </a:ext>
              </a:extLst>
            </p:cNvPr>
            <p:cNvSpPr txBox="1"/>
            <p:nvPr/>
          </p:nvSpPr>
          <p:spPr>
            <a:xfrm>
              <a:off x="7810709" y="3999737"/>
              <a:ext cx="1035964" cy="3884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3</a:t>
              </a:r>
              <a:r>
                <a:rPr lang="ko-KR" altLang="en-US" sz="16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사분위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C24CDC6-B50B-603E-E758-D603C38E51F7}"/>
                </a:ext>
              </a:extLst>
            </p:cNvPr>
            <p:cNvSpPr txBox="1"/>
            <p:nvPr/>
          </p:nvSpPr>
          <p:spPr>
            <a:xfrm>
              <a:off x="7831908" y="4988011"/>
              <a:ext cx="1035964" cy="3884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2</a:t>
              </a:r>
              <a:r>
                <a:rPr lang="ko-KR" altLang="en-US" sz="16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사분위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3208246-7FEF-8088-24BA-5961388CA38D}"/>
                </a:ext>
              </a:extLst>
            </p:cNvPr>
            <p:cNvSpPr txBox="1"/>
            <p:nvPr/>
          </p:nvSpPr>
          <p:spPr>
            <a:xfrm>
              <a:off x="7831907" y="5472911"/>
              <a:ext cx="1035964" cy="3884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1</a:t>
              </a:r>
              <a:r>
                <a:rPr lang="ko-KR" altLang="en-US" sz="16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사분위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DCCC0EA-0664-D841-8673-80A14AB90D87}"/>
              </a:ext>
            </a:extLst>
          </p:cNvPr>
          <p:cNvSpPr txBox="1"/>
          <p:nvPr/>
        </p:nvSpPr>
        <p:spPr>
          <a:xfrm>
            <a:off x="1271483" y="1226031"/>
            <a:ext cx="5660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박스 플롯을 이용하면 각 특성의 사분위 값을 볼수 있다</a:t>
            </a:r>
            <a:r>
              <a:rPr lang="en-US" altLang="ko-KR" sz="1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28240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75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로지스틱 회귀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2.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딥러닝을 위한 수학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2.4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로지스틱 회귀</a:t>
            </a: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64B0E91-C133-7542-848D-ED893509295E}"/>
              </a:ext>
            </a:extLst>
          </p:cNvPr>
          <p:cNvSpPr/>
          <p:nvPr/>
        </p:nvSpPr>
        <p:spPr>
          <a:xfrm>
            <a:off x="1558246" y="1776187"/>
            <a:ext cx="8056334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cancer.feature_names[[3,23]]</a:t>
            </a:r>
          </a:p>
          <a:p>
            <a:endParaRPr lang="en-US" altLang="ko-KR" sz="16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array(['mean area', 'worst area'], dtype='&lt;U23')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C63392-7AB5-C4FB-2898-A793E9C61F12}"/>
              </a:ext>
            </a:extLst>
          </p:cNvPr>
          <p:cNvSpPr txBox="1"/>
          <p:nvPr/>
        </p:nvSpPr>
        <p:spPr>
          <a:xfrm>
            <a:off x="1248997" y="1279684"/>
            <a:ext cx="4530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눈에 띄는 특성 보기 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: 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모두 넓이에 관한 특성이다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13584CB-3690-7358-30D5-07C85648C32B}"/>
              </a:ext>
            </a:extLst>
          </p:cNvPr>
          <p:cNvGrpSpPr/>
          <p:nvPr/>
        </p:nvGrpSpPr>
        <p:grpSpPr>
          <a:xfrm>
            <a:off x="1194217" y="2765133"/>
            <a:ext cx="4774148" cy="3477998"/>
            <a:chOff x="836883" y="2786557"/>
            <a:chExt cx="5156271" cy="3756378"/>
          </a:xfrm>
        </p:grpSpPr>
        <p:pic>
          <p:nvPicPr>
            <p:cNvPr id="2" name="Picture 3">
              <a:extLst>
                <a:ext uri="{FF2B5EF4-FFF2-40B4-BE49-F238E27FC236}">
                  <a16:creationId xmlns:a16="http://schemas.microsoft.com/office/drawing/2014/main" id="{0B87022F-2CDB-4E19-0315-B39B39BCC3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883" y="2786557"/>
              <a:ext cx="5156271" cy="3420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5560516-8148-C57A-146F-22F5DA2279BE}"/>
                </a:ext>
              </a:extLst>
            </p:cNvPr>
            <p:cNvSpPr txBox="1"/>
            <p:nvPr/>
          </p:nvSpPr>
          <p:spPr>
            <a:xfrm>
              <a:off x="1558246" y="6204381"/>
              <a:ext cx="12127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mean</a:t>
              </a:r>
              <a:r>
                <a:rPr lang="ko-KR" altLang="en-US" sz="16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 </a:t>
              </a:r>
              <a:r>
                <a:rPr lang="en-US" altLang="ko-KR" sz="16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area</a:t>
              </a:r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30" name="화살표: 위쪽 29">
              <a:extLst>
                <a:ext uri="{FF2B5EF4-FFF2-40B4-BE49-F238E27FC236}">
                  <a16:creationId xmlns:a16="http://schemas.microsoft.com/office/drawing/2014/main" id="{105A0184-FCA0-73DB-CD4B-36686B7658E3}"/>
                </a:ext>
              </a:extLst>
            </p:cNvPr>
            <p:cNvSpPr/>
            <p:nvPr/>
          </p:nvSpPr>
          <p:spPr>
            <a:xfrm>
              <a:off x="1999786" y="5988066"/>
              <a:ext cx="126381" cy="257061"/>
            </a:xfrm>
            <a:prstGeom prst="upArrow">
              <a:avLst/>
            </a:prstGeom>
            <a:solidFill>
              <a:srgbClr val="FF66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EE7E7FC-C455-5119-46F5-7DFE6FA04601}"/>
                </a:ext>
              </a:extLst>
            </p:cNvPr>
            <p:cNvSpPr txBox="1"/>
            <p:nvPr/>
          </p:nvSpPr>
          <p:spPr>
            <a:xfrm>
              <a:off x="4479865" y="6204381"/>
              <a:ext cx="12214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worst area</a:t>
              </a:r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33" name="화살표: 위쪽 32">
              <a:extLst>
                <a:ext uri="{FF2B5EF4-FFF2-40B4-BE49-F238E27FC236}">
                  <a16:creationId xmlns:a16="http://schemas.microsoft.com/office/drawing/2014/main" id="{697050B2-0FB2-C526-9A31-5AC677EDF2CC}"/>
                </a:ext>
              </a:extLst>
            </p:cNvPr>
            <p:cNvSpPr/>
            <p:nvPr/>
          </p:nvSpPr>
          <p:spPr>
            <a:xfrm>
              <a:off x="4921405" y="5988066"/>
              <a:ext cx="126381" cy="257061"/>
            </a:xfrm>
            <a:prstGeom prst="upArrow">
              <a:avLst/>
            </a:prstGeom>
            <a:solidFill>
              <a:srgbClr val="FF66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52325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76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로지스틱 회귀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2.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딥러닝을 위한 수학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2.4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로지스틱 회귀</a:t>
            </a: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AB1209-612A-AEDC-16EF-E1DD24D46E14}"/>
              </a:ext>
            </a:extLst>
          </p:cNvPr>
          <p:cNvSpPr/>
          <p:nvPr/>
        </p:nvSpPr>
        <p:spPr>
          <a:xfrm>
            <a:off x="1940495" y="2266702"/>
            <a:ext cx="8056334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np.unique(cancer.target, return_counts=True)</a:t>
            </a:r>
          </a:p>
          <a:p>
            <a:endParaRPr lang="en-US" altLang="ko-KR" sz="16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(array([0, 1]), array([212, 357], dtype=int64))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E45D1B-896D-B92E-AA22-A0CD5C69663F}"/>
              </a:ext>
            </a:extLst>
          </p:cNvPr>
          <p:cNvSpPr txBox="1"/>
          <p:nvPr/>
        </p:nvSpPr>
        <p:spPr>
          <a:xfrm>
            <a:off x="1623751" y="1660055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타겟 데이터 확인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48469D-80DD-F968-DC9C-AC0B303812ED}"/>
              </a:ext>
            </a:extLst>
          </p:cNvPr>
          <p:cNvSpPr txBox="1"/>
          <p:nvPr/>
        </p:nvSpPr>
        <p:spPr>
          <a:xfrm>
            <a:off x="1861644" y="3304236"/>
            <a:ext cx="695991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넘파이의 </a:t>
            </a:r>
            <a:r>
              <a:rPr lang="en-US" altLang="ko-KR" sz="1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unique </a:t>
            </a:r>
            <a:r>
              <a:rPr lang="ko-KR" altLang="en-US" sz="1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함수는 중복 제거후 고유한 값을 찾아 반환한다</a:t>
            </a:r>
            <a:r>
              <a:rPr lang="en-US" altLang="ko-KR" sz="1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cancer.target</a:t>
            </a:r>
            <a:r>
              <a:rPr lang="ko-KR" altLang="en-US" sz="1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에는 </a:t>
            </a:r>
            <a:r>
              <a:rPr lang="en-US" altLang="ko-KR" sz="1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0=&gt;</a:t>
            </a:r>
            <a:r>
              <a:rPr lang="ko-KR" altLang="en-US" sz="1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양성</a:t>
            </a:r>
            <a:r>
              <a:rPr lang="en-US" altLang="ko-KR" sz="1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1=&gt;</a:t>
            </a:r>
            <a:r>
              <a:rPr lang="ko-KR" altLang="en-US" sz="1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악성 의 값이 있다</a:t>
            </a:r>
            <a:r>
              <a:rPr lang="en-US" altLang="ko-KR" sz="1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return_counts</a:t>
            </a:r>
            <a:r>
              <a:rPr lang="ko-KR" altLang="en-US" sz="1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에는 고유한 값인 </a:t>
            </a:r>
            <a:r>
              <a:rPr lang="en-US" altLang="ko-KR" sz="1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의 개수와 </a:t>
            </a:r>
            <a:r>
              <a:rPr lang="en-US" altLang="ko-KR" sz="1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의 개수가 리턴 되므로</a:t>
            </a:r>
            <a:endParaRPr lang="en-US" altLang="ko-KR" sz="18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양성종양 </a:t>
            </a:r>
            <a:r>
              <a:rPr lang="en-US" altLang="ko-KR" sz="1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212</a:t>
            </a:r>
            <a:r>
              <a:rPr lang="ko-KR" altLang="en-US" sz="1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개와 </a:t>
            </a:r>
            <a:r>
              <a:rPr lang="en-US" altLang="ko-KR" sz="1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357</a:t>
            </a:r>
            <a:r>
              <a:rPr lang="ko-KR" altLang="en-US" sz="1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개의 악성종양 값이 있다</a:t>
            </a:r>
            <a:r>
              <a:rPr lang="en-US" altLang="ko-KR" sz="1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33578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77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로지스틱 회귀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2.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딥러닝을 위한 수학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2.4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로지스틱 회귀</a:t>
            </a: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2C71D5-E1C9-1AFD-BE6B-A586D150751D}"/>
              </a:ext>
            </a:extLst>
          </p:cNvPr>
          <p:cNvSpPr txBox="1"/>
          <p:nvPr/>
        </p:nvSpPr>
        <p:spPr>
          <a:xfrm>
            <a:off x="1241502" y="955930"/>
            <a:ext cx="785663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모델의 성능 평가를 위한 훈련 세트와 테스트 세트</a:t>
            </a:r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: 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모델을 학습 시킨 훈련 데이터 세트로 성능을 평가 하면 상당이 좋은 성능이 나온다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algn="l"/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 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하지만 이렇게 하면 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'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과도하게 낙관적으로 일반화 성능을 추정한다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' 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라고 한다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algn="l"/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 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따라서 전체 데이터를 나누어 훈련 데이터 세트로 학습시킨 후 테스트 데이터로 성능을</a:t>
            </a:r>
            <a:endParaRPr lang="en-US" altLang="ko-KR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 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평가 해야 한다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 </a:t>
            </a:r>
          </a:p>
          <a:p>
            <a:pPr algn="l"/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주의 사항 </a:t>
            </a:r>
            <a:endParaRPr lang="en-US" altLang="ko-KR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 - 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보통 훈련 데이터가 더 많아야 하므로 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8:2 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정도로 나누어 훈련과 테스트를 진행한다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algn="l"/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 - 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데이터가 어느 한쪽에 몰리지 않도록 비율이 일정하게 골고루 섞어야 한다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A44BF0-A945-8D52-B397-2FA6BB294B63}"/>
              </a:ext>
            </a:extLst>
          </p:cNvPr>
          <p:cNvSpPr/>
          <p:nvPr/>
        </p:nvSpPr>
        <p:spPr>
          <a:xfrm>
            <a:off x="3548362" y="3965190"/>
            <a:ext cx="2135244" cy="19589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BE4DA9A-382E-F9C1-0839-4B956EB23B6E}"/>
              </a:ext>
            </a:extLst>
          </p:cNvPr>
          <p:cNvCxnSpPr>
            <a:cxnSpLocks/>
          </p:cNvCxnSpPr>
          <p:nvPr/>
        </p:nvCxnSpPr>
        <p:spPr>
          <a:xfrm>
            <a:off x="4981327" y="3824183"/>
            <a:ext cx="0" cy="231150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A63CD467-37F6-CFF1-78D2-C9B208E3732B}"/>
              </a:ext>
            </a:extLst>
          </p:cNvPr>
          <p:cNvSpPr/>
          <p:nvPr/>
        </p:nvSpPr>
        <p:spPr>
          <a:xfrm>
            <a:off x="4014423" y="4201880"/>
            <a:ext cx="211510" cy="21151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E3417CA-4639-804B-3316-05F3A5D7A23F}"/>
              </a:ext>
            </a:extLst>
          </p:cNvPr>
          <p:cNvSpPr/>
          <p:nvPr/>
        </p:nvSpPr>
        <p:spPr>
          <a:xfrm>
            <a:off x="3802913" y="4565727"/>
            <a:ext cx="211510" cy="21151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69899B5-666E-F2DD-C1E7-48092A8687A8}"/>
              </a:ext>
            </a:extLst>
          </p:cNvPr>
          <p:cNvSpPr/>
          <p:nvPr/>
        </p:nvSpPr>
        <p:spPr>
          <a:xfrm>
            <a:off x="4341760" y="4671482"/>
            <a:ext cx="211510" cy="21151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FE1AF87-C8F2-FFB9-DA62-92BDD25B8ABC}"/>
              </a:ext>
            </a:extLst>
          </p:cNvPr>
          <p:cNvSpPr/>
          <p:nvPr/>
        </p:nvSpPr>
        <p:spPr>
          <a:xfrm>
            <a:off x="3745997" y="5002596"/>
            <a:ext cx="211510" cy="21151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F164559-4531-C699-F0EC-A9AA2CFB922E}"/>
              </a:ext>
            </a:extLst>
          </p:cNvPr>
          <p:cNvSpPr/>
          <p:nvPr/>
        </p:nvSpPr>
        <p:spPr>
          <a:xfrm>
            <a:off x="4180610" y="5323008"/>
            <a:ext cx="211510" cy="21151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FA70007-F071-E3E2-2FD7-B132F23B2DB7}"/>
              </a:ext>
            </a:extLst>
          </p:cNvPr>
          <p:cNvSpPr/>
          <p:nvPr/>
        </p:nvSpPr>
        <p:spPr>
          <a:xfrm>
            <a:off x="4475214" y="5141714"/>
            <a:ext cx="211510" cy="21151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01E6554-7AC7-24EA-16F0-C0BD77B0D024}"/>
              </a:ext>
            </a:extLst>
          </p:cNvPr>
          <p:cNvSpPr/>
          <p:nvPr/>
        </p:nvSpPr>
        <p:spPr>
          <a:xfrm>
            <a:off x="4548236" y="4359254"/>
            <a:ext cx="211510" cy="21151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3B18A58-BC86-B860-BC41-2C14694B304F}"/>
              </a:ext>
            </a:extLst>
          </p:cNvPr>
          <p:cNvSpPr/>
          <p:nvPr/>
        </p:nvSpPr>
        <p:spPr>
          <a:xfrm>
            <a:off x="3640242" y="5522243"/>
            <a:ext cx="211510" cy="21151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D6DDE45-6767-A3EA-32EE-D9C3F5D93B1F}"/>
              </a:ext>
            </a:extLst>
          </p:cNvPr>
          <p:cNvSpPr/>
          <p:nvPr/>
        </p:nvSpPr>
        <p:spPr>
          <a:xfrm>
            <a:off x="4413026" y="5657270"/>
            <a:ext cx="211510" cy="21151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017F21E-E19D-276F-11C7-50E7001797FE}"/>
              </a:ext>
            </a:extLst>
          </p:cNvPr>
          <p:cNvSpPr/>
          <p:nvPr/>
        </p:nvSpPr>
        <p:spPr>
          <a:xfrm>
            <a:off x="5187802" y="4249407"/>
            <a:ext cx="211510" cy="21151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5DF589C-C0FF-60DD-379B-DA9BA0404FDC}"/>
              </a:ext>
            </a:extLst>
          </p:cNvPr>
          <p:cNvSpPr/>
          <p:nvPr/>
        </p:nvSpPr>
        <p:spPr>
          <a:xfrm>
            <a:off x="5447388" y="4671482"/>
            <a:ext cx="211510" cy="21151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5727DF8-164F-98A3-B65B-B3FED045A73E}"/>
              </a:ext>
            </a:extLst>
          </p:cNvPr>
          <p:cNvSpPr/>
          <p:nvPr/>
        </p:nvSpPr>
        <p:spPr>
          <a:xfrm>
            <a:off x="5116536" y="4882992"/>
            <a:ext cx="211510" cy="21151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97BE006-C3FC-5269-80FB-BC869A09345F}"/>
              </a:ext>
            </a:extLst>
          </p:cNvPr>
          <p:cNvSpPr/>
          <p:nvPr/>
        </p:nvSpPr>
        <p:spPr>
          <a:xfrm>
            <a:off x="5126752" y="5217253"/>
            <a:ext cx="211510" cy="21151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0822A1C-0C77-007B-8D17-357A92DA1792}"/>
              </a:ext>
            </a:extLst>
          </p:cNvPr>
          <p:cNvSpPr/>
          <p:nvPr/>
        </p:nvSpPr>
        <p:spPr>
          <a:xfrm>
            <a:off x="4387728" y="4033648"/>
            <a:ext cx="211510" cy="2115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EE1FA05-5F18-EACC-6B64-79491252A9B8}"/>
              </a:ext>
            </a:extLst>
          </p:cNvPr>
          <p:cNvSpPr/>
          <p:nvPr/>
        </p:nvSpPr>
        <p:spPr>
          <a:xfrm>
            <a:off x="4069819" y="4516155"/>
            <a:ext cx="211510" cy="2115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4ED27CB-D621-267F-106F-F54415ED6EBD}"/>
              </a:ext>
            </a:extLst>
          </p:cNvPr>
          <p:cNvSpPr/>
          <p:nvPr/>
        </p:nvSpPr>
        <p:spPr>
          <a:xfrm>
            <a:off x="3656401" y="4096125"/>
            <a:ext cx="211510" cy="2115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136472F-871F-CC5D-BA5F-5967E0826A2C}"/>
              </a:ext>
            </a:extLst>
          </p:cNvPr>
          <p:cNvSpPr/>
          <p:nvPr/>
        </p:nvSpPr>
        <p:spPr>
          <a:xfrm>
            <a:off x="4119653" y="4935083"/>
            <a:ext cx="211510" cy="2115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CCCDF3F-B607-CDFB-FB83-F1CF9BC787D9}"/>
              </a:ext>
            </a:extLst>
          </p:cNvPr>
          <p:cNvSpPr/>
          <p:nvPr/>
        </p:nvSpPr>
        <p:spPr>
          <a:xfrm>
            <a:off x="4624536" y="5419759"/>
            <a:ext cx="211510" cy="2115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073BDAB-4EC1-0387-7BEF-4A0C6C1162AC}"/>
              </a:ext>
            </a:extLst>
          </p:cNvPr>
          <p:cNvSpPr/>
          <p:nvPr/>
        </p:nvSpPr>
        <p:spPr>
          <a:xfrm>
            <a:off x="3987487" y="5568354"/>
            <a:ext cx="211510" cy="2115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235826-A827-5200-AB20-F9AA3CD85FF7}"/>
              </a:ext>
            </a:extLst>
          </p:cNvPr>
          <p:cNvSpPr/>
          <p:nvPr/>
        </p:nvSpPr>
        <p:spPr>
          <a:xfrm>
            <a:off x="5151906" y="4564782"/>
            <a:ext cx="211510" cy="2115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5093F3F-BF25-65DA-CE0F-B3C5B797EC66}"/>
              </a:ext>
            </a:extLst>
          </p:cNvPr>
          <p:cNvSpPr/>
          <p:nvPr/>
        </p:nvSpPr>
        <p:spPr>
          <a:xfrm>
            <a:off x="5433946" y="5063342"/>
            <a:ext cx="211510" cy="2115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F4B4E52-2DB2-6A1F-D916-0CF598544031}"/>
              </a:ext>
            </a:extLst>
          </p:cNvPr>
          <p:cNvSpPr/>
          <p:nvPr/>
        </p:nvSpPr>
        <p:spPr>
          <a:xfrm>
            <a:off x="5070596" y="5590544"/>
            <a:ext cx="211510" cy="2115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E46C0C1-B724-DEBF-8178-0582D71448F8}"/>
              </a:ext>
            </a:extLst>
          </p:cNvPr>
          <p:cNvSpPr/>
          <p:nvPr/>
        </p:nvSpPr>
        <p:spPr>
          <a:xfrm>
            <a:off x="5377864" y="5522243"/>
            <a:ext cx="211510" cy="21151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A880C02-8235-3EC1-D591-75EE92027421}"/>
              </a:ext>
            </a:extLst>
          </p:cNvPr>
          <p:cNvSpPr/>
          <p:nvPr/>
        </p:nvSpPr>
        <p:spPr>
          <a:xfrm>
            <a:off x="6016359" y="5286672"/>
            <a:ext cx="211510" cy="21151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EFE538-C943-83CE-61D0-BD8E699EE11E}"/>
              </a:ext>
            </a:extLst>
          </p:cNvPr>
          <p:cNvSpPr/>
          <p:nvPr/>
        </p:nvSpPr>
        <p:spPr>
          <a:xfrm>
            <a:off x="6028715" y="5688604"/>
            <a:ext cx="211510" cy="2115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6523DB-F9DB-8FA1-487F-3ADD54F00B28}"/>
              </a:ext>
            </a:extLst>
          </p:cNvPr>
          <p:cNvSpPr txBox="1"/>
          <p:nvPr/>
        </p:nvSpPr>
        <p:spPr>
          <a:xfrm>
            <a:off x="6315854" y="5277265"/>
            <a:ext cx="764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악성 종양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5C51273-A699-1B94-DAF4-DA481012FB50}"/>
              </a:ext>
            </a:extLst>
          </p:cNvPr>
          <p:cNvSpPr txBox="1"/>
          <p:nvPr/>
        </p:nvSpPr>
        <p:spPr>
          <a:xfrm>
            <a:off x="6315854" y="5688604"/>
            <a:ext cx="764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양성 종양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8BE9E3-3F84-8A55-40E9-A27D075714F8}"/>
              </a:ext>
            </a:extLst>
          </p:cNvPr>
          <p:cNvSpPr txBox="1"/>
          <p:nvPr/>
        </p:nvSpPr>
        <p:spPr>
          <a:xfrm>
            <a:off x="5714293" y="4672147"/>
            <a:ext cx="8996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테스트 세트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C3413B6-B052-B99A-D9C9-9D1BE6BB4C64}"/>
              </a:ext>
            </a:extLst>
          </p:cNvPr>
          <p:cNvSpPr txBox="1"/>
          <p:nvPr/>
        </p:nvSpPr>
        <p:spPr>
          <a:xfrm>
            <a:off x="2731324" y="4757898"/>
            <a:ext cx="764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훈련 세트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A68F04-FB35-457C-79C9-1D9704870D6C}"/>
              </a:ext>
            </a:extLst>
          </p:cNvPr>
          <p:cNvSpPr txBox="1"/>
          <p:nvPr/>
        </p:nvSpPr>
        <p:spPr>
          <a:xfrm>
            <a:off x="4069819" y="5882630"/>
            <a:ext cx="408225" cy="260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455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914F1C6-2C5B-1300-68B4-83B39D4D981D}"/>
              </a:ext>
            </a:extLst>
          </p:cNvPr>
          <p:cNvSpPr txBox="1"/>
          <p:nvPr/>
        </p:nvSpPr>
        <p:spPr>
          <a:xfrm>
            <a:off x="5141031" y="5892025"/>
            <a:ext cx="408225" cy="260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E0734BD-9745-507D-8B53-B104A5E0570F}"/>
              </a:ext>
            </a:extLst>
          </p:cNvPr>
          <p:cNvSpPr txBox="1"/>
          <p:nvPr/>
        </p:nvSpPr>
        <p:spPr>
          <a:xfrm>
            <a:off x="6977129" y="3931417"/>
            <a:ext cx="963911" cy="260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37.3%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양성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01C9B8F-9B8C-398C-26AD-4122CBD6A750}"/>
              </a:ext>
            </a:extLst>
          </p:cNvPr>
          <p:cNvSpPr txBox="1"/>
          <p:nvPr/>
        </p:nvSpPr>
        <p:spPr>
          <a:xfrm>
            <a:off x="6977128" y="4322576"/>
            <a:ext cx="963911" cy="260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62.7%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악성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3BFE96-607D-685A-54D1-3E0988454901}"/>
              </a:ext>
            </a:extLst>
          </p:cNvPr>
          <p:cNvSpPr txBox="1"/>
          <p:nvPr/>
        </p:nvSpPr>
        <p:spPr>
          <a:xfrm>
            <a:off x="3748736" y="6096126"/>
            <a:ext cx="744348" cy="260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170:285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AC41160-5843-428C-7D32-EE1F82413B09}"/>
              </a:ext>
            </a:extLst>
          </p:cNvPr>
          <p:cNvSpPr txBox="1"/>
          <p:nvPr/>
        </p:nvSpPr>
        <p:spPr>
          <a:xfrm>
            <a:off x="4981327" y="6096126"/>
            <a:ext cx="576287" cy="260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42:72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1331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78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로지스틱 회귀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2.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딥러닝을 위한 수학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2.4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로지스틱 회귀</a:t>
            </a: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B58A943-8D97-AA92-02FD-C15E1848DC04}"/>
              </a:ext>
            </a:extLst>
          </p:cNvPr>
          <p:cNvSpPr/>
          <p:nvPr/>
        </p:nvSpPr>
        <p:spPr>
          <a:xfrm>
            <a:off x="1580731" y="1633052"/>
            <a:ext cx="8056334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sklearn.model_selection import train_test_split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x_train, x_test, y_train, y_test = train_test_split(x, y, stratify=y,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test_size=0.2, random_state=42)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3720E7-E0C4-5750-C70E-44C96745AED1}"/>
              </a:ext>
            </a:extLst>
          </p:cNvPr>
          <p:cNvSpPr txBox="1"/>
          <p:nvPr/>
        </p:nvSpPr>
        <p:spPr>
          <a:xfrm>
            <a:off x="1263987" y="1147055"/>
            <a:ext cx="1683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타겟 데이터 확인</a:t>
            </a:r>
          </a:p>
        </p:txBody>
      </p:sp>
      <p:sp>
        <p:nvSpPr>
          <p:cNvPr id="6" name="설명선: 선 5">
            <a:extLst>
              <a:ext uri="{FF2B5EF4-FFF2-40B4-BE49-F238E27FC236}">
                <a16:creationId xmlns:a16="http://schemas.microsoft.com/office/drawing/2014/main" id="{BF8DE5B0-BF76-8108-632A-CD27A86E0FBE}"/>
              </a:ext>
            </a:extLst>
          </p:cNvPr>
          <p:cNvSpPr/>
          <p:nvPr/>
        </p:nvSpPr>
        <p:spPr>
          <a:xfrm>
            <a:off x="6505835" y="3124274"/>
            <a:ext cx="2584450" cy="514350"/>
          </a:xfrm>
          <a:prstGeom prst="borderCallout1">
            <a:avLst>
              <a:gd name="adj1" fmla="val -3473"/>
              <a:gd name="adj2" fmla="val 45476"/>
              <a:gd name="adj3" fmla="val -159106"/>
              <a:gd name="adj4" fmla="val 4913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훈련 데이터를 나눌때 </a:t>
            </a:r>
            <a:r>
              <a:rPr lang="en-US" altLang="ko-KR" sz="11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class</a:t>
            </a:r>
            <a:r>
              <a:rPr lang="ko-KR" altLang="en-US" sz="11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의 비율을 동일하게 만든다</a:t>
            </a:r>
            <a:r>
              <a:rPr lang="en-US" altLang="ko-KR" sz="11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1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7" name="설명선: 선 6">
            <a:extLst>
              <a:ext uri="{FF2B5EF4-FFF2-40B4-BE49-F238E27FC236}">
                <a16:creationId xmlns:a16="http://schemas.microsoft.com/office/drawing/2014/main" id="{877A4371-A1D2-0CB5-A72F-95E084D5D272}"/>
              </a:ext>
            </a:extLst>
          </p:cNvPr>
          <p:cNvSpPr/>
          <p:nvPr/>
        </p:nvSpPr>
        <p:spPr>
          <a:xfrm>
            <a:off x="709873" y="3117924"/>
            <a:ext cx="2584450" cy="514350"/>
          </a:xfrm>
          <a:prstGeom prst="borderCallout1">
            <a:avLst>
              <a:gd name="adj1" fmla="val -2238"/>
              <a:gd name="adj2" fmla="val 47687"/>
              <a:gd name="adj3" fmla="val -110957"/>
              <a:gd name="adj4" fmla="val 56508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훈련 데이터와 테스트 데이터의 비율을</a:t>
            </a:r>
            <a:endParaRPr lang="en-US" altLang="ko-KR" sz="11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en-US" altLang="ko-KR" sz="11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8:2</a:t>
            </a:r>
            <a:r>
              <a:rPr lang="ko-KR" altLang="en-US" sz="11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로 설정한다</a:t>
            </a:r>
            <a:r>
              <a:rPr lang="en-US" altLang="ko-KR" sz="11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1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8" name="설명선: 선 47">
            <a:extLst>
              <a:ext uri="{FF2B5EF4-FFF2-40B4-BE49-F238E27FC236}">
                <a16:creationId xmlns:a16="http://schemas.microsoft.com/office/drawing/2014/main" id="{9A8A85EE-6AD3-7982-05A3-321B42CC95DC}"/>
              </a:ext>
            </a:extLst>
          </p:cNvPr>
          <p:cNvSpPr/>
          <p:nvPr/>
        </p:nvSpPr>
        <p:spPr>
          <a:xfrm>
            <a:off x="3607854" y="3124274"/>
            <a:ext cx="2584450" cy="514350"/>
          </a:xfrm>
          <a:prstGeom prst="borderCallout1">
            <a:avLst>
              <a:gd name="adj1" fmla="val -3472"/>
              <a:gd name="adj2" fmla="val 24592"/>
              <a:gd name="adj3" fmla="val -120834"/>
              <a:gd name="adj4" fmla="val 20636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난수 초깃값 </a:t>
            </a:r>
            <a:r>
              <a:rPr lang="en-US" altLang="ko-KR" sz="11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42</a:t>
            </a:r>
            <a:r>
              <a:rPr lang="ko-KR" altLang="en-US" sz="11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로 지정하여 무작위로 데이터 세트를 섞은 다음 나눈다</a:t>
            </a:r>
            <a:r>
              <a:rPr lang="en-US" altLang="ko-KR" sz="11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1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6E6ECA2-8246-FC18-D21F-15FA17D84E38}"/>
              </a:ext>
            </a:extLst>
          </p:cNvPr>
          <p:cNvSpPr/>
          <p:nvPr/>
        </p:nvSpPr>
        <p:spPr>
          <a:xfrm>
            <a:off x="1580731" y="4488996"/>
            <a:ext cx="8056334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print(x_train.shape, x_test.shape)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(455, 30) (114, 30)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CEFD723-98B5-B990-647E-D418974456A8}"/>
              </a:ext>
            </a:extLst>
          </p:cNvPr>
          <p:cNvSpPr/>
          <p:nvPr/>
        </p:nvSpPr>
        <p:spPr>
          <a:xfrm>
            <a:off x="1580731" y="5607198"/>
            <a:ext cx="8056334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np.unique(y_train, return_counts=True)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(array([0, 1]), array([170, 285], dtype=int64))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2B48A68-8754-EF48-B863-59C0CFA381F8}"/>
              </a:ext>
            </a:extLst>
          </p:cNvPr>
          <p:cNvSpPr txBox="1"/>
          <p:nvPr/>
        </p:nvSpPr>
        <p:spPr>
          <a:xfrm>
            <a:off x="1371937" y="4100042"/>
            <a:ext cx="1861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8:2 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나눈 비율 확인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8D501BE-4629-0E35-2834-16FCEFF708CB}"/>
              </a:ext>
            </a:extLst>
          </p:cNvPr>
          <p:cNvSpPr txBox="1"/>
          <p:nvPr/>
        </p:nvSpPr>
        <p:spPr>
          <a:xfrm>
            <a:off x="1371937" y="5237866"/>
            <a:ext cx="1975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data 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비율 유지 확인</a:t>
            </a:r>
          </a:p>
        </p:txBody>
      </p:sp>
    </p:spTree>
    <p:extLst>
      <p:ext uri="{BB962C8B-B14F-4D97-AF65-F5344CB8AC3E}">
        <p14:creationId xmlns:p14="http://schemas.microsoft.com/office/powerpoint/2010/main" val="3016539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79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로지스틱 회귀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2.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딥러닝을 위한 수학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2.4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로지스틱 회귀</a:t>
            </a: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C61C8C-BD75-2055-BD8C-57D7C423F333}"/>
              </a:ext>
            </a:extLst>
          </p:cNvPr>
          <p:cNvSpPr/>
          <p:nvPr/>
        </p:nvSpPr>
        <p:spPr>
          <a:xfrm>
            <a:off x="1558246" y="1441927"/>
            <a:ext cx="8056334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__init__(self):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self.w = None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self.b = None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4EE838-83F3-406D-D715-BE79376E584C}"/>
              </a:ext>
            </a:extLst>
          </p:cNvPr>
          <p:cNvSpPr txBox="1"/>
          <p:nvPr/>
        </p:nvSpPr>
        <p:spPr>
          <a:xfrm>
            <a:off x="1241501" y="1087688"/>
            <a:ext cx="2787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이전 코드에서 바뀐 코드 설명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BB7194-5070-4D3D-BB82-C219EB5673E1}"/>
              </a:ext>
            </a:extLst>
          </p:cNvPr>
          <p:cNvSpPr txBox="1"/>
          <p:nvPr/>
        </p:nvSpPr>
        <p:spPr>
          <a:xfrm>
            <a:off x="1558246" y="2207492"/>
            <a:ext cx="5626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특성이 하나가 아니라 여러개가 될수 있으므로 </a:t>
            </a:r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__init__</a:t>
            </a:r>
            <a:r>
              <a: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함수에서 초기화 하지 않고 </a:t>
            </a:r>
            <a:endParaRPr lang="en-US" altLang="ko-KR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실행중 </a:t>
            </a:r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x</a:t>
            </a:r>
            <a:r>
              <a: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에 입력되는 특성의 개수에 따라 초기화 한다</a:t>
            </a:r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FF6747-041B-7705-FB8B-5F24EA1394AF}"/>
              </a:ext>
            </a:extLst>
          </p:cNvPr>
          <p:cNvSpPr/>
          <p:nvPr/>
        </p:nvSpPr>
        <p:spPr>
          <a:xfrm>
            <a:off x="1558246" y="2900484"/>
            <a:ext cx="8056334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np.sum(x * self.w)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CFA93E-58B9-A88D-28AF-558F0AE0076E}"/>
              </a:ext>
            </a:extLst>
          </p:cNvPr>
          <p:cNvSpPr txBox="1"/>
          <p:nvPr/>
        </p:nvSpPr>
        <p:spPr>
          <a:xfrm>
            <a:off x="1558246" y="3251360"/>
            <a:ext cx="7182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forpass</a:t>
            </a:r>
            <a:r>
              <a: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함수의 해당 코드는 </a:t>
            </a:r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x</a:t>
            </a:r>
            <a:r>
              <a: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 더이상 하나의 값이 아니라 </a:t>
            </a:r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30</a:t>
            </a:r>
            <a:r>
              <a: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개의 특성을 가지고 있는 넘파이 배열이므로</a:t>
            </a:r>
            <a:endParaRPr lang="en-US" altLang="ko-KR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np.sum(x * self.w) =&gt; x[0]*w[0] + x[1]*w[1] + ... + x[29]*w[29] </a:t>
            </a:r>
            <a:r>
              <a: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로 해석 된다</a:t>
            </a:r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62F7F6-8184-2E55-7720-5B66098E93B1}"/>
              </a:ext>
            </a:extLst>
          </p:cNvPr>
          <p:cNvSpPr/>
          <p:nvPr/>
        </p:nvSpPr>
        <p:spPr>
          <a:xfrm>
            <a:off x="1558246" y="3982058"/>
            <a:ext cx="8056334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self.w = np.ones(x.shape[1])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685DF6-9B29-5D41-9994-F21F8C3CFC35}"/>
              </a:ext>
            </a:extLst>
          </p:cNvPr>
          <p:cNvSpPr txBox="1"/>
          <p:nvPr/>
        </p:nvSpPr>
        <p:spPr>
          <a:xfrm>
            <a:off x="1558246" y="4328035"/>
            <a:ext cx="6383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fit </a:t>
            </a:r>
            <a:r>
              <a: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함수의 </a:t>
            </a:r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w </a:t>
            </a:r>
            <a:r>
              <a: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초기화는 </a:t>
            </a:r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x.shape[1]</a:t>
            </a:r>
            <a:r>
              <a: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의 값이 </a:t>
            </a:r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30 </a:t>
            </a:r>
            <a:r>
              <a: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이므로 넘파이 배열의 개수를 </a:t>
            </a:r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30</a:t>
            </a:r>
            <a:r>
              <a: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개로 할당 하고 </a:t>
            </a:r>
            <a:endParaRPr lang="en-US" altLang="ko-KR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ones </a:t>
            </a:r>
            <a:r>
              <a: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함수에 의해 각 원소는 </a:t>
            </a:r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로 초기화 된다</a:t>
            </a:r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BBC262F-BD26-32EB-27D0-3B5E8F40FDFE}"/>
              </a:ext>
            </a:extLst>
          </p:cNvPr>
          <p:cNvSpPr/>
          <p:nvPr/>
        </p:nvSpPr>
        <p:spPr>
          <a:xfrm>
            <a:off x="1558246" y="5063633"/>
            <a:ext cx="8056334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activation(self,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 = 1 / (1 + np.exp(-z))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a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A7DE96-D884-326A-F0B0-B779868558C6}"/>
              </a:ext>
            </a:extLst>
          </p:cNvPr>
          <p:cNvSpPr txBox="1"/>
          <p:nvPr/>
        </p:nvSpPr>
        <p:spPr>
          <a:xfrm>
            <a:off x="1563608" y="5802297"/>
            <a:ext cx="4655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activation </a:t>
            </a:r>
            <a:r>
              <a: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함수를 구현하고 시그모이드 함수의 결과 값을 리턴한다</a:t>
            </a:r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F8329CE-F5F5-545D-F1BB-7F704FDE37F7}"/>
                  </a:ext>
                </a:extLst>
              </p:cNvPr>
              <p:cNvSpPr txBox="1"/>
              <p:nvPr/>
            </p:nvSpPr>
            <p:spPr>
              <a:xfrm>
                <a:off x="5782570" y="2538080"/>
                <a:ext cx="22535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F8329CE-F5F5-545D-F1BB-7F704FDE3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2570" y="2538080"/>
                <a:ext cx="2253502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8712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ore-KR" altLang="en-US" dirty="0"/>
              <a:t>머신러닝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1. </a:t>
            </a:r>
            <a:r>
              <a:rPr lang="ko-KR" altLang="en-US" sz="1200" dirty="0" err="1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딥러닝이란</a:t>
            </a:r>
            <a:r>
              <a:rPr lang="ko-KR" altLang="en-US" sz="1200" dirty="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무엇인가</a:t>
            </a:r>
            <a:r>
              <a:rPr lang="en-US" altLang="ko-KR" sz="1200" dirty="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1.1 </a:t>
            </a:r>
            <a:r>
              <a:rPr lang="ko-KR" altLang="en-US" sz="1400" spc="-150" dirty="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인공지능과 </a:t>
            </a:r>
            <a:r>
              <a:rPr lang="ko-KR" altLang="en-US" sz="1400" spc="-150" dirty="0" err="1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머신러닝</a:t>
            </a:r>
            <a:r>
              <a:rPr lang="en-US" altLang="ko-KR" sz="1400" spc="-150" dirty="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</a:t>
            </a:r>
            <a:r>
              <a:rPr lang="ko-KR" altLang="en-US" sz="1400" spc="-150" dirty="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딥러닝</a:t>
            </a:r>
            <a:endParaRPr lang="en-US" altLang="ko-KR" sz="1400" spc="-150" dirty="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4E933D-E33D-A258-74A9-3157B7C05337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Supervised/Unsupervised learning</a:t>
            </a:r>
            <a:endParaRPr lang="ko-KR" altLang="en-US" sz="28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01E42-0721-E7EC-8849-12CD8EF71FDA}"/>
              </a:ext>
            </a:extLst>
          </p:cNvPr>
          <p:cNvSpPr/>
          <p:nvPr/>
        </p:nvSpPr>
        <p:spPr>
          <a:xfrm>
            <a:off x="1511087" y="1896472"/>
            <a:ext cx="74188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Supervised learning: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레이블이 있는 예제로 학습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2A23C4-A0E6-34B0-F652-37729CB8F9F5}"/>
              </a:ext>
            </a:extLst>
          </p:cNvPr>
          <p:cNvGrpSpPr/>
          <p:nvPr/>
        </p:nvGrpSpPr>
        <p:grpSpPr>
          <a:xfrm>
            <a:off x="1842661" y="2924082"/>
            <a:ext cx="7980271" cy="3227975"/>
            <a:chOff x="1250067" y="2928007"/>
            <a:chExt cx="8327985" cy="336862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63D997D-B41D-BF2D-E0EC-FC68D658E456}"/>
                </a:ext>
              </a:extLst>
            </p:cNvPr>
            <p:cNvSpPr/>
            <p:nvPr/>
          </p:nvSpPr>
          <p:spPr>
            <a:xfrm>
              <a:off x="1250067" y="2934185"/>
              <a:ext cx="1886673" cy="3362445"/>
            </a:xfrm>
            <a:prstGeom prst="rect">
              <a:avLst/>
            </a:prstGeom>
            <a:solidFill>
              <a:srgbClr val="E2E2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A5F7A87-5737-95EC-4F5A-390F06A87020}"/>
                </a:ext>
              </a:extLst>
            </p:cNvPr>
            <p:cNvSpPr/>
            <p:nvPr/>
          </p:nvSpPr>
          <p:spPr>
            <a:xfrm>
              <a:off x="3397171" y="2934185"/>
              <a:ext cx="1886673" cy="3362445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63CDB8D-2C36-DCC4-4215-307694338013}"/>
                </a:ext>
              </a:extLst>
            </p:cNvPr>
            <p:cNvSpPr/>
            <p:nvPr/>
          </p:nvSpPr>
          <p:spPr>
            <a:xfrm>
              <a:off x="5544275" y="2934184"/>
              <a:ext cx="1886673" cy="336244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FAA621F-7160-4849-93F0-E490F469FAF6}"/>
                </a:ext>
              </a:extLst>
            </p:cNvPr>
            <p:cNvSpPr/>
            <p:nvPr/>
          </p:nvSpPr>
          <p:spPr>
            <a:xfrm>
              <a:off x="7691379" y="2934183"/>
              <a:ext cx="1886673" cy="3362445"/>
            </a:xfrm>
            <a:prstGeom prst="rect">
              <a:avLst/>
            </a:prstGeom>
            <a:solidFill>
              <a:srgbClr val="FEF0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205A499-84CB-90E3-EC15-67AEFE8BAF51}"/>
                </a:ext>
              </a:extLst>
            </p:cNvPr>
            <p:cNvSpPr txBox="1"/>
            <p:nvPr/>
          </p:nvSpPr>
          <p:spPr>
            <a:xfrm>
              <a:off x="6146159" y="2928007"/>
              <a:ext cx="7232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mug</a:t>
              </a:r>
              <a:endPara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3EE521F-08C0-142D-BB9D-9A29B387C0AC}"/>
                </a:ext>
              </a:extLst>
            </p:cNvPr>
            <p:cNvSpPr txBox="1"/>
            <p:nvPr/>
          </p:nvSpPr>
          <p:spPr>
            <a:xfrm>
              <a:off x="1914480" y="2928007"/>
              <a:ext cx="5750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cat</a:t>
              </a:r>
              <a:endPara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45F099A-DA90-C8AF-7DA2-AA1C4B98F519}"/>
                </a:ext>
              </a:extLst>
            </p:cNvPr>
            <p:cNvSpPr txBox="1"/>
            <p:nvPr/>
          </p:nvSpPr>
          <p:spPr>
            <a:xfrm>
              <a:off x="4061585" y="2928007"/>
              <a:ext cx="619289" cy="3854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dog</a:t>
              </a:r>
              <a:endPara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8EC3A20-4EFF-BEBF-ABD4-64BC57DBC4DA}"/>
                </a:ext>
              </a:extLst>
            </p:cNvPr>
            <p:cNvSpPr txBox="1"/>
            <p:nvPr/>
          </p:nvSpPr>
          <p:spPr>
            <a:xfrm>
              <a:off x="8355792" y="2928007"/>
              <a:ext cx="5815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hat</a:t>
              </a:r>
              <a:endPara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F16246E8-DED2-A25E-DAE9-D57B20811B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08"/>
            <a:stretch/>
          </p:blipFill>
          <p:spPr>
            <a:xfrm>
              <a:off x="1357248" y="3321937"/>
              <a:ext cx="1665208" cy="282838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C6049313-2D61-2320-9BE3-B4E586A14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15998" y="3334295"/>
              <a:ext cx="1653564" cy="2816022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D6384EC-BBC3-D09D-8CBF-A363B3FA1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53369" y="3334294"/>
              <a:ext cx="1660392" cy="2816024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9BBCA1F-03C4-5BCF-535B-229AD767F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06551" y="3321938"/>
              <a:ext cx="1660309" cy="28283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54888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80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로지스틱 회귀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2.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딥러닝을 위한 수학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2.4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로지스틱 회귀</a:t>
            </a: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5531A1D-97ED-7875-3724-80AE94499585}"/>
              </a:ext>
            </a:extLst>
          </p:cNvPr>
          <p:cNvSpPr/>
          <p:nvPr/>
        </p:nvSpPr>
        <p:spPr>
          <a:xfrm>
            <a:off x="1269685" y="1201819"/>
            <a:ext cx="8056334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predict(self,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z = 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x]    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정방향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self.activation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(z))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 적용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return a &gt;= 0.5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EE3A19-6AE1-016C-CA58-4A1A9ED06880}"/>
              </a:ext>
            </a:extLst>
          </p:cNvPr>
          <p:cNvSpPr txBox="1"/>
          <p:nvPr/>
        </p:nvSpPr>
        <p:spPr>
          <a:xfrm>
            <a:off x="1269685" y="2444594"/>
            <a:ext cx="704609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예측 함수를 구현한다</a:t>
            </a:r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endParaRPr lang="en-US" altLang="ko-KR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z = [</a:t>
            </a:r>
            <a:r>
              <a:rPr lang="en-US" altLang="ko-KR" sz="1200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self.forpass</a:t>
            </a:r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x_i</a:t>
            </a:r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 for </a:t>
            </a:r>
            <a:r>
              <a:rPr lang="en-US" altLang="ko-KR" sz="1200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x_i</a:t>
            </a:r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in x]  </a:t>
            </a:r>
            <a:r>
              <a: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코드는 </a:t>
            </a:r>
            <a:r>
              <a:rPr lang="ko-KR" altLang="en-US" sz="1200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파이썬에서</a:t>
            </a:r>
            <a:r>
              <a: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지원하는 코드로 대괄호</a:t>
            </a:r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([]) </a:t>
            </a:r>
            <a:r>
              <a: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안에 </a:t>
            </a:r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for in</a:t>
            </a:r>
            <a:r>
              <a: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과 </a:t>
            </a:r>
            <a:endParaRPr lang="en-US" altLang="ko-KR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함수의 호출부를 </a:t>
            </a:r>
            <a:r>
              <a:rPr lang="ko-KR" altLang="en-US" sz="1200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넣을수</a:t>
            </a:r>
            <a:r>
              <a: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있다</a:t>
            </a:r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 </a:t>
            </a:r>
            <a:r>
              <a: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이때 동작은 </a:t>
            </a:r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x</a:t>
            </a:r>
            <a:r>
              <a: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의 각 원소를 </a:t>
            </a:r>
            <a:r>
              <a:rPr lang="en-US" altLang="ko-KR" sz="1200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x_i</a:t>
            </a:r>
            <a:r>
              <a: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에 뽑아서 </a:t>
            </a:r>
            <a:r>
              <a:rPr lang="en-US" altLang="ko-KR" sz="1200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x_i</a:t>
            </a:r>
            <a:r>
              <a:rPr lang="ko-KR" altLang="en-US" sz="1200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를</a:t>
            </a:r>
            <a:r>
              <a: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 sz="1200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forpass</a:t>
            </a:r>
            <a:r>
              <a: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의 인자로 전달하여</a:t>
            </a:r>
            <a:endParaRPr lang="en-US" altLang="ko-KR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en-US" altLang="ko-KR" sz="1200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forpass</a:t>
            </a:r>
            <a:r>
              <a: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의 </a:t>
            </a:r>
            <a:r>
              <a:rPr lang="ko-KR" altLang="en-US" sz="1200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리턴값을</a:t>
            </a:r>
            <a:r>
              <a: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list</a:t>
            </a:r>
            <a:r>
              <a: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로 </a:t>
            </a:r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append </a:t>
            </a:r>
            <a:r>
              <a: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하여  </a:t>
            </a:r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x</a:t>
            </a:r>
            <a:r>
              <a: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의 가공된 값을 </a:t>
            </a:r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z</a:t>
            </a:r>
            <a:r>
              <a: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에 대입한다</a:t>
            </a:r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endParaRPr lang="en-US" altLang="ko-KR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en-US" altLang="ko-KR" sz="1200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np.array</a:t>
            </a:r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(z) </a:t>
            </a:r>
            <a:r>
              <a: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함수는 </a:t>
            </a:r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list</a:t>
            </a:r>
            <a:r>
              <a: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를 </a:t>
            </a:r>
            <a:r>
              <a:rPr lang="ko-KR" altLang="en-US" sz="1200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넘파이</a:t>
            </a:r>
            <a:r>
              <a: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배열로 바꿔준다</a:t>
            </a:r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endParaRPr lang="en-US" altLang="ko-KR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a</a:t>
            </a:r>
            <a:r>
              <a: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에는 최종적으로 </a:t>
            </a:r>
            <a:r>
              <a:rPr lang="ko-KR" altLang="en-US" sz="1200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시그모이드</a:t>
            </a:r>
            <a:r>
              <a: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함수의 결과가 대입되므로 </a:t>
            </a:r>
            <a:endParaRPr lang="en-US" altLang="ko-KR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endParaRPr lang="en-US" altLang="ko-KR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결과값이 </a:t>
            </a:r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0.5 </a:t>
            </a:r>
            <a:r>
              <a: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보다 크다면 악성종양으로 판단하여 </a:t>
            </a:r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을 </a:t>
            </a:r>
            <a:r>
              <a:rPr lang="ko-KR" altLang="en-US" sz="1200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리턴한다</a:t>
            </a:r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78BED0-99CC-C60C-73B9-09499463A1ED}"/>
              </a:ext>
            </a:extLst>
          </p:cNvPr>
          <p:cNvSpPr/>
          <p:nvPr/>
        </p:nvSpPr>
        <p:spPr>
          <a:xfrm>
            <a:off x="1269685" y="4928067"/>
            <a:ext cx="8056334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np.mean(neuron.predict(x_test) == y_test)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0.8245614035087719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03878-D758-AAB2-B670-B0651CCBEF82}"/>
              </a:ext>
            </a:extLst>
          </p:cNvPr>
          <p:cNvSpPr txBox="1"/>
          <p:nvPr/>
        </p:nvSpPr>
        <p:spPr>
          <a:xfrm>
            <a:off x="1269685" y="5739955"/>
            <a:ext cx="73068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np.mean </a:t>
            </a:r>
            <a:r>
              <a: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함수는 평균을 계산하는 함수로 예측값과 실제값의 비교 값을 평균을 계산하여 정확도를 측정한다</a:t>
            </a:r>
            <a:r>
              <a:rPr lang="en-US" altLang="ko-KR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52464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09583FE-F595-1C06-9C5F-D1473B82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81</a:t>
            </a:fld>
            <a:endParaRPr lang="ko-KR" altLang="en-US"/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BDAE941B-322D-F063-D1E5-AF9624C68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43" y="2234959"/>
            <a:ext cx="3112908" cy="3439323"/>
          </a:xfrm>
        </p:spPr>
        <p:txBody>
          <a:bodyPr>
            <a:normAutofit/>
          </a:bodyPr>
          <a:lstStyle/>
          <a:p>
            <a:r>
              <a:rPr lang="ko-Kore-KR" altLang="en-US" dirty="0"/>
              <a:t>인공지능의</a:t>
            </a:r>
            <a:br>
              <a:rPr lang="en-US" altLang="ko-Kore-KR" dirty="0"/>
            </a:br>
            <a:r>
              <a:rPr lang="ko-KR" altLang="en-US" dirty="0"/>
              <a:t>이해</a:t>
            </a:r>
            <a:endParaRPr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FA2321-3712-B27D-04A1-E88B16064DB3}"/>
              </a:ext>
            </a:extLst>
          </p:cNvPr>
          <p:cNvSpPr txBox="1"/>
          <p:nvPr/>
        </p:nvSpPr>
        <p:spPr>
          <a:xfrm>
            <a:off x="1593059" y="1024457"/>
            <a:ext cx="72807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400" b="1" i="0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Ⅱ</a:t>
            </a:r>
            <a:endParaRPr kumimoji="1" lang="ko-Kore-KR" altLang="en-US" sz="4400" b="1" i="0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C77272C4-558B-B35D-EC42-95357ECB4E0B}"/>
              </a:ext>
            </a:extLst>
          </p:cNvPr>
          <p:cNvCxnSpPr/>
          <p:nvPr/>
        </p:nvCxnSpPr>
        <p:spPr>
          <a:xfrm>
            <a:off x="5116882" y="2838624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90CD883-6E29-8142-41C2-B0A2462BCA50}"/>
              </a:ext>
            </a:extLst>
          </p:cNvPr>
          <p:cNvSpPr txBox="1"/>
          <p:nvPr/>
        </p:nvSpPr>
        <p:spPr>
          <a:xfrm>
            <a:off x="5057761" y="2247486"/>
            <a:ext cx="5295001" cy="2781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2738" lvl="0" indent="-312738">
              <a:lnSpc>
                <a:spcPct val="200000"/>
              </a:lnSpc>
              <a:buAutoNum type="arabicPeriod"/>
            </a:pPr>
            <a:r>
              <a:rPr lang="ko-KR" altLang="en-US" sz="18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딥러닝이란</a:t>
            </a:r>
            <a:r>
              <a:rPr lang="ko-KR" altLang="en-US" sz="18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무엇인가</a:t>
            </a:r>
            <a:r>
              <a:rPr lang="en-US" altLang="ko-KR" sz="18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?</a:t>
            </a:r>
          </a:p>
          <a:p>
            <a:pPr marL="312738" indent="-312738">
              <a:lnSpc>
                <a:spcPct val="200000"/>
              </a:lnSpc>
              <a:buFontTx/>
              <a:buAutoNum type="arabicPeriod"/>
            </a:pPr>
            <a:r>
              <a:rPr lang="ko-KR" alt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딥러닝을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위한 수학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312738" indent="-312738">
              <a:lnSpc>
                <a:spcPct val="200000"/>
              </a:lnSpc>
              <a:buFontTx/>
              <a:buAutoNum type="arabicPeriod"/>
            </a:pPr>
            <a:r>
              <a:rPr lang="ko-KR" altLang="en-US" sz="1800" dirty="0">
                <a:solidFill>
                  <a:srgbClr val="FF0000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신경망 시작하기</a:t>
            </a:r>
            <a:endParaRPr lang="en-US" altLang="ko-KR" sz="1800" dirty="0">
              <a:solidFill>
                <a:srgbClr val="FF0000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312738" indent="-312738">
              <a:lnSpc>
                <a:spcPct val="200000"/>
              </a:lnSpc>
              <a:buFontTx/>
              <a:buAutoNum type="arabicPeriod"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다층 신경망 이해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312738" indent="-312738">
              <a:lnSpc>
                <a:spcPct val="200000"/>
              </a:lnSpc>
              <a:buFontTx/>
              <a:buAutoNum type="arabicPeriod"/>
            </a:pPr>
            <a:r>
              <a:rPr lang="ko-KR" alt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합성곱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신경망 이해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5CC9178F-E7E3-7A10-DE82-D34082D49907}"/>
              </a:ext>
            </a:extLst>
          </p:cNvPr>
          <p:cNvCxnSpPr/>
          <p:nvPr/>
        </p:nvCxnSpPr>
        <p:spPr>
          <a:xfrm>
            <a:off x="5116882" y="3408558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960413C8-D726-29F6-F0F5-EFA55D0D7394}"/>
              </a:ext>
            </a:extLst>
          </p:cNvPr>
          <p:cNvCxnSpPr/>
          <p:nvPr/>
        </p:nvCxnSpPr>
        <p:spPr>
          <a:xfrm>
            <a:off x="5116882" y="3978492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0CA3D7B2-AB8B-296E-DEE2-2D73AABFE178}"/>
              </a:ext>
            </a:extLst>
          </p:cNvPr>
          <p:cNvCxnSpPr/>
          <p:nvPr/>
        </p:nvCxnSpPr>
        <p:spPr>
          <a:xfrm>
            <a:off x="5116882" y="4548427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A008B2B3-D9F9-4456-E1C6-C3B040BC4FD3}"/>
              </a:ext>
            </a:extLst>
          </p:cNvPr>
          <p:cNvCxnSpPr/>
          <p:nvPr/>
        </p:nvCxnSpPr>
        <p:spPr>
          <a:xfrm>
            <a:off x="5116882" y="5112098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5295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ED05D0-C67A-EC92-37BC-ECF6A7A51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82</a:t>
            </a:fld>
            <a:endParaRPr lang="ko-KR" altLang="en-US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B6D34754-02E7-688D-813D-50117F305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신경망 시작하기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90C06151-416B-3979-BEA1-F05FF9175614}"/>
              </a:ext>
            </a:extLst>
          </p:cNvPr>
          <p:cNvCxnSpPr>
            <a:cxnSpLocks/>
          </p:cNvCxnSpPr>
          <p:nvPr/>
        </p:nvCxnSpPr>
        <p:spPr>
          <a:xfrm>
            <a:off x="3434500" y="3460601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6B2F8AA-E570-69A7-A515-D750E4FBFBAE}"/>
              </a:ext>
            </a:extLst>
          </p:cNvPr>
          <p:cNvSpPr txBox="1"/>
          <p:nvPr/>
        </p:nvSpPr>
        <p:spPr>
          <a:xfrm>
            <a:off x="3448498" y="2805524"/>
            <a:ext cx="5295001" cy="3335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2738" lvl="0" indent="-312738">
              <a:lnSpc>
                <a:spcPct val="200000"/>
              </a:lnSpc>
              <a:buAutoNum type="arabicPeriod"/>
            </a:pPr>
            <a:r>
              <a:rPr lang="ko-KR" altLang="en-US" sz="1800" b="1" u="sng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단일층 신경망 구현</a:t>
            </a:r>
          </a:p>
          <a:p>
            <a:pPr marL="312738" lvl="0" indent="-312738">
              <a:lnSpc>
                <a:spcPct val="200000"/>
              </a:lnSpc>
              <a:buAutoNum type="arabicPeriod"/>
            </a:pP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검증 세트 분리와 스케일링</a:t>
            </a:r>
          </a:p>
          <a:p>
            <a:pPr marL="312738" lvl="0" indent="-312738">
              <a:lnSpc>
                <a:spcPct val="200000"/>
              </a:lnSpc>
              <a:buAutoNum type="arabicPeriod"/>
            </a:pP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과대적합과 과소적합</a:t>
            </a:r>
          </a:p>
          <a:p>
            <a:pPr marL="312738" lvl="0" indent="-312738">
              <a:lnSpc>
                <a:spcPct val="200000"/>
              </a:lnSpc>
              <a:buAutoNum type="arabicPeriod"/>
            </a:pP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규제방법 구현</a:t>
            </a:r>
          </a:p>
          <a:p>
            <a:pPr marL="312738" lvl="0" indent="-312738">
              <a:lnSpc>
                <a:spcPct val="200000"/>
              </a:lnSpc>
              <a:buAutoNum type="arabicPeriod"/>
            </a:pP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교차 검증 구현</a:t>
            </a:r>
          </a:p>
          <a:p>
            <a:pPr marL="312738" indent="-312738">
              <a:lnSpc>
                <a:spcPct val="200000"/>
              </a:lnSpc>
              <a:buFontTx/>
              <a:buAutoNum type="arabicPeriod"/>
            </a:pPr>
            <a:endParaRPr lang="en-US" altLang="ko-KR" sz="1800" b="1" u="sng">
              <a:solidFill>
                <a:schemeClr val="tx1">
                  <a:lumMod val="85000"/>
                  <a:lumOff val="1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C19F9420-9E66-37FF-1A0D-375D79C37D12}"/>
              </a:ext>
            </a:extLst>
          </p:cNvPr>
          <p:cNvCxnSpPr>
            <a:cxnSpLocks/>
          </p:cNvCxnSpPr>
          <p:nvPr/>
        </p:nvCxnSpPr>
        <p:spPr>
          <a:xfrm>
            <a:off x="3434500" y="3986467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[R] 13">
            <a:extLst>
              <a:ext uri="{FF2B5EF4-FFF2-40B4-BE49-F238E27FC236}">
                <a16:creationId xmlns:a16="http://schemas.microsoft.com/office/drawing/2014/main" id="{1E9E605E-3F0C-F98B-415B-495AFAE9DFD3}"/>
              </a:ext>
            </a:extLst>
          </p:cNvPr>
          <p:cNvCxnSpPr>
            <a:cxnSpLocks/>
          </p:cNvCxnSpPr>
          <p:nvPr/>
        </p:nvCxnSpPr>
        <p:spPr>
          <a:xfrm>
            <a:off x="3434500" y="4535474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[R] 13">
            <a:extLst>
              <a:ext uri="{FF2B5EF4-FFF2-40B4-BE49-F238E27FC236}">
                <a16:creationId xmlns:a16="http://schemas.microsoft.com/office/drawing/2014/main" id="{ACCF2A85-C98C-26FB-BF78-720FAB3EA411}"/>
              </a:ext>
            </a:extLst>
          </p:cNvPr>
          <p:cNvCxnSpPr>
            <a:cxnSpLocks/>
          </p:cNvCxnSpPr>
          <p:nvPr/>
        </p:nvCxnSpPr>
        <p:spPr>
          <a:xfrm>
            <a:off x="3434500" y="5084481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13">
            <a:extLst>
              <a:ext uri="{FF2B5EF4-FFF2-40B4-BE49-F238E27FC236}">
                <a16:creationId xmlns:a16="http://schemas.microsoft.com/office/drawing/2014/main" id="{F5868C1C-8942-A283-A141-467DED385DF2}"/>
              </a:ext>
            </a:extLst>
          </p:cNvPr>
          <p:cNvCxnSpPr>
            <a:cxnSpLocks/>
          </p:cNvCxnSpPr>
          <p:nvPr/>
        </p:nvCxnSpPr>
        <p:spPr>
          <a:xfrm>
            <a:off x="3434500" y="5633488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8515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83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신경망 구조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3.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시작하기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3.1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단일층 신경망 구현</a:t>
            </a: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6C57221-2367-BB4D-35EA-66AA2E4C0EA1}"/>
              </a:ext>
            </a:extLst>
          </p:cNvPr>
          <p:cNvSpPr txBox="1"/>
          <p:nvPr/>
        </p:nvSpPr>
        <p:spPr>
          <a:xfrm>
            <a:off x="1595110" y="1733665"/>
            <a:ext cx="2077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일반적인 신경망 모습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4F999E0-BB9C-4D81-831B-5195922323B1}"/>
              </a:ext>
            </a:extLst>
          </p:cNvPr>
          <p:cNvSpPr txBox="1"/>
          <p:nvPr/>
        </p:nvSpPr>
        <p:spPr>
          <a:xfrm>
            <a:off x="1595110" y="4613382"/>
            <a:ext cx="1426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단일층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신경망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E771D5-25ED-73D7-B906-C100D4D5E362}"/>
              </a:ext>
            </a:extLst>
          </p:cNvPr>
          <p:cNvSpPr txBox="1"/>
          <p:nvPr/>
        </p:nvSpPr>
        <p:spPr>
          <a:xfrm>
            <a:off x="4566978" y="6010587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입력층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18EEF54-7791-3ED4-DC50-8E6D2DB9C07B}"/>
              </a:ext>
            </a:extLst>
          </p:cNvPr>
          <p:cNvSpPr txBox="1"/>
          <p:nvPr/>
        </p:nvSpPr>
        <p:spPr>
          <a:xfrm>
            <a:off x="6108931" y="6010587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출력층</a:t>
            </a:r>
          </a:p>
        </p:txBody>
      </p:sp>
      <p:grpSp>
        <p:nvGrpSpPr>
          <p:cNvPr id="210" name="그룹 209">
            <a:extLst>
              <a:ext uri="{FF2B5EF4-FFF2-40B4-BE49-F238E27FC236}">
                <a16:creationId xmlns:a16="http://schemas.microsoft.com/office/drawing/2014/main" id="{3275262A-5F0A-6413-169D-76E596164271}"/>
              </a:ext>
            </a:extLst>
          </p:cNvPr>
          <p:cNvGrpSpPr/>
          <p:nvPr/>
        </p:nvGrpSpPr>
        <p:grpSpPr>
          <a:xfrm>
            <a:off x="4679753" y="4131544"/>
            <a:ext cx="3731261" cy="1879043"/>
            <a:chOff x="3708679" y="3802202"/>
            <a:chExt cx="3731261" cy="1879043"/>
          </a:xfrm>
        </p:grpSpPr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316E5EC2-0CC1-A519-9BB4-9BF2860AA285}"/>
                </a:ext>
              </a:extLst>
            </p:cNvPr>
            <p:cNvSpPr/>
            <p:nvPr/>
          </p:nvSpPr>
          <p:spPr>
            <a:xfrm>
              <a:off x="3708679" y="3877103"/>
              <a:ext cx="514704" cy="51470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8435CA87-78B5-6C22-D83D-8815EF342DE2}"/>
                </a:ext>
              </a:extLst>
            </p:cNvPr>
            <p:cNvSpPr/>
            <p:nvPr/>
          </p:nvSpPr>
          <p:spPr>
            <a:xfrm>
              <a:off x="3708679" y="4802291"/>
              <a:ext cx="514704" cy="51470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24BC55CB-3E30-A90E-DA4A-D15B28689411}"/>
                </a:ext>
              </a:extLst>
            </p:cNvPr>
            <p:cNvSpPr/>
            <p:nvPr/>
          </p:nvSpPr>
          <p:spPr>
            <a:xfrm>
              <a:off x="5233447" y="4415192"/>
              <a:ext cx="514704" cy="51470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6D203307-CBDF-99D9-8D6B-DB7A6E37F870}"/>
                </a:ext>
              </a:extLst>
            </p:cNvPr>
            <p:cNvSpPr/>
            <p:nvPr/>
          </p:nvSpPr>
          <p:spPr>
            <a:xfrm>
              <a:off x="5756249" y="4537210"/>
              <a:ext cx="247325" cy="247325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33" name="직선 화살표 연결선 132">
              <a:extLst>
                <a:ext uri="{FF2B5EF4-FFF2-40B4-BE49-F238E27FC236}">
                  <a16:creationId xmlns:a16="http://schemas.microsoft.com/office/drawing/2014/main" id="{BFCE98EA-A7F6-54E6-CB46-93DECE066CDB}"/>
                </a:ext>
              </a:extLst>
            </p:cNvPr>
            <p:cNvCxnSpPr>
              <a:cxnSpLocks/>
              <a:stCxn id="129" idx="6"/>
              <a:endCxn id="131" idx="2"/>
            </p:cNvCxnSpPr>
            <p:nvPr/>
          </p:nvCxnSpPr>
          <p:spPr>
            <a:xfrm>
              <a:off x="4223383" y="4134455"/>
              <a:ext cx="1010064" cy="538089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>
              <a:extLst>
                <a:ext uri="{FF2B5EF4-FFF2-40B4-BE49-F238E27FC236}">
                  <a16:creationId xmlns:a16="http://schemas.microsoft.com/office/drawing/2014/main" id="{EC213F50-A32D-9BF0-63A6-C76247EB7C8C}"/>
                </a:ext>
              </a:extLst>
            </p:cNvPr>
            <p:cNvCxnSpPr>
              <a:cxnSpLocks/>
              <a:stCxn id="130" idx="6"/>
              <a:endCxn id="131" idx="2"/>
            </p:cNvCxnSpPr>
            <p:nvPr/>
          </p:nvCxnSpPr>
          <p:spPr>
            <a:xfrm flipV="1">
              <a:off x="4223383" y="4672544"/>
              <a:ext cx="1010064" cy="387098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70A6F67C-C739-AAD6-2909-8592B5ADEE7B}"/>
                </a:ext>
              </a:extLst>
            </p:cNvPr>
            <p:cNvCxnSpPr>
              <a:cxnSpLocks/>
              <a:stCxn id="132" idx="6"/>
            </p:cNvCxnSpPr>
            <p:nvPr/>
          </p:nvCxnSpPr>
          <p:spPr>
            <a:xfrm>
              <a:off x="6003573" y="4660873"/>
              <a:ext cx="855610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C0CBF1F8-0B55-B96E-EECB-3BFAF90AA654}"/>
                </a:ext>
              </a:extLst>
            </p:cNvPr>
            <p:cNvSpPr txBox="1"/>
            <p:nvPr/>
          </p:nvSpPr>
          <p:spPr>
            <a:xfrm>
              <a:off x="5800420" y="5183304"/>
              <a:ext cx="11031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활성화 함수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FE7DE9B3-947A-33A2-1DF2-F057CFF4699D}"/>
                    </a:ext>
                  </a:extLst>
                </p:cNvPr>
                <p:cNvSpPr txBox="1"/>
                <p:nvPr/>
              </p:nvSpPr>
              <p:spPr>
                <a:xfrm>
                  <a:off x="6994818" y="4453317"/>
                  <a:ext cx="4451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ko-KR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FE7DE9B3-947A-33A2-1DF2-F057CFF469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4818" y="4453317"/>
                  <a:ext cx="445122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6667" r="-21918"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D2D23158-D789-EFA4-355C-3914F13055A3}"/>
                </a:ext>
              </a:extLst>
            </p:cNvPr>
            <p:cNvCxnSpPr>
              <a:cxnSpLocks/>
              <a:stCxn id="130" idx="4"/>
              <a:endCxn id="136" idx="0"/>
            </p:cNvCxnSpPr>
            <p:nvPr/>
          </p:nvCxnSpPr>
          <p:spPr>
            <a:xfrm flipH="1">
              <a:off x="3947924" y="5316995"/>
              <a:ext cx="18107" cy="3642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EE9510FD-254D-5377-A6CD-D969ED732638}"/>
                </a:ext>
              </a:extLst>
            </p:cNvPr>
            <p:cNvCxnSpPr>
              <a:cxnSpLocks/>
              <a:stCxn id="131" idx="4"/>
              <a:endCxn id="137" idx="0"/>
            </p:cNvCxnSpPr>
            <p:nvPr/>
          </p:nvCxnSpPr>
          <p:spPr>
            <a:xfrm flipH="1">
              <a:off x="5489877" y="4929896"/>
              <a:ext cx="922" cy="751349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연결선: 구부러짐 141">
              <a:extLst>
                <a:ext uri="{FF2B5EF4-FFF2-40B4-BE49-F238E27FC236}">
                  <a16:creationId xmlns:a16="http://schemas.microsoft.com/office/drawing/2014/main" id="{3D5900CE-CC79-D349-EA41-CF4688997664}"/>
                </a:ext>
              </a:extLst>
            </p:cNvPr>
            <p:cNvCxnSpPr>
              <a:cxnSpLocks/>
              <a:stCxn id="132" idx="4"/>
              <a:endCxn id="138" idx="0"/>
            </p:cNvCxnSpPr>
            <p:nvPr/>
          </p:nvCxnSpPr>
          <p:spPr>
            <a:xfrm rot="16200000" flipH="1">
              <a:off x="5916579" y="4747868"/>
              <a:ext cx="398769" cy="472102"/>
            </a:xfrm>
            <a:prstGeom prst="curvedConnector3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직사각형 142">
                  <a:extLst>
                    <a:ext uri="{FF2B5EF4-FFF2-40B4-BE49-F238E27FC236}">
                      <a16:creationId xmlns:a16="http://schemas.microsoft.com/office/drawing/2014/main" id="{1059AEC8-6D0B-35D8-2575-F22D8320CFD5}"/>
                    </a:ext>
                  </a:extLst>
                </p:cNvPr>
                <p:cNvSpPr/>
                <p:nvPr/>
              </p:nvSpPr>
              <p:spPr>
                <a:xfrm>
                  <a:off x="3743862" y="3954574"/>
                  <a:ext cx="458908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143" name="직사각형 142">
                  <a:extLst>
                    <a:ext uri="{FF2B5EF4-FFF2-40B4-BE49-F238E27FC236}">
                      <a16:creationId xmlns:a16="http://schemas.microsoft.com/office/drawing/2014/main" id="{1059AEC8-6D0B-35D8-2575-F22D8320CF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3862" y="3954574"/>
                  <a:ext cx="458908" cy="3385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FA2DACC0-BB7C-3D30-F5B3-31BA80C5CE0E}"/>
                    </a:ext>
                  </a:extLst>
                </p:cNvPr>
                <p:cNvSpPr/>
                <p:nvPr/>
              </p:nvSpPr>
              <p:spPr>
                <a:xfrm>
                  <a:off x="3779044" y="4865925"/>
                  <a:ext cx="45416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FA2DACC0-BB7C-3D30-F5B3-31BA80C5CE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9044" y="4865925"/>
                  <a:ext cx="454162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직사각형 144">
                  <a:extLst>
                    <a:ext uri="{FF2B5EF4-FFF2-40B4-BE49-F238E27FC236}">
                      <a16:creationId xmlns:a16="http://schemas.microsoft.com/office/drawing/2014/main" id="{9BF31E2D-8B6F-9F4F-4D3F-F0F306246FCC}"/>
                    </a:ext>
                  </a:extLst>
                </p:cNvPr>
                <p:cNvSpPr/>
                <p:nvPr/>
              </p:nvSpPr>
              <p:spPr>
                <a:xfrm>
                  <a:off x="4541000" y="4000503"/>
                  <a:ext cx="497379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145" name="직사각형 144">
                  <a:extLst>
                    <a:ext uri="{FF2B5EF4-FFF2-40B4-BE49-F238E27FC236}">
                      <a16:creationId xmlns:a16="http://schemas.microsoft.com/office/drawing/2014/main" id="{9BF31E2D-8B6F-9F4F-4D3F-F0F306246F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1000" y="4000503"/>
                  <a:ext cx="497379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직사각형 145">
                  <a:extLst>
                    <a:ext uri="{FF2B5EF4-FFF2-40B4-BE49-F238E27FC236}">
                      <a16:creationId xmlns:a16="http://schemas.microsoft.com/office/drawing/2014/main" id="{E76EFC97-74B3-D341-B6AF-3B03ADC7C446}"/>
                    </a:ext>
                  </a:extLst>
                </p:cNvPr>
                <p:cNvSpPr/>
                <p:nvPr/>
              </p:nvSpPr>
              <p:spPr>
                <a:xfrm>
                  <a:off x="4533656" y="4823543"/>
                  <a:ext cx="492635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146" name="직사각형 145">
                  <a:extLst>
                    <a:ext uri="{FF2B5EF4-FFF2-40B4-BE49-F238E27FC236}">
                      <a16:creationId xmlns:a16="http://schemas.microsoft.com/office/drawing/2014/main" id="{E76EFC97-74B3-D341-B6AF-3B03ADC7C4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3656" y="4823543"/>
                  <a:ext cx="492635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C0E206AA-D38D-44B4-3698-DBFEE0FA7E4D}"/>
                </a:ext>
              </a:extLst>
            </p:cNvPr>
            <p:cNvCxnSpPr>
              <a:cxnSpLocks/>
            </p:cNvCxnSpPr>
            <p:nvPr/>
          </p:nvCxnSpPr>
          <p:spPr>
            <a:xfrm>
              <a:off x="5510141" y="3802202"/>
              <a:ext cx="0" cy="1729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9062FE82-2650-B56D-BE53-7136CED24330}"/>
                </a:ext>
              </a:extLst>
            </p:cNvPr>
            <p:cNvCxnSpPr>
              <a:cxnSpLocks/>
              <a:stCxn id="149" idx="2"/>
              <a:endCxn id="130" idx="4"/>
            </p:cNvCxnSpPr>
            <p:nvPr/>
          </p:nvCxnSpPr>
          <p:spPr>
            <a:xfrm flipH="1">
              <a:off x="3966031" y="3842065"/>
              <a:ext cx="26737" cy="14749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F7362CAA-3CBB-4E9A-6671-D50E38622516}"/>
              </a:ext>
            </a:extLst>
          </p:cNvPr>
          <p:cNvSpPr txBox="1"/>
          <p:nvPr/>
        </p:nvSpPr>
        <p:spPr>
          <a:xfrm>
            <a:off x="4573350" y="3863630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layer0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A6BDC5A-A5AF-DA82-B095-A455C234874A}"/>
              </a:ext>
            </a:extLst>
          </p:cNvPr>
          <p:cNvSpPr txBox="1"/>
          <p:nvPr/>
        </p:nvSpPr>
        <p:spPr>
          <a:xfrm>
            <a:off x="5951966" y="3823767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layer1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455E5D89-F91C-2F90-E57E-EF2DA2949B0E}"/>
              </a:ext>
            </a:extLst>
          </p:cNvPr>
          <p:cNvSpPr/>
          <p:nvPr/>
        </p:nvSpPr>
        <p:spPr>
          <a:xfrm>
            <a:off x="4730719" y="1804534"/>
            <a:ext cx="378872" cy="37887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E1BF7F5E-5F10-2ABA-F7FC-3C045113E437}"/>
              </a:ext>
            </a:extLst>
          </p:cNvPr>
          <p:cNvSpPr/>
          <p:nvPr/>
        </p:nvSpPr>
        <p:spPr>
          <a:xfrm>
            <a:off x="4730719" y="2476938"/>
            <a:ext cx="378872" cy="37887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7D17EF6F-39D8-9CB4-D1DE-873407E4BBD3}"/>
              </a:ext>
            </a:extLst>
          </p:cNvPr>
          <p:cNvSpPr/>
          <p:nvPr/>
        </p:nvSpPr>
        <p:spPr>
          <a:xfrm>
            <a:off x="5867333" y="1804534"/>
            <a:ext cx="378872" cy="37887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63E35EA8-4327-5F6E-0CAA-42C18013AA14}"/>
              </a:ext>
            </a:extLst>
          </p:cNvPr>
          <p:cNvSpPr/>
          <p:nvPr/>
        </p:nvSpPr>
        <p:spPr>
          <a:xfrm>
            <a:off x="5867333" y="2476938"/>
            <a:ext cx="378872" cy="37887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7EEAC1AA-FD66-40A5-6981-5CB59D9BB4B0}"/>
              </a:ext>
            </a:extLst>
          </p:cNvPr>
          <p:cNvSpPr/>
          <p:nvPr/>
        </p:nvSpPr>
        <p:spPr>
          <a:xfrm>
            <a:off x="6246205" y="1902942"/>
            <a:ext cx="182055" cy="182055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4D88C37D-70F7-C6D9-3675-3A1BD4C0F084}"/>
              </a:ext>
            </a:extLst>
          </p:cNvPr>
          <p:cNvSpPr/>
          <p:nvPr/>
        </p:nvSpPr>
        <p:spPr>
          <a:xfrm>
            <a:off x="6246205" y="2575346"/>
            <a:ext cx="182055" cy="182055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1747DBEE-77C4-619F-84BD-7DD98F004A9F}"/>
              </a:ext>
            </a:extLst>
          </p:cNvPr>
          <p:cNvSpPr/>
          <p:nvPr/>
        </p:nvSpPr>
        <p:spPr>
          <a:xfrm>
            <a:off x="7003947" y="2183406"/>
            <a:ext cx="378872" cy="37887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08BBD920-C841-349E-89FE-3CF7E0A8066D}"/>
              </a:ext>
            </a:extLst>
          </p:cNvPr>
          <p:cNvSpPr/>
          <p:nvPr/>
        </p:nvSpPr>
        <p:spPr>
          <a:xfrm>
            <a:off x="7382819" y="2281814"/>
            <a:ext cx="182055" cy="182055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B6601AC8-0C20-92CF-7B07-7181D0F5697D}"/>
              </a:ext>
            </a:extLst>
          </p:cNvPr>
          <p:cNvCxnSpPr>
            <a:stCxn id="182" idx="6"/>
            <a:endCxn id="184" idx="2"/>
          </p:cNvCxnSpPr>
          <p:nvPr/>
        </p:nvCxnSpPr>
        <p:spPr>
          <a:xfrm>
            <a:off x="5109591" y="1993970"/>
            <a:ext cx="75774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437E89D3-E1AE-19C8-6A7E-7BDDBF1E9CCA}"/>
              </a:ext>
            </a:extLst>
          </p:cNvPr>
          <p:cNvCxnSpPr>
            <a:cxnSpLocks/>
            <a:stCxn id="183" idx="6"/>
            <a:endCxn id="185" idx="2"/>
          </p:cNvCxnSpPr>
          <p:nvPr/>
        </p:nvCxnSpPr>
        <p:spPr>
          <a:xfrm>
            <a:off x="5109591" y="2666374"/>
            <a:ext cx="75774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9D24E7AE-9A4F-C6CC-6F1D-1138884BD057}"/>
              </a:ext>
            </a:extLst>
          </p:cNvPr>
          <p:cNvCxnSpPr>
            <a:cxnSpLocks/>
            <a:stCxn id="183" idx="6"/>
            <a:endCxn id="184" idx="2"/>
          </p:cNvCxnSpPr>
          <p:nvPr/>
        </p:nvCxnSpPr>
        <p:spPr>
          <a:xfrm flipV="1">
            <a:off x="5109591" y="1993970"/>
            <a:ext cx="757742" cy="67240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E2A60B75-A6AC-BA37-4EB4-C691502AEBB1}"/>
              </a:ext>
            </a:extLst>
          </p:cNvPr>
          <p:cNvCxnSpPr>
            <a:cxnSpLocks/>
            <a:stCxn id="182" idx="6"/>
            <a:endCxn id="185" idx="2"/>
          </p:cNvCxnSpPr>
          <p:nvPr/>
        </p:nvCxnSpPr>
        <p:spPr>
          <a:xfrm>
            <a:off x="5109591" y="1993970"/>
            <a:ext cx="757742" cy="67240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9BB8DE99-FCF2-DEFB-7058-CD5E52EEE727}"/>
              </a:ext>
            </a:extLst>
          </p:cNvPr>
          <p:cNvCxnSpPr>
            <a:cxnSpLocks/>
            <a:stCxn id="186" idx="6"/>
            <a:endCxn id="188" idx="2"/>
          </p:cNvCxnSpPr>
          <p:nvPr/>
        </p:nvCxnSpPr>
        <p:spPr>
          <a:xfrm>
            <a:off x="6428259" y="1993970"/>
            <a:ext cx="575687" cy="37887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A9498F57-AD73-23A5-AC9F-C212BD377F73}"/>
              </a:ext>
            </a:extLst>
          </p:cNvPr>
          <p:cNvCxnSpPr>
            <a:cxnSpLocks/>
            <a:stCxn id="187" idx="6"/>
            <a:endCxn id="188" idx="2"/>
          </p:cNvCxnSpPr>
          <p:nvPr/>
        </p:nvCxnSpPr>
        <p:spPr>
          <a:xfrm flipV="1">
            <a:off x="6428259" y="2372841"/>
            <a:ext cx="575687" cy="29353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>
            <a:extLst>
              <a:ext uri="{FF2B5EF4-FFF2-40B4-BE49-F238E27FC236}">
                <a16:creationId xmlns:a16="http://schemas.microsoft.com/office/drawing/2014/main" id="{A33FBCAB-A536-893F-3E2C-7A5D21C0FA14}"/>
              </a:ext>
            </a:extLst>
          </p:cNvPr>
          <p:cNvCxnSpPr>
            <a:cxnSpLocks/>
            <a:stCxn id="189" idx="6"/>
          </p:cNvCxnSpPr>
          <p:nvPr/>
        </p:nvCxnSpPr>
        <p:spPr>
          <a:xfrm>
            <a:off x="7564873" y="2372841"/>
            <a:ext cx="62981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A785291E-E685-7DEF-B86E-0A5BDAB6511A}"/>
              </a:ext>
            </a:extLst>
          </p:cNvPr>
          <p:cNvSpPr txBox="1"/>
          <p:nvPr/>
        </p:nvSpPr>
        <p:spPr>
          <a:xfrm>
            <a:off x="4567540" y="3123933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입력층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58DEA7BD-9C98-7E40-0925-3FB680C5257C}"/>
              </a:ext>
            </a:extLst>
          </p:cNvPr>
          <p:cNvSpPr txBox="1"/>
          <p:nvPr/>
        </p:nvSpPr>
        <p:spPr>
          <a:xfrm>
            <a:off x="5707902" y="3123933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은닉층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F5A6333E-5B33-D03E-10AD-4B038EF2911F}"/>
              </a:ext>
            </a:extLst>
          </p:cNvPr>
          <p:cNvSpPr txBox="1"/>
          <p:nvPr/>
        </p:nvSpPr>
        <p:spPr>
          <a:xfrm>
            <a:off x="6842925" y="3123933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출력층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E38B2DF3-92C0-43AD-C6DE-8EBBC3B7BC58}"/>
              </a:ext>
            </a:extLst>
          </p:cNvPr>
          <p:cNvSpPr txBox="1"/>
          <p:nvPr/>
        </p:nvSpPr>
        <p:spPr>
          <a:xfrm>
            <a:off x="7407056" y="2757401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활성화 함수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BD95911D-ECE1-C0CD-8B70-8F68A6760320}"/>
                  </a:ext>
                </a:extLst>
              </p:cNvPr>
              <p:cNvSpPr txBox="1"/>
              <p:nvPr/>
            </p:nvSpPr>
            <p:spPr>
              <a:xfrm>
                <a:off x="8286248" y="2220060"/>
                <a:ext cx="4451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BD95911D-ECE1-C0CD-8B70-8F68A6760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6248" y="2220060"/>
                <a:ext cx="445122" cy="369332"/>
              </a:xfrm>
              <a:prstGeom prst="rect">
                <a:avLst/>
              </a:prstGeom>
              <a:blipFill>
                <a:blip r:embed="rId7"/>
                <a:stretch>
                  <a:fillRect t="-6557" r="-23288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D34BDA2-D3EC-6F6A-6958-C5D5BBBF34D1}"/>
              </a:ext>
            </a:extLst>
          </p:cNvPr>
          <p:cNvCxnSpPr>
            <a:stCxn id="183" idx="4"/>
            <a:endCxn id="197" idx="0"/>
          </p:cNvCxnSpPr>
          <p:nvPr/>
        </p:nvCxnSpPr>
        <p:spPr>
          <a:xfrm flipH="1">
            <a:off x="4919560" y="2855810"/>
            <a:ext cx="595" cy="268123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8F7ACE10-7AA6-10A9-E122-A6211CD78223}"/>
              </a:ext>
            </a:extLst>
          </p:cNvPr>
          <p:cNvCxnSpPr>
            <a:cxnSpLocks/>
            <a:stCxn id="185" idx="4"/>
            <a:endCxn id="198" idx="0"/>
          </p:cNvCxnSpPr>
          <p:nvPr/>
        </p:nvCxnSpPr>
        <p:spPr>
          <a:xfrm>
            <a:off x="6056769" y="2855810"/>
            <a:ext cx="3153" cy="268123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>
            <a:extLst>
              <a:ext uri="{FF2B5EF4-FFF2-40B4-BE49-F238E27FC236}">
                <a16:creationId xmlns:a16="http://schemas.microsoft.com/office/drawing/2014/main" id="{FE9D4DB9-BCC6-FC1C-3F4E-67FA3425353A}"/>
              </a:ext>
            </a:extLst>
          </p:cNvPr>
          <p:cNvCxnSpPr>
            <a:cxnSpLocks/>
            <a:stCxn id="188" idx="4"/>
            <a:endCxn id="199" idx="0"/>
          </p:cNvCxnSpPr>
          <p:nvPr/>
        </p:nvCxnSpPr>
        <p:spPr>
          <a:xfrm>
            <a:off x="7193383" y="2562278"/>
            <a:ext cx="1562" cy="56165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연결선: 구부러짐 204">
            <a:extLst>
              <a:ext uri="{FF2B5EF4-FFF2-40B4-BE49-F238E27FC236}">
                <a16:creationId xmlns:a16="http://schemas.microsoft.com/office/drawing/2014/main" id="{76E0374F-8DA1-EC0D-0772-9EC611B776B9}"/>
              </a:ext>
            </a:extLst>
          </p:cNvPr>
          <p:cNvCxnSpPr>
            <a:cxnSpLocks/>
            <a:stCxn id="189" idx="4"/>
            <a:endCxn id="200" idx="0"/>
          </p:cNvCxnSpPr>
          <p:nvPr/>
        </p:nvCxnSpPr>
        <p:spPr>
          <a:xfrm rot="16200000" flipH="1">
            <a:off x="7569482" y="2368233"/>
            <a:ext cx="293532" cy="484803"/>
          </a:xfrm>
          <a:prstGeom prst="curvedConnector3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id="{AFAEFEAA-8CDB-2B47-89FD-35BCB67643E1}"/>
              </a:ext>
            </a:extLst>
          </p:cNvPr>
          <p:cNvCxnSpPr/>
          <p:nvPr/>
        </p:nvCxnSpPr>
        <p:spPr>
          <a:xfrm>
            <a:off x="6056769" y="1443932"/>
            <a:ext cx="0" cy="15262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8F384307-98C2-0ADB-7F2D-E145F36EA39E}"/>
              </a:ext>
            </a:extLst>
          </p:cNvPr>
          <p:cNvCxnSpPr/>
          <p:nvPr/>
        </p:nvCxnSpPr>
        <p:spPr>
          <a:xfrm>
            <a:off x="7193383" y="1456929"/>
            <a:ext cx="0" cy="15262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88681AF3-EEA3-0703-57BB-E143BCDEBD13}"/>
              </a:ext>
            </a:extLst>
          </p:cNvPr>
          <p:cNvCxnSpPr/>
          <p:nvPr/>
        </p:nvCxnSpPr>
        <p:spPr>
          <a:xfrm>
            <a:off x="4907758" y="1518682"/>
            <a:ext cx="0" cy="15262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D5D387BA-2EF6-0139-7AE7-193ED8E428F2}"/>
              </a:ext>
            </a:extLst>
          </p:cNvPr>
          <p:cNvSpPr txBox="1"/>
          <p:nvPr/>
        </p:nvSpPr>
        <p:spPr>
          <a:xfrm>
            <a:off x="4480263" y="1199072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layer0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48767FD5-BF15-9D35-1919-D05B0B109D38}"/>
              </a:ext>
            </a:extLst>
          </p:cNvPr>
          <p:cNvSpPr txBox="1"/>
          <p:nvPr/>
        </p:nvSpPr>
        <p:spPr>
          <a:xfrm>
            <a:off x="5680556" y="118287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layer1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81C3B798-AC76-FF8D-9074-B7C23A182A07}"/>
              </a:ext>
            </a:extLst>
          </p:cNvPr>
          <p:cNvSpPr txBox="1"/>
          <p:nvPr/>
        </p:nvSpPr>
        <p:spPr>
          <a:xfrm>
            <a:off x="6817169" y="1175500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layer2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2803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84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신경망 구조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3.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시작하기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3.1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단일층 신경망 구현</a:t>
            </a: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5171CD3-C612-14F6-32D7-F8369132EBE4}"/>
              </a:ext>
            </a:extLst>
          </p:cNvPr>
          <p:cNvSpPr/>
          <p:nvPr/>
        </p:nvSpPr>
        <p:spPr>
          <a:xfrm>
            <a:off x="1488096" y="1626442"/>
            <a:ext cx="8056334" cy="310854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def __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__(self):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[]   # empty list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손실 함수의 결과값을 저장할 리스트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1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epochs=100):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...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	  for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in indexes:                       # </a:t>
            </a:r>
            <a:r>
              <a:rPr lang="ko-KR" altLang="en-US" sz="1100">
                <a:solidFill>
                  <a:schemeClr val="tx1"/>
                </a:solidFill>
                <a:latin typeface="Consolas" panose="020B0609020204030204" pitchFamily="49" charset="0"/>
              </a:rPr>
              <a:t>모든 샘플에 대해 반복합니다</a:t>
            </a:r>
          </a:p>
          <a:p>
            <a:r>
              <a:rPr lang="ko-KR" altLang="en-US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z = self.forpass(x[i])             # </a:t>
            </a:r>
            <a:r>
              <a:rPr lang="ko-KR" altLang="en-US" sz="1100">
                <a:solidFill>
                  <a:schemeClr val="tx1"/>
                </a:solidFill>
                <a:latin typeface="Consolas" panose="020B0609020204030204" pitchFamily="49" charset="0"/>
              </a:rPr>
              <a:t>정방향 계산</a:t>
            </a:r>
          </a:p>
          <a:p>
            <a:r>
              <a:rPr lang="ko-KR" altLang="en-US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 = self.activation(z)             # </a:t>
            </a:r>
            <a:r>
              <a:rPr lang="ko-KR" altLang="en-US" sz="1100">
                <a:solidFill>
                  <a:schemeClr val="tx1"/>
                </a:solidFill>
                <a:latin typeface="Consolas" panose="020B0609020204030204" pitchFamily="49" charset="0"/>
              </a:rPr>
              <a:t>활성화 함수 적용</a:t>
            </a:r>
          </a:p>
          <a:p>
            <a:r>
              <a:rPr lang="ko-KR" altLang="en-US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err = -(y[i] - a)                  # </a:t>
            </a:r>
            <a:r>
              <a:rPr lang="ko-KR" altLang="en-US" sz="1100">
                <a:solidFill>
                  <a:schemeClr val="tx1"/>
                </a:solidFill>
                <a:latin typeface="Consolas" panose="020B0609020204030204" pitchFamily="49" charset="0"/>
              </a:rPr>
              <a:t>오차 계산</a:t>
            </a:r>
          </a:p>
          <a:p>
            <a:r>
              <a:rPr lang="ko-KR" altLang="en-US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w_grad, b_grad = self.backprop(x[i], err) # </a:t>
            </a:r>
            <a:r>
              <a:rPr lang="ko-KR" altLang="en-US" sz="1100">
                <a:solidFill>
                  <a:schemeClr val="tx1"/>
                </a:solidFill>
                <a:latin typeface="Consolas" panose="020B0609020204030204" pitchFamily="49" charset="0"/>
              </a:rPr>
              <a:t>역방향 계산</a:t>
            </a:r>
          </a:p>
          <a:p>
            <a:r>
              <a:rPr lang="ko-KR" altLang="en-US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 -= w_grad                   # </a:t>
            </a:r>
            <a:r>
              <a:rPr lang="ko-KR" altLang="en-US" sz="1100">
                <a:solidFill>
                  <a:schemeClr val="tx1"/>
                </a:solidFill>
                <a:latin typeface="Consolas" panose="020B0609020204030204" pitchFamily="49" charset="0"/>
              </a:rPr>
              <a:t>가중치 업데이트</a:t>
            </a:r>
          </a:p>
          <a:p>
            <a:r>
              <a:rPr lang="ko-KR" altLang="en-US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 -= b_grad                   # </a:t>
            </a:r>
            <a:r>
              <a:rPr lang="ko-KR" altLang="en-US" sz="1100">
                <a:solidFill>
                  <a:schemeClr val="tx1"/>
                </a:solidFill>
                <a:latin typeface="Consolas" panose="020B0609020204030204" pitchFamily="49" charset="0"/>
              </a:rPr>
              <a:t>절편 업데이트</a:t>
            </a:r>
          </a:p>
          <a:p>
            <a:r>
              <a:rPr lang="ko-KR" altLang="en-US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100">
                <a:solidFill>
                  <a:schemeClr val="tx1"/>
                </a:solidFill>
                <a:latin typeface="Consolas" panose="020B0609020204030204" pitchFamily="49" charset="0"/>
              </a:rPr>
              <a:t>안전한 로그 계산을 위해 클리핑한 후 손실을 누적합니다</a:t>
            </a:r>
          </a:p>
          <a:p>
            <a:r>
              <a:rPr lang="ko-KR" altLang="en-US" sz="1100" b="1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100" b="1">
                <a:solidFill>
                  <a:schemeClr val="tx1"/>
                </a:solidFill>
                <a:latin typeface="Consolas" panose="020B0609020204030204" pitchFamily="49" charset="0"/>
              </a:rPr>
              <a:t>a = </a:t>
            </a:r>
            <a:r>
              <a:rPr lang="en-US" altLang="ko-KR" sz="1100" b="1" err="1">
                <a:solidFill>
                  <a:schemeClr val="tx1"/>
                </a:solidFill>
                <a:latin typeface="Consolas" panose="020B0609020204030204" pitchFamily="49" charset="0"/>
              </a:rPr>
              <a:t>np.clip</a:t>
            </a:r>
            <a:r>
              <a:rPr lang="en-US" altLang="ko-KR" sz="1100" b="1">
                <a:solidFill>
                  <a:schemeClr val="tx1"/>
                </a:solidFill>
                <a:latin typeface="Consolas" panose="020B0609020204030204" pitchFamily="49" charset="0"/>
              </a:rPr>
              <a:t>(a, 1e-10, 1-1e-10)</a:t>
            </a:r>
          </a:p>
          <a:p>
            <a:r>
              <a:rPr lang="en-US" altLang="ko-KR" sz="1100" b="1">
                <a:solidFill>
                  <a:schemeClr val="tx1"/>
                </a:solidFill>
                <a:latin typeface="Consolas" panose="020B0609020204030204" pitchFamily="49" charset="0"/>
              </a:rPr>
              <a:t>                loss += -(y[</a:t>
            </a:r>
            <a:r>
              <a:rPr lang="en-US" altLang="ko-KR" sz="1100" b="1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 b="1">
                <a:solidFill>
                  <a:schemeClr val="tx1"/>
                </a:solidFill>
                <a:latin typeface="Consolas" panose="020B0609020204030204" pitchFamily="49" charset="0"/>
              </a:rPr>
              <a:t>]*np.log(a)+(1-y[</a:t>
            </a:r>
            <a:r>
              <a:rPr lang="en-US" altLang="ko-KR" sz="1100" b="1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 b="1">
                <a:solidFill>
                  <a:schemeClr val="tx1"/>
                </a:solidFill>
                <a:latin typeface="Consolas" panose="020B0609020204030204" pitchFamily="49" charset="0"/>
              </a:rPr>
              <a:t>])*np.log(1-a))</a:t>
            </a:r>
          </a:p>
          <a:p>
            <a:r>
              <a:rPr lang="en-US" altLang="ko-KR" sz="1100" b="1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100" b="1" err="1">
                <a:solidFill>
                  <a:schemeClr val="tx1"/>
                </a:solidFill>
                <a:latin typeface="Consolas" panose="020B0609020204030204" pitchFamily="49" charset="0"/>
              </a:rPr>
              <a:t>에포크마다</a:t>
            </a:r>
            <a:r>
              <a:rPr lang="ko-KR" altLang="en-US" sz="1100" b="1">
                <a:solidFill>
                  <a:schemeClr val="tx1"/>
                </a:solidFill>
                <a:latin typeface="Consolas" panose="020B0609020204030204" pitchFamily="49" charset="0"/>
              </a:rPr>
              <a:t> 평균 손실을 저장합니다</a:t>
            </a:r>
          </a:p>
          <a:p>
            <a:r>
              <a:rPr lang="ko-KR" altLang="en-US" sz="1100" b="1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100" b="1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 sz="1100" b="1">
                <a:solidFill>
                  <a:schemeClr val="tx1"/>
                </a:solidFill>
                <a:latin typeface="Consolas" panose="020B0609020204030204" pitchFamily="49" charset="0"/>
              </a:rPr>
              <a:t>(loss/</a:t>
            </a:r>
            <a:r>
              <a:rPr lang="en-US" altLang="ko-KR" sz="1100" b="1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100" b="1">
                <a:solidFill>
                  <a:schemeClr val="tx1"/>
                </a:solidFill>
                <a:latin typeface="Consolas" panose="020B0609020204030204" pitchFamily="49" charset="0"/>
              </a:rPr>
              <a:t>(y))</a:t>
            </a:r>
            <a:endParaRPr lang="ko-KR" altLang="en-US" sz="11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8C7ACA-BCD7-B426-B365-5876170894CD}"/>
              </a:ext>
            </a:extLst>
          </p:cNvPr>
          <p:cNvSpPr txBox="1"/>
          <p:nvPr/>
        </p:nvSpPr>
        <p:spPr>
          <a:xfrm>
            <a:off x="1399755" y="1150566"/>
            <a:ext cx="3839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손실</a:t>
            </a:r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함수의 결과값 조정해 저장 기능 추가하기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4A2A7B-E2FB-57E8-A08C-6991DAA4885E}"/>
                  </a:ext>
                </a:extLst>
              </p:cNvPr>
              <p:cNvSpPr txBox="1"/>
              <p:nvPr/>
            </p:nvSpPr>
            <p:spPr>
              <a:xfrm>
                <a:off x="3816189" y="5848701"/>
                <a:ext cx="41120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L = -(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ko-K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m:rPr>
                        <m:nor/>
                      </m:rP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+(1−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m:rPr>
                        <m:sty m:val="p"/>
                      </m:rPr>
                      <a:rPr lang="en-US" altLang="ko-K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(1−</m:t>
                    </m:r>
                    <m:r>
                      <m:rPr>
                        <m:sty m:val="p"/>
                      </m:rPr>
                      <a:rPr lang="en-US" altLang="ko-K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4A2A7B-E2FB-57E8-A08C-6991DAA48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189" y="5848701"/>
                <a:ext cx="4112023" cy="369332"/>
              </a:xfrm>
              <a:prstGeom prst="rect">
                <a:avLst/>
              </a:prstGeom>
              <a:blipFill>
                <a:blip r:embed="rId2"/>
                <a:stretch>
                  <a:fillRect l="-1185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4129EC-1664-B72D-F910-9F8351CA6EB1}"/>
                  </a:ext>
                </a:extLst>
              </p:cNvPr>
              <p:cNvSpPr txBox="1"/>
              <p:nvPr/>
            </p:nvSpPr>
            <p:spPr>
              <a:xfrm>
                <a:off x="1488096" y="4922511"/>
                <a:ext cx="876821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1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a</a:t>
                </a:r>
                <a:r>
                  <a:rPr lang="ko-KR" altLang="en-US" sz="1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가 </a:t>
                </a:r>
                <a:r>
                  <a:rPr lang="en-US" altLang="ko-KR" sz="1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0</a:t>
                </a:r>
                <a:r>
                  <a:rPr lang="ko-KR" altLang="en-US" sz="1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에 가까워지면 </a:t>
                </a:r>
                <a:r>
                  <a:rPr lang="en-US" altLang="ko-KR" sz="1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np.log()</a:t>
                </a:r>
                <a:r>
                  <a:rPr lang="ko-KR" altLang="en-US" sz="1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 함수의 값은 음의 무한대가 되고 </a:t>
                </a:r>
                <a:r>
                  <a:rPr lang="en-US" altLang="ko-KR" sz="1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a</a:t>
                </a:r>
                <a:r>
                  <a:rPr lang="ko-KR" altLang="en-US" sz="1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가 </a:t>
                </a:r>
                <a:r>
                  <a:rPr lang="en-US" altLang="ko-KR" sz="1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1</a:t>
                </a:r>
                <a:r>
                  <a:rPr lang="ko-KR" altLang="en-US" sz="1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에 가까워지면 </a:t>
                </a:r>
                <a:r>
                  <a:rPr lang="en-US" altLang="ko-KR" sz="1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np.log()</a:t>
                </a:r>
              </a:p>
              <a:p>
                <a:pPr algn="l"/>
                <a:r>
                  <a:rPr lang="ko-KR" altLang="en-US" sz="1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함수의 값은 </a:t>
                </a:r>
                <a:r>
                  <a:rPr lang="en-US" altLang="ko-KR" sz="1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0</a:t>
                </a:r>
                <a:r>
                  <a:rPr lang="ko-KR" altLang="en-US" sz="1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이 된다</a:t>
                </a:r>
                <a:r>
                  <a:rPr lang="en-US" altLang="ko-KR" sz="1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. </a:t>
                </a:r>
                <a:r>
                  <a:rPr lang="ko-KR" altLang="en-US" sz="1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손실값이 무한해 지면 정확한 값을 계산할 수 없으므로 </a:t>
                </a:r>
                <a:endParaRPr lang="en-US" altLang="ko-KR" sz="14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−1∗10</m:t>
                        </m:r>
                      </m:e>
                      <m: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−10</m:t>
                        </m:r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~ 1−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1∗10</m:t>
                        </m:r>
                      </m:e>
                      <m: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10</m:t>
                        </m:r>
                      </m:sup>
                    </m:sSup>
                  </m:oMath>
                </a14:m>
                <a:r>
                  <a:rPr lang="ko-KR" altLang="en-US" sz="1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 사이가 되록 </a:t>
                </a:r>
                <a:r>
                  <a:rPr lang="en-US" altLang="ko-KR" sz="1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np.clip() </a:t>
                </a:r>
                <a:r>
                  <a:rPr lang="ko-KR" altLang="en-US" sz="1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함수로 조정한다</a:t>
                </a:r>
                <a:r>
                  <a:rPr lang="en-US" altLang="ko-KR" sz="1400">
                    <a:solidFill>
                      <a:schemeClr val="tx1"/>
                    </a:solidFill>
                    <a:latin typeface="S-Core Dream 4 Regular" panose="020B0503030302020204" pitchFamily="34" charset="-127"/>
                    <a:ea typeface="S-Core Dream 4 Regular" panose="020B0503030302020204" pitchFamily="34" charset="-127"/>
                  </a:rPr>
                  <a:t>.</a:t>
                </a:r>
                <a:endParaRPr lang="ko-KR" altLang="en-US" sz="14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4129EC-1664-B72D-F910-9F8351CA6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096" y="4922511"/>
                <a:ext cx="8768211" cy="738664"/>
              </a:xfrm>
              <a:prstGeom prst="rect">
                <a:avLst/>
              </a:prstGeom>
              <a:blipFill>
                <a:blip r:embed="rId3"/>
                <a:stretch>
                  <a:fillRect l="-209" t="-820" b="-73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50873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85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신경망 구조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3.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시작하기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3.1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단일층 신경망 구현</a:t>
            </a: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EBD1D3-265F-D335-13E0-AA3691EF01FA}"/>
              </a:ext>
            </a:extLst>
          </p:cNvPr>
          <p:cNvSpPr txBox="1"/>
          <p:nvPr/>
        </p:nvSpPr>
        <p:spPr>
          <a:xfrm>
            <a:off x="1286473" y="1266984"/>
            <a:ext cx="21371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여러 가지 경사 하강법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C9CAFA6-7433-3BCC-AB62-CA6BD2295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284119"/>
              </p:ext>
            </p:extLst>
          </p:nvPr>
        </p:nvGraphicFramePr>
        <p:xfrm>
          <a:off x="2615576" y="1851014"/>
          <a:ext cx="465320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0640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711744073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181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92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27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172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125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61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ED2E631-57F6-D0DE-7B58-E8A75D80C396}"/>
              </a:ext>
            </a:extLst>
          </p:cNvPr>
          <p:cNvSpPr txBox="1"/>
          <p:nvPr/>
        </p:nvSpPr>
        <p:spPr>
          <a:xfrm>
            <a:off x="1510507" y="1895990"/>
            <a:ext cx="10374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</a:t>
            </a:r>
            <a:r>
              <a:rPr lang="ko-KR" altLang="en-US" sz="105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번째 샘플 </a:t>
            </a:r>
            <a:r>
              <a:rPr lang="en-US" altLang="ko-KR" sz="105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-&gt;</a:t>
            </a:r>
            <a:endParaRPr lang="ko-KR" altLang="en-US" sz="105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30FD0-EB30-9D9C-7E74-CE587186D767}"/>
              </a:ext>
            </a:extLst>
          </p:cNvPr>
          <p:cNvSpPr txBox="1"/>
          <p:nvPr/>
        </p:nvSpPr>
        <p:spPr>
          <a:xfrm>
            <a:off x="1510507" y="2282193"/>
            <a:ext cx="10374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4</a:t>
            </a:r>
            <a:r>
              <a:rPr lang="ko-KR" altLang="en-US" sz="105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번째 샘플 </a:t>
            </a:r>
            <a:r>
              <a:rPr lang="en-US" altLang="ko-KR" sz="105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-&gt;</a:t>
            </a:r>
            <a:endParaRPr lang="ko-KR" altLang="en-US" sz="105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C27B6D-5D14-3FEA-0CF1-DE4DD4E7D473}"/>
              </a:ext>
            </a:extLst>
          </p:cNvPr>
          <p:cNvSpPr txBox="1"/>
          <p:nvPr/>
        </p:nvSpPr>
        <p:spPr>
          <a:xfrm>
            <a:off x="1510507" y="2668395"/>
            <a:ext cx="10374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3</a:t>
            </a:r>
            <a:r>
              <a:rPr lang="ko-KR" altLang="en-US" sz="105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번째 샘플 </a:t>
            </a:r>
            <a:r>
              <a:rPr lang="en-US" altLang="ko-KR" sz="105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-&gt;</a:t>
            </a:r>
            <a:endParaRPr lang="ko-KR" altLang="en-US" sz="105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0" name="오른쪽 중괄호 9">
            <a:extLst>
              <a:ext uri="{FF2B5EF4-FFF2-40B4-BE49-F238E27FC236}">
                <a16:creationId xmlns:a16="http://schemas.microsoft.com/office/drawing/2014/main" id="{8A562E1F-8A7C-937A-1254-6B8E6EDE2510}"/>
              </a:ext>
            </a:extLst>
          </p:cNvPr>
          <p:cNvSpPr/>
          <p:nvPr/>
        </p:nvSpPr>
        <p:spPr>
          <a:xfrm>
            <a:off x="7268776" y="2237217"/>
            <a:ext cx="208157" cy="307777"/>
          </a:xfrm>
          <a:prstGeom prst="righ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72E91F-13C4-6189-D225-3CD819FCB1A4}"/>
              </a:ext>
            </a:extLst>
          </p:cNvPr>
          <p:cNvSpPr txBox="1"/>
          <p:nvPr/>
        </p:nvSpPr>
        <p:spPr>
          <a:xfrm>
            <a:off x="7454631" y="2161754"/>
            <a:ext cx="15135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</a:t>
            </a:r>
            <a:r>
              <a:rPr lang="ko-KR" altLang="en-US" sz="105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개의 샘플을 중복되지</a:t>
            </a:r>
            <a:endParaRPr lang="en-US" altLang="ko-KR" sz="105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ko-KR" altLang="en-US" sz="105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않도록 무작위로 선택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D1B3F3-42A2-99D8-8167-4AEE1A52758D}"/>
              </a:ext>
            </a:extLst>
          </p:cNvPr>
          <p:cNvSpPr txBox="1"/>
          <p:nvPr/>
        </p:nvSpPr>
        <p:spPr>
          <a:xfrm>
            <a:off x="8965553" y="2252605"/>
            <a:ext cx="13099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-&gt; </a:t>
            </a:r>
            <a:r>
              <a:rPr lang="ko-KR" altLang="en-US" sz="105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그레디언트 계산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56321E-EE50-EB5A-4FC7-6279EDFF3DE4}"/>
              </a:ext>
            </a:extLst>
          </p:cNvPr>
          <p:cNvSpPr txBox="1"/>
          <p:nvPr/>
        </p:nvSpPr>
        <p:spPr>
          <a:xfrm>
            <a:off x="4059016" y="3384977"/>
            <a:ext cx="1454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확률적 경사 </a:t>
            </a:r>
            <a:r>
              <a:rPr lang="ko-KR" altLang="en-US" sz="1200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하강법</a:t>
            </a:r>
            <a:endParaRPr lang="ko-KR" altLang="en-US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472877EE-E843-A891-CE90-558129C39C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470059"/>
              </p:ext>
            </p:extLst>
          </p:nvPr>
        </p:nvGraphicFramePr>
        <p:xfrm>
          <a:off x="2611813" y="4108910"/>
          <a:ext cx="465320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0640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711744073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181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92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27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172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125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61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36B6290-2ADB-1041-13C6-C96C7B95C11F}"/>
              </a:ext>
            </a:extLst>
          </p:cNvPr>
          <p:cNvSpPr txBox="1"/>
          <p:nvPr/>
        </p:nvSpPr>
        <p:spPr>
          <a:xfrm>
            <a:off x="1506744" y="4153886"/>
            <a:ext cx="10374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</a:t>
            </a:r>
            <a:r>
              <a:rPr lang="ko-KR" altLang="en-US" sz="105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번째 샘플 </a:t>
            </a:r>
            <a:r>
              <a:rPr lang="en-US" altLang="ko-KR" sz="105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-&gt;</a:t>
            </a:r>
            <a:endParaRPr lang="ko-KR" altLang="en-US" sz="105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D8ECAC-A1FB-08CB-C533-9B7AAA604298}"/>
              </a:ext>
            </a:extLst>
          </p:cNvPr>
          <p:cNvSpPr txBox="1"/>
          <p:nvPr/>
        </p:nvSpPr>
        <p:spPr>
          <a:xfrm>
            <a:off x="1506744" y="4540089"/>
            <a:ext cx="10374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</a:t>
            </a:r>
            <a:r>
              <a:rPr lang="ko-KR" altLang="en-US" sz="105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번째 샘플 </a:t>
            </a:r>
            <a:r>
              <a:rPr lang="en-US" altLang="ko-KR" sz="105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-&gt;</a:t>
            </a:r>
            <a:endParaRPr lang="ko-KR" altLang="en-US" sz="105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218921-C1B6-E09C-AD48-37B0377ADAEF}"/>
              </a:ext>
            </a:extLst>
          </p:cNvPr>
          <p:cNvSpPr txBox="1"/>
          <p:nvPr/>
        </p:nvSpPr>
        <p:spPr>
          <a:xfrm>
            <a:off x="1506744" y="4926291"/>
            <a:ext cx="10374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3</a:t>
            </a:r>
            <a:r>
              <a:rPr lang="ko-KR" altLang="en-US" sz="105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번째 샘플 </a:t>
            </a:r>
            <a:r>
              <a:rPr lang="en-US" altLang="ko-KR" sz="105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-&gt;</a:t>
            </a:r>
            <a:endParaRPr lang="ko-KR" altLang="en-US" sz="105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9" name="오른쪽 중괄호 18">
            <a:extLst>
              <a:ext uri="{FF2B5EF4-FFF2-40B4-BE49-F238E27FC236}">
                <a16:creationId xmlns:a16="http://schemas.microsoft.com/office/drawing/2014/main" id="{8C460A13-40CB-E07E-159C-DE47B4AFF3F5}"/>
              </a:ext>
            </a:extLst>
          </p:cNvPr>
          <p:cNvSpPr/>
          <p:nvPr/>
        </p:nvSpPr>
        <p:spPr>
          <a:xfrm>
            <a:off x="7265013" y="4108910"/>
            <a:ext cx="208157" cy="1484001"/>
          </a:xfrm>
          <a:prstGeom prst="righ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0D05B5-B51F-45EB-3076-8E2A67BF394C}"/>
              </a:ext>
            </a:extLst>
          </p:cNvPr>
          <p:cNvSpPr txBox="1"/>
          <p:nvPr/>
        </p:nvSpPr>
        <p:spPr>
          <a:xfrm>
            <a:off x="7470104" y="4712410"/>
            <a:ext cx="14686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전체 샘플들 모두 선택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B77737-7D90-19DC-3385-9596715C63CC}"/>
              </a:ext>
            </a:extLst>
          </p:cNvPr>
          <p:cNvSpPr txBox="1"/>
          <p:nvPr/>
        </p:nvSpPr>
        <p:spPr>
          <a:xfrm>
            <a:off x="4055253" y="5642873"/>
            <a:ext cx="13067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배치 경사 하강법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FF4262-936A-8E60-BED1-3B5E008A129C}"/>
              </a:ext>
            </a:extLst>
          </p:cNvPr>
          <p:cNvSpPr txBox="1"/>
          <p:nvPr/>
        </p:nvSpPr>
        <p:spPr>
          <a:xfrm>
            <a:off x="5413411" y="338497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(SGD)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65013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86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신경망 구조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3.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시작하기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3.1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단일층 신경망 구현</a:t>
            </a: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12C58C-149F-9AF1-34BB-C059DED45610}"/>
              </a:ext>
            </a:extLst>
          </p:cNvPr>
          <p:cNvSpPr txBox="1"/>
          <p:nvPr/>
        </p:nvSpPr>
        <p:spPr>
          <a:xfrm>
            <a:off x="1410147" y="1251989"/>
            <a:ext cx="1901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여러 가지 경사 하강법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7587141-C66E-EB4A-C8E0-C30F14C690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919339"/>
              </p:ext>
            </p:extLst>
          </p:nvPr>
        </p:nvGraphicFramePr>
        <p:xfrm>
          <a:off x="2716767" y="1836019"/>
          <a:ext cx="465320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0640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711744073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181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92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27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172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125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61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06D82DE-5FB7-F785-20F0-93B001BE9CB6}"/>
              </a:ext>
            </a:extLst>
          </p:cNvPr>
          <p:cNvSpPr txBox="1"/>
          <p:nvPr/>
        </p:nvSpPr>
        <p:spPr>
          <a:xfrm>
            <a:off x="1664170" y="1854759"/>
            <a:ext cx="10374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</a:t>
            </a:r>
            <a:r>
              <a:rPr lang="ko-KR" altLang="en-US" sz="105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번째 샘플 </a:t>
            </a:r>
            <a:r>
              <a:rPr lang="en-US" altLang="ko-KR" sz="105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-&gt;</a:t>
            </a:r>
            <a:endParaRPr lang="ko-KR" altLang="en-US" sz="105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96382D-CF39-26DE-6D07-22BDD9712A01}"/>
              </a:ext>
            </a:extLst>
          </p:cNvPr>
          <p:cNvSpPr txBox="1"/>
          <p:nvPr/>
        </p:nvSpPr>
        <p:spPr>
          <a:xfrm>
            <a:off x="1664170" y="2240962"/>
            <a:ext cx="10374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</a:t>
            </a:r>
            <a:r>
              <a:rPr lang="ko-KR" altLang="en-US" sz="105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번째 샘플 </a:t>
            </a:r>
            <a:r>
              <a:rPr lang="en-US" altLang="ko-KR" sz="105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-&gt;</a:t>
            </a:r>
            <a:endParaRPr lang="ko-KR" altLang="en-US" sz="105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E1406E-7C32-99D0-501B-D7EEFBDEDBBF}"/>
              </a:ext>
            </a:extLst>
          </p:cNvPr>
          <p:cNvSpPr txBox="1"/>
          <p:nvPr/>
        </p:nvSpPr>
        <p:spPr>
          <a:xfrm>
            <a:off x="1664170" y="2627164"/>
            <a:ext cx="10374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3</a:t>
            </a:r>
            <a:r>
              <a:rPr lang="ko-KR" altLang="en-US" sz="105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번째 샘플 </a:t>
            </a:r>
            <a:r>
              <a:rPr lang="en-US" altLang="ko-KR" sz="105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-&gt;</a:t>
            </a:r>
            <a:endParaRPr lang="ko-KR" altLang="en-US" sz="105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F7CE66-01EA-2D96-4A0C-5F81EDDF6A56}"/>
              </a:ext>
            </a:extLst>
          </p:cNvPr>
          <p:cNvSpPr txBox="1"/>
          <p:nvPr/>
        </p:nvSpPr>
        <p:spPr>
          <a:xfrm>
            <a:off x="7786279" y="2222222"/>
            <a:ext cx="1492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전체 샘플 중 몇 개의</a:t>
            </a:r>
            <a:endParaRPr lang="en-US" altLang="ko-KR" sz="1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ko-KR" altLang="en-US" sz="1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샘플을 중복되지 않도록</a:t>
            </a:r>
            <a:endParaRPr lang="en-US" altLang="ko-KR" sz="1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ko-KR" altLang="en-US" sz="1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무작위로 선택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196BD5-D1B5-CA29-D45E-70E81DFE9459}"/>
              </a:ext>
            </a:extLst>
          </p:cNvPr>
          <p:cNvSpPr txBox="1"/>
          <p:nvPr/>
        </p:nvSpPr>
        <p:spPr>
          <a:xfrm>
            <a:off x="9135505" y="2346919"/>
            <a:ext cx="12538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-&gt; </a:t>
            </a:r>
            <a:r>
              <a:rPr lang="ko-KR" altLang="en-US" sz="1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그레디언트 계산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D8AB10-23A7-CFDD-B091-2EDD2EE961FA}"/>
              </a:ext>
            </a:extLst>
          </p:cNvPr>
          <p:cNvSpPr txBox="1"/>
          <p:nvPr/>
        </p:nvSpPr>
        <p:spPr>
          <a:xfrm>
            <a:off x="4160207" y="3369982"/>
            <a:ext cx="1646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미니 배치 경사 하강법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49FE892-7153-72F1-5EB1-AACC446F2380}"/>
              </a:ext>
            </a:extLst>
          </p:cNvPr>
          <p:cNvSpPr/>
          <p:nvPr/>
        </p:nvSpPr>
        <p:spPr>
          <a:xfrm>
            <a:off x="7247304" y="1946872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875DBC5-FD45-1D85-3011-2681122E702A}"/>
              </a:ext>
            </a:extLst>
          </p:cNvPr>
          <p:cNvSpPr/>
          <p:nvPr/>
        </p:nvSpPr>
        <p:spPr>
          <a:xfrm>
            <a:off x="7247303" y="2315662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08AA8C9-0568-52C2-BC1B-EEB82CEEA564}"/>
              </a:ext>
            </a:extLst>
          </p:cNvPr>
          <p:cNvSpPr/>
          <p:nvPr/>
        </p:nvSpPr>
        <p:spPr>
          <a:xfrm>
            <a:off x="7247304" y="2693118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FC794C7-0C5E-20F7-5AE0-628B9B3CFE1C}"/>
              </a:ext>
            </a:extLst>
          </p:cNvPr>
          <p:cNvSpPr/>
          <p:nvPr/>
        </p:nvSpPr>
        <p:spPr>
          <a:xfrm>
            <a:off x="7247303" y="3061908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A55D09C0-9117-92DA-AA7E-4BD9E6B3B429}"/>
              </a:ext>
            </a:extLst>
          </p:cNvPr>
          <p:cNvCxnSpPr>
            <a:stCxn id="14" idx="6"/>
            <a:endCxn id="16" idx="6"/>
          </p:cNvCxnSpPr>
          <p:nvPr/>
        </p:nvCxnSpPr>
        <p:spPr>
          <a:xfrm>
            <a:off x="7403421" y="2024931"/>
            <a:ext cx="12700" cy="746246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A93BA820-66F2-0AD9-AD02-C81828955AD3}"/>
              </a:ext>
            </a:extLst>
          </p:cNvPr>
          <p:cNvCxnSpPr>
            <a:cxnSpLocks/>
            <a:stCxn id="15" idx="6"/>
            <a:endCxn id="17" idx="6"/>
          </p:cNvCxnSpPr>
          <p:nvPr/>
        </p:nvCxnSpPr>
        <p:spPr>
          <a:xfrm>
            <a:off x="7403420" y="2393721"/>
            <a:ext cx="12700" cy="746246"/>
          </a:xfrm>
          <a:prstGeom prst="bentConnector3">
            <a:avLst>
              <a:gd name="adj1" fmla="val 2502441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C0D2B8E-1429-A0C2-EF91-089FE85E670C}"/>
              </a:ext>
            </a:extLst>
          </p:cNvPr>
          <p:cNvGrpSpPr/>
          <p:nvPr/>
        </p:nvGrpSpPr>
        <p:grpSpPr>
          <a:xfrm>
            <a:off x="2801842" y="3891298"/>
            <a:ext cx="6080455" cy="2317735"/>
            <a:chOff x="1879949" y="3891298"/>
            <a:chExt cx="6080455" cy="2317735"/>
          </a:xfrm>
        </p:grpSpPr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56513878-E4A8-5C98-FAB8-3D8A9BCBBE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1849" y="4147455"/>
              <a:ext cx="0" cy="18277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20EFC04C-1360-C5C0-3704-0D628CD018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9949" y="5782292"/>
              <a:ext cx="2295121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3B4B74-D578-A6CF-5C43-E79232F9FD0B}"/>
                    </a:ext>
                  </a:extLst>
                </p:cNvPr>
                <p:cNvSpPr txBox="1"/>
                <p:nvPr/>
              </p:nvSpPr>
              <p:spPr>
                <a:xfrm>
                  <a:off x="4086717" y="5656162"/>
                  <a:ext cx="475655" cy="2522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8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F3B4B74-D578-A6CF-5C43-E79232F9FD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6717" y="5656162"/>
                  <a:ext cx="475655" cy="252259"/>
                </a:xfrm>
                <a:prstGeom prst="rect">
                  <a:avLst/>
                </a:prstGeom>
                <a:blipFill>
                  <a:blip r:embed="rId2"/>
                  <a:stretch>
                    <a:fillRect b="-4634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B38CF8D2-DB84-1E8C-AD00-E32FD8871B5E}"/>
                    </a:ext>
                  </a:extLst>
                </p:cNvPr>
                <p:cNvSpPr txBox="1"/>
                <p:nvPr/>
              </p:nvSpPr>
              <p:spPr>
                <a:xfrm>
                  <a:off x="1902543" y="3899858"/>
                  <a:ext cx="480053" cy="2522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18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B38CF8D2-DB84-1E8C-AD00-E32FD8871B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2543" y="3899858"/>
                  <a:ext cx="480053" cy="252259"/>
                </a:xfrm>
                <a:prstGeom prst="rect">
                  <a:avLst/>
                </a:prstGeom>
                <a:blipFill>
                  <a:blip r:embed="rId3"/>
                  <a:stretch>
                    <a:fillRect b="-4634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EA83E46-8453-6E96-BB3B-A780BA299199}"/>
                </a:ext>
              </a:extLst>
            </p:cNvPr>
            <p:cNvSpPr txBox="1"/>
            <p:nvPr/>
          </p:nvSpPr>
          <p:spPr>
            <a:xfrm>
              <a:off x="2382596" y="5932034"/>
              <a:ext cx="1454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확률적 경사 하강법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2C0EBD8-0006-16A7-FCDE-A225D8C8FADF}"/>
                </a:ext>
              </a:extLst>
            </p:cNvPr>
            <p:cNvSpPr/>
            <p:nvPr/>
          </p:nvSpPr>
          <p:spPr>
            <a:xfrm>
              <a:off x="3741553" y="4239023"/>
              <a:ext cx="110507" cy="913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178BAFEE-35EF-4D00-A2A0-B7D87012B19F}"/>
                </a:ext>
              </a:extLst>
            </p:cNvPr>
            <p:cNvSpPr/>
            <p:nvPr/>
          </p:nvSpPr>
          <p:spPr>
            <a:xfrm>
              <a:off x="2561919" y="5455216"/>
              <a:ext cx="110507" cy="913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52690BB1-3BAC-CBFB-425B-78B7BE7B2081}"/>
                </a:ext>
              </a:extLst>
            </p:cNvPr>
            <p:cNvSpPr/>
            <p:nvPr/>
          </p:nvSpPr>
          <p:spPr>
            <a:xfrm>
              <a:off x="2641796" y="4066384"/>
              <a:ext cx="1671147" cy="1401424"/>
            </a:xfrm>
            <a:custGeom>
              <a:avLst/>
              <a:gdLst>
                <a:gd name="connsiteX0" fmla="*/ 0 w 2022087"/>
                <a:gd name="connsiteY0" fmla="*/ 2051825 h 2051825"/>
                <a:gd name="connsiteX1" fmla="*/ 7434 w 2022087"/>
                <a:gd name="connsiteY1" fmla="*/ 1992351 h 2051825"/>
                <a:gd name="connsiteX2" fmla="*/ 22302 w 2022087"/>
                <a:gd name="connsiteY2" fmla="*/ 1947747 h 2051825"/>
                <a:gd name="connsiteX3" fmla="*/ 29736 w 2022087"/>
                <a:gd name="connsiteY3" fmla="*/ 1865971 h 2051825"/>
                <a:gd name="connsiteX4" fmla="*/ 37170 w 2022087"/>
                <a:gd name="connsiteY4" fmla="*/ 1813932 h 2051825"/>
                <a:gd name="connsiteX5" fmla="*/ 44604 w 2022087"/>
                <a:gd name="connsiteY5" fmla="*/ 1732156 h 2051825"/>
                <a:gd name="connsiteX6" fmla="*/ 59473 w 2022087"/>
                <a:gd name="connsiteY6" fmla="*/ 1598342 h 2051825"/>
                <a:gd name="connsiteX7" fmla="*/ 74341 w 2022087"/>
                <a:gd name="connsiteY7" fmla="*/ 1524000 h 2051825"/>
                <a:gd name="connsiteX8" fmla="*/ 111512 w 2022087"/>
                <a:gd name="connsiteY8" fmla="*/ 1553737 h 2051825"/>
                <a:gd name="connsiteX9" fmla="*/ 133814 w 2022087"/>
                <a:gd name="connsiteY9" fmla="*/ 1568605 h 2051825"/>
                <a:gd name="connsiteX10" fmla="*/ 185853 w 2022087"/>
                <a:gd name="connsiteY10" fmla="*/ 1613210 h 2051825"/>
                <a:gd name="connsiteX11" fmla="*/ 215590 w 2022087"/>
                <a:gd name="connsiteY11" fmla="*/ 1650381 h 2051825"/>
                <a:gd name="connsiteX12" fmla="*/ 245326 w 2022087"/>
                <a:gd name="connsiteY12" fmla="*/ 1657815 h 2051825"/>
                <a:gd name="connsiteX13" fmla="*/ 267629 w 2022087"/>
                <a:gd name="connsiteY13" fmla="*/ 1665249 h 2051825"/>
                <a:gd name="connsiteX14" fmla="*/ 312234 w 2022087"/>
                <a:gd name="connsiteY14" fmla="*/ 1687551 h 2051825"/>
                <a:gd name="connsiteX15" fmla="*/ 334536 w 2022087"/>
                <a:gd name="connsiteY15" fmla="*/ 1702420 h 2051825"/>
                <a:gd name="connsiteX16" fmla="*/ 394009 w 2022087"/>
                <a:gd name="connsiteY16" fmla="*/ 1724722 h 2051825"/>
                <a:gd name="connsiteX17" fmla="*/ 423746 w 2022087"/>
                <a:gd name="connsiteY17" fmla="*/ 1732156 h 2051825"/>
                <a:gd name="connsiteX18" fmla="*/ 446048 w 2022087"/>
                <a:gd name="connsiteY18" fmla="*/ 1672683 h 2051825"/>
                <a:gd name="connsiteX19" fmla="*/ 460917 w 2022087"/>
                <a:gd name="connsiteY19" fmla="*/ 1613210 h 2051825"/>
                <a:gd name="connsiteX20" fmla="*/ 468351 w 2022087"/>
                <a:gd name="connsiteY20" fmla="*/ 1590908 h 2051825"/>
                <a:gd name="connsiteX21" fmla="*/ 475785 w 2022087"/>
                <a:gd name="connsiteY21" fmla="*/ 1553737 h 2051825"/>
                <a:gd name="connsiteX22" fmla="*/ 483219 w 2022087"/>
                <a:gd name="connsiteY22" fmla="*/ 1434791 h 2051825"/>
                <a:gd name="connsiteX23" fmla="*/ 527824 w 2022087"/>
                <a:gd name="connsiteY23" fmla="*/ 1442225 h 2051825"/>
                <a:gd name="connsiteX24" fmla="*/ 564995 w 2022087"/>
                <a:gd name="connsiteY24" fmla="*/ 1479395 h 2051825"/>
                <a:gd name="connsiteX25" fmla="*/ 594731 w 2022087"/>
                <a:gd name="connsiteY25" fmla="*/ 1494264 h 2051825"/>
                <a:gd name="connsiteX26" fmla="*/ 646770 w 2022087"/>
                <a:gd name="connsiteY26" fmla="*/ 1538869 h 2051825"/>
                <a:gd name="connsiteX27" fmla="*/ 676507 w 2022087"/>
                <a:gd name="connsiteY27" fmla="*/ 1553737 h 2051825"/>
                <a:gd name="connsiteX28" fmla="*/ 698809 w 2022087"/>
                <a:gd name="connsiteY28" fmla="*/ 1561171 h 2051825"/>
                <a:gd name="connsiteX29" fmla="*/ 743414 w 2022087"/>
                <a:gd name="connsiteY29" fmla="*/ 1590908 h 2051825"/>
                <a:gd name="connsiteX30" fmla="*/ 788019 w 2022087"/>
                <a:gd name="connsiteY30" fmla="*/ 1605776 h 2051825"/>
                <a:gd name="connsiteX31" fmla="*/ 810322 w 2022087"/>
                <a:gd name="connsiteY31" fmla="*/ 1613210 h 2051825"/>
                <a:gd name="connsiteX32" fmla="*/ 832624 w 2022087"/>
                <a:gd name="connsiteY32" fmla="*/ 1628078 h 2051825"/>
                <a:gd name="connsiteX33" fmla="*/ 921834 w 2022087"/>
                <a:gd name="connsiteY33" fmla="*/ 1628078 h 2051825"/>
                <a:gd name="connsiteX34" fmla="*/ 936702 w 2022087"/>
                <a:gd name="connsiteY34" fmla="*/ 1590908 h 2051825"/>
                <a:gd name="connsiteX35" fmla="*/ 959004 w 2022087"/>
                <a:gd name="connsiteY35" fmla="*/ 1576039 h 2051825"/>
                <a:gd name="connsiteX36" fmla="*/ 973873 w 2022087"/>
                <a:gd name="connsiteY36" fmla="*/ 1561171 h 2051825"/>
                <a:gd name="connsiteX37" fmla="*/ 1011043 w 2022087"/>
                <a:gd name="connsiteY37" fmla="*/ 1516566 h 2051825"/>
                <a:gd name="connsiteX38" fmla="*/ 1025912 w 2022087"/>
                <a:gd name="connsiteY38" fmla="*/ 1486830 h 2051825"/>
                <a:gd name="connsiteX39" fmla="*/ 1048214 w 2022087"/>
                <a:gd name="connsiteY39" fmla="*/ 1479395 h 2051825"/>
                <a:gd name="connsiteX40" fmla="*/ 1070517 w 2022087"/>
                <a:gd name="connsiteY40" fmla="*/ 1464527 h 2051825"/>
                <a:gd name="connsiteX41" fmla="*/ 1085385 w 2022087"/>
                <a:gd name="connsiteY41" fmla="*/ 1442225 h 2051825"/>
                <a:gd name="connsiteX42" fmla="*/ 1107687 w 2022087"/>
                <a:gd name="connsiteY42" fmla="*/ 1434791 h 2051825"/>
                <a:gd name="connsiteX43" fmla="*/ 1152292 w 2022087"/>
                <a:gd name="connsiteY43" fmla="*/ 1405054 h 2051825"/>
                <a:gd name="connsiteX44" fmla="*/ 1174595 w 2022087"/>
                <a:gd name="connsiteY44" fmla="*/ 1390186 h 2051825"/>
                <a:gd name="connsiteX45" fmla="*/ 1189463 w 2022087"/>
                <a:gd name="connsiteY45" fmla="*/ 1449659 h 2051825"/>
                <a:gd name="connsiteX46" fmla="*/ 1196897 w 2022087"/>
                <a:gd name="connsiteY46" fmla="*/ 1479395 h 2051825"/>
                <a:gd name="connsiteX47" fmla="*/ 1204331 w 2022087"/>
                <a:gd name="connsiteY47" fmla="*/ 1553737 h 2051825"/>
                <a:gd name="connsiteX48" fmla="*/ 1219200 w 2022087"/>
                <a:gd name="connsiteY48" fmla="*/ 1576039 h 2051825"/>
                <a:gd name="connsiteX49" fmla="*/ 1226634 w 2022087"/>
                <a:gd name="connsiteY49" fmla="*/ 1598342 h 2051825"/>
                <a:gd name="connsiteX50" fmla="*/ 1234068 w 2022087"/>
                <a:gd name="connsiteY50" fmla="*/ 1635512 h 2051825"/>
                <a:gd name="connsiteX51" fmla="*/ 1248936 w 2022087"/>
                <a:gd name="connsiteY51" fmla="*/ 1687551 h 2051825"/>
                <a:gd name="connsiteX52" fmla="*/ 1263804 w 2022087"/>
                <a:gd name="connsiteY52" fmla="*/ 1717288 h 2051825"/>
                <a:gd name="connsiteX53" fmla="*/ 1271239 w 2022087"/>
                <a:gd name="connsiteY53" fmla="*/ 1761893 h 2051825"/>
                <a:gd name="connsiteX54" fmla="*/ 1300975 w 2022087"/>
                <a:gd name="connsiteY54" fmla="*/ 1813932 h 2051825"/>
                <a:gd name="connsiteX55" fmla="*/ 1315843 w 2022087"/>
                <a:gd name="connsiteY55" fmla="*/ 1791630 h 2051825"/>
                <a:gd name="connsiteX56" fmla="*/ 1323278 w 2022087"/>
                <a:gd name="connsiteY56" fmla="*/ 1761893 h 2051825"/>
                <a:gd name="connsiteX57" fmla="*/ 1330712 w 2022087"/>
                <a:gd name="connsiteY57" fmla="*/ 1739591 h 2051825"/>
                <a:gd name="connsiteX58" fmla="*/ 1338146 w 2022087"/>
                <a:gd name="connsiteY58" fmla="*/ 1702420 h 2051825"/>
                <a:gd name="connsiteX59" fmla="*/ 1353014 w 2022087"/>
                <a:gd name="connsiteY59" fmla="*/ 1672683 h 2051825"/>
                <a:gd name="connsiteX60" fmla="*/ 1367883 w 2022087"/>
                <a:gd name="connsiteY60" fmla="*/ 1330712 h 2051825"/>
                <a:gd name="connsiteX61" fmla="*/ 1375317 w 2022087"/>
                <a:gd name="connsiteY61" fmla="*/ 1241503 h 2051825"/>
                <a:gd name="connsiteX62" fmla="*/ 1390185 w 2022087"/>
                <a:gd name="connsiteY62" fmla="*/ 1196898 h 2051825"/>
                <a:gd name="connsiteX63" fmla="*/ 1397619 w 2022087"/>
                <a:gd name="connsiteY63" fmla="*/ 1159727 h 2051825"/>
                <a:gd name="connsiteX64" fmla="*/ 1405053 w 2022087"/>
                <a:gd name="connsiteY64" fmla="*/ 1107688 h 2051825"/>
                <a:gd name="connsiteX65" fmla="*/ 1419922 w 2022087"/>
                <a:gd name="connsiteY65" fmla="*/ 1077951 h 2051825"/>
                <a:gd name="connsiteX66" fmla="*/ 1442224 w 2022087"/>
                <a:gd name="connsiteY66" fmla="*/ 1085386 h 2051825"/>
                <a:gd name="connsiteX67" fmla="*/ 1471961 w 2022087"/>
                <a:gd name="connsiteY67" fmla="*/ 1107688 h 2051825"/>
                <a:gd name="connsiteX68" fmla="*/ 1509131 w 2022087"/>
                <a:gd name="connsiteY68" fmla="*/ 1152293 h 2051825"/>
                <a:gd name="connsiteX69" fmla="*/ 1516565 w 2022087"/>
                <a:gd name="connsiteY69" fmla="*/ 1174595 h 2051825"/>
                <a:gd name="connsiteX70" fmla="*/ 1531434 w 2022087"/>
                <a:gd name="connsiteY70" fmla="*/ 1189464 h 2051825"/>
                <a:gd name="connsiteX71" fmla="*/ 1576039 w 2022087"/>
                <a:gd name="connsiteY71" fmla="*/ 1226634 h 2051825"/>
                <a:gd name="connsiteX72" fmla="*/ 1605775 w 2022087"/>
                <a:gd name="connsiteY72" fmla="*/ 1256371 h 2051825"/>
                <a:gd name="connsiteX73" fmla="*/ 1642946 w 2022087"/>
                <a:gd name="connsiteY73" fmla="*/ 1300976 h 2051825"/>
                <a:gd name="connsiteX74" fmla="*/ 1665248 w 2022087"/>
                <a:gd name="connsiteY74" fmla="*/ 1308410 h 2051825"/>
                <a:gd name="connsiteX75" fmla="*/ 1709853 w 2022087"/>
                <a:gd name="connsiteY75" fmla="*/ 1330712 h 2051825"/>
                <a:gd name="connsiteX76" fmla="*/ 1724722 w 2022087"/>
                <a:gd name="connsiteY76" fmla="*/ 1345581 h 2051825"/>
                <a:gd name="connsiteX77" fmla="*/ 1732156 w 2022087"/>
                <a:gd name="connsiteY77" fmla="*/ 1375317 h 2051825"/>
                <a:gd name="connsiteX78" fmla="*/ 1769326 w 2022087"/>
                <a:gd name="connsiteY78" fmla="*/ 1405054 h 2051825"/>
                <a:gd name="connsiteX79" fmla="*/ 1806497 w 2022087"/>
                <a:gd name="connsiteY79" fmla="*/ 1427356 h 2051825"/>
                <a:gd name="connsiteX80" fmla="*/ 1813931 w 2022087"/>
                <a:gd name="connsiteY80" fmla="*/ 1397620 h 2051825"/>
                <a:gd name="connsiteX81" fmla="*/ 1791629 w 2022087"/>
                <a:gd name="connsiteY81" fmla="*/ 1338147 h 2051825"/>
                <a:gd name="connsiteX82" fmla="*/ 1784195 w 2022087"/>
                <a:gd name="connsiteY82" fmla="*/ 1315844 h 2051825"/>
                <a:gd name="connsiteX83" fmla="*/ 1769326 w 2022087"/>
                <a:gd name="connsiteY83" fmla="*/ 1300976 h 2051825"/>
                <a:gd name="connsiteX84" fmla="*/ 1732156 w 2022087"/>
                <a:gd name="connsiteY84" fmla="*/ 1263805 h 2051825"/>
                <a:gd name="connsiteX85" fmla="*/ 1702419 w 2022087"/>
                <a:gd name="connsiteY85" fmla="*/ 1226634 h 2051825"/>
                <a:gd name="connsiteX86" fmla="*/ 1680117 w 2022087"/>
                <a:gd name="connsiteY86" fmla="*/ 1196898 h 2051825"/>
                <a:gd name="connsiteX87" fmla="*/ 1650380 w 2022087"/>
                <a:gd name="connsiteY87" fmla="*/ 1137425 h 2051825"/>
                <a:gd name="connsiteX88" fmla="*/ 1620643 w 2022087"/>
                <a:gd name="connsiteY88" fmla="*/ 1085386 h 2051825"/>
                <a:gd name="connsiteX89" fmla="*/ 1605775 w 2022087"/>
                <a:gd name="connsiteY89" fmla="*/ 1048215 h 2051825"/>
                <a:gd name="connsiteX90" fmla="*/ 1576039 w 2022087"/>
                <a:gd name="connsiteY90" fmla="*/ 1025912 h 2051825"/>
                <a:gd name="connsiteX91" fmla="*/ 1531434 w 2022087"/>
                <a:gd name="connsiteY91" fmla="*/ 951571 h 2051825"/>
                <a:gd name="connsiteX92" fmla="*/ 1516565 w 2022087"/>
                <a:gd name="connsiteY92" fmla="*/ 929269 h 2051825"/>
                <a:gd name="connsiteX93" fmla="*/ 1479395 w 2022087"/>
                <a:gd name="connsiteY93" fmla="*/ 892098 h 2051825"/>
                <a:gd name="connsiteX94" fmla="*/ 1427356 w 2022087"/>
                <a:gd name="connsiteY94" fmla="*/ 817756 h 2051825"/>
                <a:gd name="connsiteX95" fmla="*/ 1390185 w 2022087"/>
                <a:gd name="connsiteY95" fmla="*/ 780586 h 2051825"/>
                <a:gd name="connsiteX96" fmla="*/ 1367883 w 2022087"/>
                <a:gd name="connsiteY96" fmla="*/ 758283 h 2051825"/>
                <a:gd name="connsiteX97" fmla="*/ 1390185 w 2022087"/>
                <a:gd name="connsiteY97" fmla="*/ 750849 h 2051825"/>
                <a:gd name="connsiteX98" fmla="*/ 1471961 w 2022087"/>
                <a:gd name="connsiteY98" fmla="*/ 773151 h 2051825"/>
                <a:gd name="connsiteX99" fmla="*/ 1486829 w 2022087"/>
                <a:gd name="connsiteY99" fmla="*/ 788020 h 2051825"/>
                <a:gd name="connsiteX100" fmla="*/ 1561170 w 2022087"/>
                <a:gd name="connsiteY100" fmla="*/ 802888 h 2051825"/>
                <a:gd name="connsiteX101" fmla="*/ 1576039 w 2022087"/>
                <a:gd name="connsiteY101" fmla="*/ 817756 h 2051825"/>
                <a:gd name="connsiteX102" fmla="*/ 1605775 w 2022087"/>
                <a:gd name="connsiteY102" fmla="*/ 825191 h 2051825"/>
                <a:gd name="connsiteX103" fmla="*/ 1628078 w 2022087"/>
                <a:gd name="connsiteY103" fmla="*/ 832625 h 2051825"/>
                <a:gd name="connsiteX104" fmla="*/ 1650380 w 2022087"/>
                <a:gd name="connsiteY104" fmla="*/ 847493 h 2051825"/>
                <a:gd name="connsiteX105" fmla="*/ 1717287 w 2022087"/>
                <a:gd name="connsiteY105" fmla="*/ 735981 h 2051825"/>
                <a:gd name="connsiteX106" fmla="*/ 1784195 w 2022087"/>
                <a:gd name="connsiteY106" fmla="*/ 743415 h 2051825"/>
                <a:gd name="connsiteX107" fmla="*/ 1806497 w 2022087"/>
                <a:gd name="connsiteY107" fmla="*/ 713678 h 2051825"/>
                <a:gd name="connsiteX108" fmla="*/ 1813931 w 2022087"/>
                <a:gd name="connsiteY108" fmla="*/ 594732 h 2051825"/>
                <a:gd name="connsiteX109" fmla="*/ 1821365 w 2022087"/>
                <a:gd name="connsiteY109" fmla="*/ 527825 h 2051825"/>
                <a:gd name="connsiteX110" fmla="*/ 1843668 w 2022087"/>
                <a:gd name="connsiteY110" fmla="*/ 468351 h 2051825"/>
                <a:gd name="connsiteX111" fmla="*/ 1836234 w 2022087"/>
                <a:gd name="connsiteY111" fmla="*/ 386576 h 2051825"/>
                <a:gd name="connsiteX112" fmla="*/ 1880839 w 2022087"/>
                <a:gd name="connsiteY112" fmla="*/ 371708 h 2051825"/>
                <a:gd name="connsiteX113" fmla="*/ 1895707 w 2022087"/>
                <a:gd name="connsiteY113" fmla="*/ 356839 h 2051825"/>
                <a:gd name="connsiteX114" fmla="*/ 1903141 w 2022087"/>
                <a:gd name="connsiteY114" fmla="*/ 334537 h 2051825"/>
                <a:gd name="connsiteX115" fmla="*/ 1932878 w 2022087"/>
                <a:gd name="connsiteY115" fmla="*/ 289932 h 2051825"/>
                <a:gd name="connsiteX116" fmla="*/ 1955180 w 2022087"/>
                <a:gd name="connsiteY116" fmla="*/ 245327 h 2051825"/>
                <a:gd name="connsiteX117" fmla="*/ 1984917 w 2022087"/>
                <a:gd name="connsiteY117" fmla="*/ 178420 h 2051825"/>
                <a:gd name="connsiteX118" fmla="*/ 1992351 w 2022087"/>
                <a:gd name="connsiteY118" fmla="*/ 148683 h 2051825"/>
                <a:gd name="connsiteX119" fmla="*/ 2022087 w 2022087"/>
                <a:gd name="connsiteY119" fmla="*/ 111512 h 2051825"/>
                <a:gd name="connsiteX120" fmla="*/ 1984917 w 2022087"/>
                <a:gd name="connsiteY120" fmla="*/ 89210 h 2051825"/>
                <a:gd name="connsiteX121" fmla="*/ 1865970 w 2022087"/>
                <a:gd name="connsiteY121" fmla="*/ 59473 h 2051825"/>
                <a:gd name="connsiteX122" fmla="*/ 1813931 w 2022087"/>
                <a:gd name="connsiteY122" fmla="*/ 44605 h 2051825"/>
                <a:gd name="connsiteX123" fmla="*/ 1717287 w 2022087"/>
                <a:gd name="connsiteY123" fmla="*/ 14869 h 2051825"/>
                <a:gd name="connsiteX124" fmla="*/ 1672683 w 2022087"/>
                <a:gd name="connsiteY124" fmla="*/ 7434 h 2051825"/>
                <a:gd name="connsiteX125" fmla="*/ 1642946 w 2022087"/>
                <a:gd name="connsiteY125" fmla="*/ 0 h 2051825"/>
                <a:gd name="connsiteX126" fmla="*/ 1620643 w 2022087"/>
                <a:gd name="connsiteY126" fmla="*/ 7434 h 2051825"/>
                <a:gd name="connsiteX127" fmla="*/ 1605775 w 2022087"/>
                <a:gd name="connsiteY127" fmla="*/ 59473 h 2051825"/>
                <a:gd name="connsiteX128" fmla="*/ 1568604 w 2022087"/>
                <a:gd name="connsiteY128" fmla="*/ 81776 h 2051825"/>
                <a:gd name="connsiteX129" fmla="*/ 1486829 w 2022087"/>
                <a:gd name="connsiteY129" fmla="*/ 74342 h 2051825"/>
                <a:gd name="connsiteX130" fmla="*/ 1405053 w 2022087"/>
                <a:gd name="connsiteY130" fmla="*/ 59473 h 2051825"/>
                <a:gd name="connsiteX131" fmla="*/ 1345580 w 2022087"/>
                <a:gd name="connsiteY131" fmla="*/ 37171 h 2051825"/>
                <a:gd name="connsiteX132" fmla="*/ 1323278 w 2022087"/>
                <a:gd name="connsiteY132" fmla="*/ 44605 h 2051825"/>
                <a:gd name="connsiteX133" fmla="*/ 1315843 w 2022087"/>
                <a:gd name="connsiteY133" fmla="*/ 96644 h 2051825"/>
                <a:gd name="connsiteX134" fmla="*/ 1308409 w 2022087"/>
                <a:gd name="connsiteY134" fmla="*/ 118947 h 2051825"/>
                <a:gd name="connsiteX135" fmla="*/ 1278673 w 2022087"/>
                <a:gd name="connsiteY135" fmla="*/ 126381 h 2051825"/>
                <a:gd name="connsiteX136" fmla="*/ 1241502 w 2022087"/>
                <a:gd name="connsiteY136" fmla="*/ 156117 h 2051825"/>
                <a:gd name="connsiteX137" fmla="*/ 1204331 w 2022087"/>
                <a:gd name="connsiteY137" fmla="*/ 163551 h 2051825"/>
                <a:gd name="connsiteX138" fmla="*/ 1174595 w 2022087"/>
                <a:gd name="connsiteY138" fmla="*/ 178420 h 2051825"/>
                <a:gd name="connsiteX139" fmla="*/ 1129990 w 2022087"/>
                <a:gd name="connsiteY139" fmla="*/ 185854 h 2051825"/>
                <a:gd name="connsiteX140" fmla="*/ 1107687 w 2022087"/>
                <a:gd name="connsiteY140" fmla="*/ 193288 h 2051825"/>
                <a:gd name="connsiteX141" fmla="*/ 1122556 w 2022087"/>
                <a:gd name="connsiteY141" fmla="*/ 252761 h 2051825"/>
                <a:gd name="connsiteX142" fmla="*/ 1152292 w 2022087"/>
                <a:gd name="connsiteY142" fmla="*/ 260195 h 2051825"/>
                <a:gd name="connsiteX143" fmla="*/ 1204331 w 2022087"/>
                <a:gd name="connsiteY143" fmla="*/ 289932 h 2051825"/>
                <a:gd name="connsiteX144" fmla="*/ 1219200 w 2022087"/>
                <a:gd name="connsiteY144" fmla="*/ 304800 h 2051825"/>
                <a:gd name="connsiteX145" fmla="*/ 1219200 w 2022087"/>
                <a:gd name="connsiteY145" fmla="*/ 431181 h 2051825"/>
                <a:gd name="connsiteX146" fmla="*/ 1211765 w 2022087"/>
                <a:gd name="connsiteY146" fmla="*/ 460917 h 2051825"/>
                <a:gd name="connsiteX147" fmla="*/ 1167161 w 2022087"/>
                <a:gd name="connsiteY147" fmla="*/ 520391 h 2051825"/>
                <a:gd name="connsiteX148" fmla="*/ 1152292 w 2022087"/>
                <a:gd name="connsiteY148" fmla="*/ 542693 h 2051825"/>
                <a:gd name="connsiteX149" fmla="*/ 1174595 w 2022087"/>
                <a:gd name="connsiteY149" fmla="*/ 550127 h 2051825"/>
                <a:gd name="connsiteX150" fmla="*/ 1211765 w 2022087"/>
                <a:gd name="connsiteY150" fmla="*/ 564995 h 2051825"/>
                <a:gd name="connsiteX151" fmla="*/ 1360448 w 2022087"/>
                <a:gd name="connsiteY151" fmla="*/ 557561 h 2051825"/>
                <a:gd name="connsiteX152" fmla="*/ 1367883 w 2022087"/>
                <a:gd name="connsiteY152" fmla="*/ 535259 h 2051825"/>
                <a:gd name="connsiteX153" fmla="*/ 1375317 w 2022087"/>
                <a:gd name="connsiteY153" fmla="*/ 364273 h 205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2022087" h="2051825">
                  <a:moveTo>
                    <a:pt x="0" y="2051825"/>
                  </a:moveTo>
                  <a:cubicBezTo>
                    <a:pt x="2478" y="2032000"/>
                    <a:pt x="3248" y="2011886"/>
                    <a:pt x="7434" y="1992351"/>
                  </a:cubicBezTo>
                  <a:cubicBezTo>
                    <a:pt x="10718" y="1977027"/>
                    <a:pt x="19578" y="1963181"/>
                    <a:pt x="22302" y="1947747"/>
                  </a:cubicBezTo>
                  <a:cubicBezTo>
                    <a:pt x="27059" y="1920792"/>
                    <a:pt x="26713" y="1893175"/>
                    <a:pt x="29736" y="1865971"/>
                  </a:cubicBezTo>
                  <a:cubicBezTo>
                    <a:pt x="31671" y="1848556"/>
                    <a:pt x="35235" y="1831347"/>
                    <a:pt x="37170" y="1813932"/>
                  </a:cubicBezTo>
                  <a:cubicBezTo>
                    <a:pt x="40193" y="1786728"/>
                    <a:pt x="41787" y="1759382"/>
                    <a:pt x="44604" y="1732156"/>
                  </a:cubicBezTo>
                  <a:cubicBezTo>
                    <a:pt x="49222" y="1687515"/>
                    <a:pt x="54126" y="1642901"/>
                    <a:pt x="59473" y="1598342"/>
                  </a:cubicBezTo>
                  <a:cubicBezTo>
                    <a:pt x="65880" y="1544951"/>
                    <a:pt x="62321" y="1560062"/>
                    <a:pt x="74341" y="1524000"/>
                  </a:cubicBezTo>
                  <a:cubicBezTo>
                    <a:pt x="136015" y="1539418"/>
                    <a:pt x="82183" y="1517075"/>
                    <a:pt x="111512" y="1553737"/>
                  </a:cubicBezTo>
                  <a:cubicBezTo>
                    <a:pt x="117093" y="1560714"/>
                    <a:pt x="127030" y="1562790"/>
                    <a:pt x="133814" y="1568605"/>
                  </a:cubicBezTo>
                  <a:cubicBezTo>
                    <a:pt x="196909" y="1622686"/>
                    <a:pt x="134653" y="1579077"/>
                    <a:pt x="185853" y="1613210"/>
                  </a:cubicBezTo>
                  <a:cubicBezTo>
                    <a:pt x="191104" y="1621086"/>
                    <a:pt x="204999" y="1645085"/>
                    <a:pt x="215590" y="1650381"/>
                  </a:cubicBezTo>
                  <a:cubicBezTo>
                    <a:pt x="224728" y="1654950"/>
                    <a:pt x="235502" y="1655008"/>
                    <a:pt x="245326" y="1657815"/>
                  </a:cubicBezTo>
                  <a:cubicBezTo>
                    <a:pt x="252861" y="1659968"/>
                    <a:pt x="260195" y="1662771"/>
                    <a:pt x="267629" y="1665249"/>
                  </a:cubicBezTo>
                  <a:cubicBezTo>
                    <a:pt x="331551" y="1707864"/>
                    <a:pt x="250669" y="1656768"/>
                    <a:pt x="312234" y="1687551"/>
                  </a:cubicBezTo>
                  <a:cubicBezTo>
                    <a:pt x="320225" y="1691547"/>
                    <a:pt x="326545" y="1698424"/>
                    <a:pt x="334536" y="1702420"/>
                  </a:cubicBezTo>
                  <a:cubicBezTo>
                    <a:pt x="345007" y="1707655"/>
                    <a:pt x="378998" y="1720433"/>
                    <a:pt x="394009" y="1724722"/>
                  </a:cubicBezTo>
                  <a:cubicBezTo>
                    <a:pt x="403833" y="1727529"/>
                    <a:pt x="413834" y="1729678"/>
                    <a:pt x="423746" y="1732156"/>
                  </a:cubicBezTo>
                  <a:cubicBezTo>
                    <a:pt x="447152" y="1697047"/>
                    <a:pt x="434700" y="1721859"/>
                    <a:pt x="446048" y="1672683"/>
                  </a:cubicBezTo>
                  <a:cubicBezTo>
                    <a:pt x="450643" y="1652772"/>
                    <a:pt x="455540" y="1632924"/>
                    <a:pt x="460917" y="1613210"/>
                  </a:cubicBezTo>
                  <a:cubicBezTo>
                    <a:pt x="462979" y="1605650"/>
                    <a:pt x="466450" y="1598510"/>
                    <a:pt x="468351" y="1590908"/>
                  </a:cubicBezTo>
                  <a:cubicBezTo>
                    <a:pt x="471416" y="1578650"/>
                    <a:pt x="473307" y="1566127"/>
                    <a:pt x="475785" y="1553737"/>
                  </a:cubicBezTo>
                  <a:cubicBezTo>
                    <a:pt x="478263" y="1514088"/>
                    <a:pt x="466419" y="1470790"/>
                    <a:pt x="483219" y="1434791"/>
                  </a:cubicBezTo>
                  <a:cubicBezTo>
                    <a:pt x="489593" y="1421132"/>
                    <a:pt x="514591" y="1435007"/>
                    <a:pt x="527824" y="1442225"/>
                  </a:cubicBezTo>
                  <a:cubicBezTo>
                    <a:pt x="543207" y="1450615"/>
                    <a:pt x="549323" y="1471558"/>
                    <a:pt x="564995" y="1479395"/>
                  </a:cubicBezTo>
                  <a:cubicBezTo>
                    <a:pt x="574907" y="1484351"/>
                    <a:pt x="585713" y="1487823"/>
                    <a:pt x="594731" y="1494264"/>
                  </a:cubicBezTo>
                  <a:cubicBezTo>
                    <a:pt x="679858" y="1555070"/>
                    <a:pt x="544910" y="1475206"/>
                    <a:pt x="646770" y="1538869"/>
                  </a:cubicBezTo>
                  <a:cubicBezTo>
                    <a:pt x="656168" y="1544743"/>
                    <a:pt x="666321" y="1549372"/>
                    <a:pt x="676507" y="1553737"/>
                  </a:cubicBezTo>
                  <a:cubicBezTo>
                    <a:pt x="683710" y="1556824"/>
                    <a:pt x="691959" y="1557365"/>
                    <a:pt x="698809" y="1561171"/>
                  </a:cubicBezTo>
                  <a:cubicBezTo>
                    <a:pt x="714430" y="1569849"/>
                    <a:pt x="726461" y="1585257"/>
                    <a:pt x="743414" y="1590908"/>
                  </a:cubicBezTo>
                  <a:lnTo>
                    <a:pt x="788019" y="1605776"/>
                  </a:lnTo>
                  <a:lnTo>
                    <a:pt x="810322" y="1613210"/>
                  </a:lnTo>
                  <a:cubicBezTo>
                    <a:pt x="817756" y="1618166"/>
                    <a:pt x="824148" y="1625253"/>
                    <a:pt x="832624" y="1628078"/>
                  </a:cubicBezTo>
                  <a:cubicBezTo>
                    <a:pt x="872273" y="1641294"/>
                    <a:pt x="882185" y="1634686"/>
                    <a:pt x="921834" y="1628078"/>
                  </a:cubicBezTo>
                  <a:cubicBezTo>
                    <a:pt x="926790" y="1615688"/>
                    <a:pt x="928946" y="1601767"/>
                    <a:pt x="936702" y="1590908"/>
                  </a:cubicBezTo>
                  <a:cubicBezTo>
                    <a:pt x="941895" y="1583637"/>
                    <a:pt x="952027" y="1581621"/>
                    <a:pt x="959004" y="1576039"/>
                  </a:cubicBezTo>
                  <a:cubicBezTo>
                    <a:pt x="964477" y="1571660"/>
                    <a:pt x="968917" y="1566127"/>
                    <a:pt x="973873" y="1561171"/>
                  </a:cubicBezTo>
                  <a:cubicBezTo>
                    <a:pt x="1018799" y="1471317"/>
                    <a:pt x="958509" y="1579606"/>
                    <a:pt x="1011043" y="1516566"/>
                  </a:cubicBezTo>
                  <a:cubicBezTo>
                    <a:pt x="1018138" y="1508053"/>
                    <a:pt x="1018076" y="1494666"/>
                    <a:pt x="1025912" y="1486830"/>
                  </a:cubicBezTo>
                  <a:cubicBezTo>
                    <a:pt x="1031453" y="1481289"/>
                    <a:pt x="1041205" y="1482900"/>
                    <a:pt x="1048214" y="1479395"/>
                  </a:cubicBezTo>
                  <a:cubicBezTo>
                    <a:pt x="1056206" y="1475399"/>
                    <a:pt x="1063083" y="1469483"/>
                    <a:pt x="1070517" y="1464527"/>
                  </a:cubicBezTo>
                  <a:cubicBezTo>
                    <a:pt x="1075473" y="1457093"/>
                    <a:pt x="1078408" y="1447806"/>
                    <a:pt x="1085385" y="1442225"/>
                  </a:cubicBezTo>
                  <a:cubicBezTo>
                    <a:pt x="1091504" y="1437330"/>
                    <a:pt x="1100837" y="1438597"/>
                    <a:pt x="1107687" y="1434791"/>
                  </a:cubicBezTo>
                  <a:cubicBezTo>
                    <a:pt x="1123308" y="1426113"/>
                    <a:pt x="1137424" y="1414966"/>
                    <a:pt x="1152292" y="1405054"/>
                  </a:cubicBezTo>
                  <a:lnTo>
                    <a:pt x="1174595" y="1390186"/>
                  </a:lnTo>
                  <a:lnTo>
                    <a:pt x="1189463" y="1449659"/>
                  </a:lnTo>
                  <a:lnTo>
                    <a:pt x="1196897" y="1479395"/>
                  </a:lnTo>
                  <a:cubicBezTo>
                    <a:pt x="1199375" y="1504176"/>
                    <a:pt x="1198731" y="1529471"/>
                    <a:pt x="1204331" y="1553737"/>
                  </a:cubicBezTo>
                  <a:cubicBezTo>
                    <a:pt x="1206340" y="1562443"/>
                    <a:pt x="1215204" y="1568048"/>
                    <a:pt x="1219200" y="1576039"/>
                  </a:cubicBezTo>
                  <a:cubicBezTo>
                    <a:pt x="1222705" y="1583048"/>
                    <a:pt x="1224733" y="1590740"/>
                    <a:pt x="1226634" y="1598342"/>
                  </a:cubicBezTo>
                  <a:cubicBezTo>
                    <a:pt x="1229698" y="1610600"/>
                    <a:pt x="1231327" y="1623178"/>
                    <a:pt x="1234068" y="1635512"/>
                  </a:cubicBezTo>
                  <a:cubicBezTo>
                    <a:pt x="1236970" y="1648572"/>
                    <a:pt x="1243204" y="1674176"/>
                    <a:pt x="1248936" y="1687551"/>
                  </a:cubicBezTo>
                  <a:cubicBezTo>
                    <a:pt x="1253301" y="1697737"/>
                    <a:pt x="1258848" y="1707376"/>
                    <a:pt x="1263804" y="1717288"/>
                  </a:cubicBezTo>
                  <a:cubicBezTo>
                    <a:pt x="1266282" y="1732156"/>
                    <a:pt x="1266908" y="1747455"/>
                    <a:pt x="1271239" y="1761893"/>
                  </a:cubicBezTo>
                  <a:cubicBezTo>
                    <a:pt x="1276384" y="1779044"/>
                    <a:pt x="1291019" y="1798998"/>
                    <a:pt x="1300975" y="1813932"/>
                  </a:cubicBezTo>
                  <a:cubicBezTo>
                    <a:pt x="1305931" y="1806498"/>
                    <a:pt x="1312323" y="1799842"/>
                    <a:pt x="1315843" y="1791630"/>
                  </a:cubicBezTo>
                  <a:cubicBezTo>
                    <a:pt x="1319868" y="1782239"/>
                    <a:pt x="1320471" y="1771717"/>
                    <a:pt x="1323278" y="1761893"/>
                  </a:cubicBezTo>
                  <a:cubicBezTo>
                    <a:pt x="1325431" y="1754358"/>
                    <a:pt x="1328811" y="1747193"/>
                    <a:pt x="1330712" y="1739591"/>
                  </a:cubicBezTo>
                  <a:cubicBezTo>
                    <a:pt x="1333777" y="1727333"/>
                    <a:pt x="1334150" y="1714407"/>
                    <a:pt x="1338146" y="1702420"/>
                  </a:cubicBezTo>
                  <a:cubicBezTo>
                    <a:pt x="1341650" y="1691906"/>
                    <a:pt x="1348058" y="1682595"/>
                    <a:pt x="1353014" y="1672683"/>
                  </a:cubicBezTo>
                  <a:cubicBezTo>
                    <a:pt x="1370688" y="1478269"/>
                    <a:pt x="1352108" y="1701411"/>
                    <a:pt x="1367883" y="1330712"/>
                  </a:cubicBezTo>
                  <a:cubicBezTo>
                    <a:pt x="1369152" y="1300900"/>
                    <a:pt x="1370412" y="1270936"/>
                    <a:pt x="1375317" y="1241503"/>
                  </a:cubicBezTo>
                  <a:cubicBezTo>
                    <a:pt x="1377894" y="1226044"/>
                    <a:pt x="1386061" y="1212018"/>
                    <a:pt x="1390185" y="1196898"/>
                  </a:cubicBezTo>
                  <a:cubicBezTo>
                    <a:pt x="1393510" y="1184708"/>
                    <a:pt x="1395542" y="1172191"/>
                    <a:pt x="1397619" y="1159727"/>
                  </a:cubicBezTo>
                  <a:cubicBezTo>
                    <a:pt x="1400500" y="1142443"/>
                    <a:pt x="1400442" y="1124593"/>
                    <a:pt x="1405053" y="1107688"/>
                  </a:cubicBezTo>
                  <a:cubicBezTo>
                    <a:pt x="1407969" y="1096996"/>
                    <a:pt x="1414966" y="1087863"/>
                    <a:pt x="1419922" y="1077951"/>
                  </a:cubicBezTo>
                  <a:cubicBezTo>
                    <a:pt x="1427356" y="1080429"/>
                    <a:pt x="1435420" y="1081498"/>
                    <a:pt x="1442224" y="1085386"/>
                  </a:cubicBezTo>
                  <a:cubicBezTo>
                    <a:pt x="1452982" y="1091533"/>
                    <a:pt x="1462554" y="1099625"/>
                    <a:pt x="1471961" y="1107688"/>
                  </a:cubicBezTo>
                  <a:cubicBezTo>
                    <a:pt x="1486345" y="1120018"/>
                    <a:pt x="1500528" y="1135088"/>
                    <a:pt x="1509131" y="1152293"/>
                  </a:cubicBezTo>
                  <a:cubicBezTo>
                    <a:pt x="1512635" y="1159302"/>
                    <a:pt x="1512533" y="1167876"/>
                    <a:pt x="1516565" y="1174595"/>
                  </a:cubicBezTo>
                  <a:cubicBezTo>
                    <a:pt x="1520171" y="1180605"/>
                    <a:pt x="1526159" y="1184848"/>
                    <a:pt x="1531434" y="1189464"/>
                  </a:cubicBezTo>
                  <a:cubicBezTo>
                    <a:pt x="1546000" y="1202209"/>
                    <a:pt x="1561653" y="1213687"/>
                    <a:pt x="1576039" y="1226634"/>
                  </a:cubicBezTo>
                  <a:cubicBezTo>
                    <a:pt x="1586458" y="1236012"/>
                    <a:pt x="1596398" y="1245952"/>
                    <a:pt x="1605775" y="1256371"/>
                  </a:cubicBezTo>
                  <a:cubicBezTo>
                    <a:pt x="1618722" y="1270757"/>
                    <a:pt x="1628380" y="1288231"/>
                    <a:pt x="1642946" y="1300976"/>
                  </a:cubicBezTo>
                  <a:cubicBezTo>
                    <a:pt x="1648843" y="1306136"/>
                    <a:pt x="1658239" y="1304906"/>
                    <a:pt x="1665248" y="1308410"/>
                  </a:cubicBezTo>
                  <a:cubicBezTo>
                    <a:pt x="1722893" y="1337232"/>
                    <a:pt x="1653797" y="1312027"/>
                    <a:pt x="1709853" y="1330712"/>
                  </a:cubicBezTo>
                  <a:cubicBezTo>
                    <a:pt x="1714809" y="1335668"/>
                    <a:pt x="1721587" y="1339312"/>
                    <a:pt x="1724722" y="1345581"/>
                  </a:cubicBezTo>
                  <a:cubicBezTo>
                    <a:pt x="1729291" y="1354719"/>
                    <a:pt x="1726026" y="1367143"/>
                    <a:pt x="1732156" y="1375317"/>
                  </a:cubicBezTo>
                  <a:cubicBezTo>
                    <a:pt x="1741676" y="1388011"/>
                    <a:pt x="1757279" y="1394728"/>
                    <a:pt x="1769326" y="1405054"/>
                  </a:cubicBezTo>
                  <a:cubicBezTo>
                    <a:pt x="1795300" y="1427317"/>
                    <a:pt x="1771325" y="1415632"/>
                    <a:pt x="1806497" y="1427356"/>
                  </a:cubicBezTo>
                  <a:cubicBezTo>
                    <a:pt x="1808975" y="1417444"/>
                    <a:pt x="1813931" y="1407837"/>
                    <a:pt x="1813931" y="1397620"/>
                  </a:cubicBezTo>
                  <a:cubicBezTo>
                    <a:pt x="1813931" y="1374775"/>
                    <a:pt x="1800088" y="1357885"/>
                    <a:pt x="1791629" y="1338147"/>
                  </a:cubicBezTo>
                  <a:cubicBezTo>
                    <a:pt x="1788542" y="1330944"/>
                    <a:pt x="1788227" y="1322564"/>
                    <a:pt x="1784195" y="1315844"/>
                  </a:cubicBezTo>
                  <a:cubicBezTo>
                    <a:pt x="1780589" y="1309834"/>
                    <a:pt x="1773705" y="1306449"/>
                    <a:pt x="1769326" y="1300976"/>
                  </a:cubicBezTo>
                  <a:cubicBezTo>
                    <a:pt x="1729677" y="1251415"/>
                    <a:pt x="1781717" y="1303453"/>
                    <a:pt x="1732156" y="1263805"/>
                  </a:cubicBezTo>
                  <a:cubicBezTo>
                    <a:pt x="1715576" y="1250541"/>
                    <a:pt x="1715302" y="1244670"/>
                    <a:pt x="1702419" y="1226634"/>
                  </a:cubicBezTo>
                  <a:cubicBezTo>
                    <a:pt x="1695218" y="1216552"/>
                    <a:pt x="1686360" y="1207600"/>
                    <a:pt x="1680117" y="1196898"/>
                  </a:cubicBezTo>
                  <a:cubicBezTo>
                    <a:pt x="1668949" y="1177753"/>
                    <a:pt x="1661377" y="1156669"/>
                    <a:pt x="1650380" y="1137425"/>
                  </a:cubicBezTo>
                  <a:cubicBezTo>
                    <a:pt x="1640468" y="1120079"/>
                    <a:pt x="1629578" y="1103256"/>
                    <a:pt x="1620643" y="1085386"/>
                  </a:cubicBezTo>
                  <a:cubicBezTo>
                    <a:pt x="1614675" y="1073450"/>
                    <a:pt x="1613782" y="1058891"/>
                    <a:pt x="1605775" y="1048215"/>
                  </a:cubicBezTo>
                  <a:cubicBezTo>
                    <a:pt x="1598341" y="1038303"/>
                    <a:pt x="1585951" y="1033346"/>
                    <a:pt x="1576039" y="1025912"/>
                  </a:cubicBezTo>
                  <a:cubicBezTo>
                    <a:pt x="1543387" y="960610"/>
                    <a:pt x="1567293" y="1001774"/>
                    <a:pt x="1531434" y="951571"/>
                  </a:cubicBezTo>
                  <a:cubicBezTo>
                    <a:pt x="1526241" y="944301"/>
                    <a:pt x="1522449" y="935993"/>
                    <a:pt x="1516565" y="929269"/>
                  </a:cubicBezTo>
                  <a:cubicBezTo>
                    <a:pt x="1505026" y="916082"/>
                    <a:pt x="1489443" y="906453"/>
                    <a:pt x="1479395" y="892098"/>
                  </a:cubicBezTo>
                  <a:cubicBezTo>
                    <a:pt x="1462049" y="867317"/>
                    <a:pt x="1448745" y="839145"/>
                    <a:pt x="1427356" y="817756"/>
                  </a:cubicBezTo>
                  <a:lnTo>
                    <a:pt x="1390185" y="780586"/>
                  </a:lnTo>
                  <a:lnTo>
                    <a:pt x="1367883" y="758283"/>
                  </a:lnTo>
                  <a:cubicBezTo>
                    <a:pt x="1375317" y="755805"/>
                    <a:pt x="1382381" y="750140"/>
                    <a:pt x="1390185" y="750849"/>
                  </a:cubicBezTo>
                  <a:cubicBezTo>
                    <a:pt x="1413241" y="752945"/>
                    <a:pt x="1447153" y="764882"/>
                    <a:pt x="1471961" y="773151"/>
                  </a:cubicBezTo>
                  <a:cubicBezTo>
                    <a:pt x="1476917" y="778107"/>
                    <a:pt x="1480560" y="784885"/>
                    <a:pt x="1486829" y="788020"/>
                  </a:cubicBezTo>
                  <a:cubicBezTo>
                    <a:pt x="1497918" y="793565"/>
                    <a:pt x="1555571" y="801955"/>
                    <a:pt x="1561170" y="802888"/>
                  </a:cubicBezTo>
                  <a:cubicBezTo>
                    <a:pt x="1566126" y="807844"/>
                    <a:pt x="1569770" y="814621"/>
                    <a:pt x="1576039" y="817756"/>
                  </a:cubicBezTo>
                  <a:cubicBezTo>
                    <a:pt x="1585177" y="822325"/>
                    <a:pt x="1595951" y="822384"/>
                    <a:pt x="1605775" y="825191"/>
                  </a:cubicBezTo>
                  <a:cubicBezTo>
                    <a:pt x="1613310" y="827344"/>
                    <a:pt x="1620644" y="830147"/>
                    <a:pt x="1628078" y="832625"/>
                  </a:cubicBezTo>
                  <a:cubicBezTo>
                    <a:pt x="1635512" y="837581"/>
                    <a:pt x="1641482" y="846684"/>
                    <a:pt x="1650380" y="847493"/>
                  </a:cubicBezTo>
                  <a:cubicBezTo>
                    <a:pt x="1742925" y="855906"/>
                    <a:pt x="1710937" y="824888"/>
                    <a:pt x="1717287" y="735981"/>
                  </a:cubicBezTo>
                  <a:cubicBezTo>
                    <a:pt x="1739590" y="738459"/>
                    <a:pt x="1762425" y="748858"/>
                    <a:pt x="1784195" y="743415"/>
                  </a:cubicBezTo>
                  <a:cubicBezTo>
                    <a:pt x="1796215" y="740410"/>
                    <a:pt x="1804067" y="725828"/>
                    <a:pt x="1806497" y="713678"/>
                  </a:cubicBezTo>
                  <a:cubicBezTo>
                    <a:pt x="1814288" y="674723"/>
                    <a:pt x="1810763" y="634332"/>
                    <a:pt x="1813931" y="594732"/>
                  </a:cubicBezTo>
                  <a:cubicBezTo>
                    <a:pt x="1815720" y="572364"/>
                    <a:pt x="1818399" y="550068"/>
                    <a:pt x="1821365" y="527825"/>
                  </a:cubicBezTo>
                  <a:cubicBezTo>
                    <a:pt x="1827970" y="478289"/>
                    <a:pt x="1819064" y="492957"/>
                    <a:pt x="1843668" y="468351"/>
                  </a:cubicBezTo>
                  <a:cubicBezTo>
                    <a:pt x="1830864" y="442744"/>
                    <a:pt x="1811578" y="418276"/>
                    <a:pt x="1836234" y="386576"/>
                  </a:cubicBezTo>
                  <a:cubicBezTo>
                    <a:pt x="1845856" y="374205"/>
                    <a:pt x="1880839" y="371708"/>
                    <a:pt x="1880839" y="371708"/>
                  </a:cubicBezTo>
                  <a:cubicBezTo>
                    <a:pt x="1885795" y="366752"/>
                    <a:pt x="1892101" y="362849"/>
                    <a:pt x="1895707" y="356839"/>
                  </a:cubicBezTo>
                  <a:cubicBezTo>
                    <a:pt x="1899739" y="350120"/>
                    <a:pt x="1900054" y="341740"/>
                    <a:pt x="1903141" y="334537"/>
                  </a:cubicBezTo>
                  <a:cubicBezTo>
                    <a:pt x="1916644" y="303030"/>
                    <a:pt x="1913018" y="309790"/>
                    <a:pt x="1932878" y="289932"/>
                  </a:cubicBezTo>
                  <a:cubicBezTo>
                    <a:pt x="1940312" y="275064"/>
                    <a:pt x="1948301" y="260460"/>
                    <a:pt x="1955180" y="245327"/>
                  </a:cubicBezTo>
                  <a:cubicBezTo>
                    <a:pt x="2002614" y="140970"/>
                    <a:pt x="1940453" y="267341"/>
                    <a:pt x="1984917" y="178420"/>
                  </a:cubicBezTo>
                  <a:cubicBezTo>
                    <a:pt x="1987395" y="168508"/>
                    <a:pt x="1988326" y="158074"/>
                    <a:pt x="1992351" y="148683"/>
                  </a:cubicBezTo>
                  <a:cubicBezTo>
                    <a:pt x="1999384" y="132273"/>
                    <a:pt x="2010098" y="123501"/>
                    <a:pt x="2022087" y="111512"/>
                  </a:cubicBezTo>
                  <a:cubicBezTo>
                    <a:pt x="2009697" y="104078"/>
                    <a:pt x="1998071" y="95189"/>
                    <a:pt x="1984917" y="89210"/>
                  </a:cubicBezTo>
                  <a:cubicBezTo>
                    <a:pt x="1937334" y="67581"/>
                    <a:pt x="1921824" y="75431"/>
                    <a:pt x="1865970" y="59473"/>
                  </a:cubicBezTo>
                  <a:cubicBezTo>
                    <a:pt x="1848624" y="54517"/>
                    <a:pt x="1831174" y="49910"/>
                    <a:pt x="1813931" y="44605"/>
                  </a:cubicBezTo>
                  <a:cubicBezTo>
                    <a:pt x="1773276" y="32096"/>
                    <a:pt x="1760149" y="24760"/>
                    <a:pt x="1717287" y="14869"/>
                  </a:cubicBezTo>
                  <a:cubicBezTo>
                    <a:pt x="1702600" y="11480"/>
                    <a:pt x="1687463" y="10390"/>
                    <a:pt x="1672683" y="7434"/>
                  </a:cubicBezTo>
                  <a:cubicBezTo>
                    <a:pt x="1662664" y="5430"/>
                    <a:pt x="1652858" y="2478"/>
                    <a:pt x="1642946" y="0"/>
                  </a:cubicBezTo>
                  <a:cubicBezTo>
                    <a:pt x="1635512" y="2478"/>
                    <a:pt x="1626184" y="1893"/>
                    <a:pt x="1620643" y="7434"/>
                  </a:cubicBezTo>
                  <a:cubicBezTo>
                    <a:pt x="1616990" y="11087"/>
                    <a:pt x="1605968" y="59088"/>
                    <a:pt x="1605775" y="59473"/>
                  </a:cubicBezTo>
                  <a:cubicBezTo>
                    <a:pt x="1597611" y="75802"/>
                    <a:pt x="1583866" y="76689"/>
                    <a:pt x="1568604" y="81776"/>
                  </a:cubicBezTo>
                  <a:cubicBezTo>
                    <a:pt x="1541346" y="79298"/>
                    <a:pt x="1514012" y="77540"/>
                    <a:pt x="1486829" y="74342"/>
                  </a:cubicBezTo>
                  <a:cubicBezTo>
                    <a:pt x="1463719" y="71623"/>
                    <a:pt x="1428538" y="64170"/>
                    <a:pt x="1405053" y="59473"/>
                  </a:cubicBezTo>
                  <a:cubicBezTo>
                    <a:pt x="1388135" y="51014"/>
                    <a:pt x="1365825" y="37171"/>
                    <a:pt x="1345580" y="37171"/>
                  </a:cubicBezTo>
                  <a:cubicBezTo>
                    <a:pt x="1337744" y="37171"/>
                    <a:pt x="1330712" y="42127"/>
                    <a:pt x="1323278" y="44605"/>
                  </a:cubicBezTo>
                  <a:cubicBezTo>
                    <a:pt x="1320800" y="61951"/>
                    <a:pt x="1319280" y="79462"/>
                    <a:pt x="1315843" y="96644"/>
                  </a:cubicBezTo>
                  <a:cubicBezTo>
                    <a:pt x="1314306" y="104328"/>
                    <a:pt x="1314528" y="114052"/>
                    <a:pt x="1308409" y="118947"/>
                  </a:cubicBezTo>
                  <a:cubicBezTo>
                    <a:pt x="1300431" y="125330"/>
                    <a:pt x="1288585" y="123903"/>
                    <a:pt x="1278673" y="126381"/>
                  </a:cubicBezTo>
                  <a:cubicBezTo>
                    <a:pt x="1267787" y="137266"/>
                    <a:pt x="1256505" y="150491"/>
                    <a:pt x="1241502" y="156117"/>
                  </a:cubicBezTo>
                  <a:cubicBezTo>
                    <a:pt x="1229671" y="160554"/>
                    <a:pt x="1216721" y="161073"/>
                    <a:pt x="1204331" y="163551"/>
                  </a:cubicBezTo>
                  <a:cubicBezTo>
                    <a:pt x="1194419" y="168507"/>
                    <a:pt x="1185210" y="175235"/>
                    <a:pt x="1174595" y="178420"/>
                  </a:cubicBezTo>
                  <a:cubicBezTo>
                    <a:pt x="1160157" y="182751"/>
                    <a:pt x="1144704" y="182584"/>
                    <a:pt x="1129990" y="185854"/>
                  </a:cubicBezTo>
                  <a:cubicBezTo>
                    <a:pt x="1122340" y="187554"/>
                    <a:pt x="1115121" y="190810"/>
                    <a:pt x="1107687" y="193288"/>
                  </a:cubicBezTo>
                  <a:cubicBezTo>
                    <a:pt x="1112643" y="213112"/>
                    <a:pt x="1111221" y="235758"/>
                    <a:pt x="1122556" y="252761"/>
                  </a:cubicBezTo>
                  <a:cubicBezTo>
                    <a:pt x="1128223" y="261262"/>
                    <a:pt x="1142726" y="256607"/>
                    <a:pt x="1152292" y="260195"/>
                  </a:cubicBezTo>
                  <a:cubicBezTo>
                    <a:pt x="1166656" y="265582"/>
                    <a:pt x="1191644" y="279782"/>
                    <a:pt x="1204331" y="289932"/>
                  </a:cubicBezTo>
                  <a:cubicBezTo>
                    <a:pt x="1209804" y="294310"/>
                    <a:pt x="1214244" y="299844"/>
                    <a:pt x="1219200" y="304800"/>
                  </a:cubicBezTo>
                  <a:cubicBezTo>
                    <a:pt x="1233534" y="362139"/>
                    <a:pt x="1230377" y="336186"/>
                    <a:pt x="1219200" y="431181"/>
                  </a:cubicBezTo>
                  <a:cubicBezTo>
                    <a:pt x="1218006" y="441328"/>
                    <a:pt x="1216913" y="452092"/>
                    <a:pt x="1211765" y="460917"/>
                  </a:cubicBezTo>
                  <a:cubicBezTo>
                    <a:pt x="1199279" y="482322"/>
                    <a:pt x="1180907" y="499773"/>
                    <a:pt x="1167161" y="520391"/>
                  </a:cubicBezTo>
                  <a:lnTo>
                    <a:pt x="1152292" y="542693"/>
                  </a:lnTo>
                  <a:cubicBezTo>
                    <a:pt x="1159726" y="545171"/>
                    <a:pt x="1167257" y="547375"/>
                    <a:pt x="1174595" y="550127"/>
                  </a:cubicBezTo>
                  <a:cubicBezTo>
                    <a:pt x="1187090" y="554812"/>
                    <a:pt x="1198431" y="564462"/>
                    <a:pt x="1211765" y="564995"/>
                  </a:cubicBezTo>
                  <a:cubicBezTo>
                    <a:pt x="1261348" y="566978"/>
                    <a:pt x="1310887" y="560039"/>
                    <a:pt x="1360448" y="557561"/>
                  </a:cubicBezTo>
                  <a:cubicBezTo>
                    <a:pt x="1362926" y="550127"/>
                    <a:pt x="1367204" y="543066"/>
                    <a:pt x="1367883" y="535259"/>
                  </a:cubicBezTo>
                  <a:cubicBezTo>
                    <a:pt x="1375688" y="445503"/>
                    <a:pt x="1375317" y="426258"/>
                    <a:pt x="1375317" y="364273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E9ECB9BA-EF83-FA75-5798-0C9F4DCC9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9881" y="4138896"/>
              <a:ext cx="0" cy="18277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0B85BD1A-1036-9C4D-FA73-CDD3E5BD97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7981" y="5773732"/>
              <a:ext cx="2295121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7006609-7A4F-DF17-6183-233BD6E8B232}"/>
                    </a:ext>
                  </a:extLst>
                </p:cNvPr>
                <p:cNvSpPr txBox="1"/>
                <p:nvPr/>
              </p:nvSpPr>
              <p:spPr>
                <a:xfrm>
                  <a:off x="7484749" y="5647603"/>
                  <a:ext cx="475655" cy="2522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8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7006609-7A4F-DF17-6183-233BD6E8B2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4749" y="5647603"/>
                  <a:ext cx="475655" cy="252259"/>
                </a:xfrm>
                <a:prstGeom prst="rect">
                  <a:avLst/>
                </a:prstGeom>
                <a:blipFill>
                  <a:blip r:embed="rId4"/>
                  <a:stretch>
                    <a:fillRect b="-428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7FC4D45-8F0A-C7A0-0627-B012B54AE9A8}"/>
                    </a:ext>
                  </a:extLst>
                </p:cNvPr>
                <p:cNvSpPr txBox="1"/>
                <p:nvPr/>
              </p:nvSpPr>
              <p:spPr>
                <a:xfrm>
                  <a:off x="5300575" y="3891298"/>
                  <a:ext cx="480053" cy="2522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18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7FC4D45-8F0A-C7A0-0627-B012B54AE9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0575" y="3891298"/>
                  <a:ext cx="480053" cy="252259"/>
                </a:xfrm>
                <a:prstGeom prst="rect">
                  <a:avLst/>
                </a:prstGeom>
                <a:blipFill>
                  <a:blip r:embed="rId5"/>
                  <a:stretch>
                    <a:fillRect b="-428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FEF4410-8F31-23DA-B671-A729A93F4182}"/>
                </a:ext>
              </a:extLst>
            </p:cNvPr>
            <p:cNvSpPr txBox="1"/>
            <p:nvPr/>
          </p:nvSpPr>
          <p:spPr>
            <a:xfrm>
              <a:off x="5780628" y="5923475"/>
              <a:ext cx="1306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배치 경사 </a:t>
              </a:r>
              <a:r>
                <a:rPr lang="ko-KR" altLang="en-US" sz="1200" err="1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하강법</a:t>
              </a:r>
              <a:endPara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8822DFE6-EE15-8572-0856-44737C670A9C}"/>
                </a:ext>
              </a:extLst>
            </p:cNvPr>
            <p:cNvSpPr/>
            <p:nvPr/>
          </p:nvSpPr>
          <p:spPr>
            <a:xfrm>
              <a:off x="7139585" y="4230463"/>
              <a:ext cx="110507" cy="913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E564D55D-642E-62C7-CC07-896C0F56FF6B}"/>
                </a:ext>
              </a:extLst>
            </p:cNvPr>
            <p:cNvSpPr/>
            <p:nvPr/>
          </p:nvSpPr>
          <p:spPr>
            <a:xfrm>
              <a:off x="5959952" y="5446656"/>
              <a:ext cx="110507" cy="913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8411122E-F480-9ED8-844C-5519AE7DFE0C}"/>
                </a:ext>
              </a:extLst>
            </p:cNvPr>
            <p:cNvSpPr/>
            <p:nvPr/>
          </p:nvSpPr>
          <p:spPr>
            <a:xfrm>
              <a:off x="6033242" y="4284722"/>
              <a:ext cx="1124338" cy="1193241"/>
            </a:xfrm>
            <a:custGeom>
              <a:avLst/>
              <a:gdLst>
                <a:gd name="connsiteX0" fmla="*/ 0 w 1360449"/>
                <a:gd name="connsiteY0" fmla="*/ 1747024 h 1747024"/>
                <a:gd name="connsiteX1" fmla="*/ 356839 w 1360449"/>
                <a:gd name="connsiteY1" fmla="*/ 654204 h 1747024"/>
                <a:gd name="connsiteX2" fmla="*/ 1360449 w 1360449"/>
                <a:gd name="connsiteY2" fmla="*/ 0 h 17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0449" h="1747024">
                  <a:moveTo>
                    <a:pt x="0" y="1747024"/>
                  </a:moveTo>
                  <a:cubicBezTo>
                    <a:pt x="65049" y="1346199"/>
                    <a:pt x="130098" y="945374"/>
                    <a:pt x="356839" y="654204"/>
                  </a:cubicBezTo>
                  <a:cubicBezTo>
                    <a:pt x="583580" y="363034"/>
                    <a:pt x="972014" y="181517"/>
                    <a:pt x="1360449" y="0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30707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87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신경망 구조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3.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시작하기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3.1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단일층 신경망 구현</a:t>
            </a: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04C87E-FA52-C59F-E90E-1E73B3D27138}"/>
              </a:ext>
            </a:extLst>
          </p:cNvPr>
          <p:cNvSpPr txBox="1"/>
          <p:nvPr/>
        </p:nvSpPr>
        <p:spPr>
          <a:xfrm>
            <a:off x="1856109" y="1255746"/>
            <a:ext cx="3951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매 </a:t>
            </a:r>
            <a:r>
              <a:rPr lang="ko-KR" altLang="en-US" sz="1600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에포크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마다 훈련 세트의 샘플 순서 섞기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F20B9E-ED83-8482-668A-1EFEBC8CEFAC}"/>
              </a:ext>
            </a:extLst>
          </p:cNvPr>
          <p:cNvGrpSpPr/>
          <p:nvPr/>
        </p:nvGrpSpPr>
        <p:grpSpPr>
          <a:xfrm>
            <a:off x="2370465" y="1895594"/>
            <a:ext cx="5816056" cy="1720363"/>
            <a:chOff x="779536" y="1539960"/>
            <a:chExt cx="5816056" cy="17203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9C0CFA5-E48F-2E42-0294-6DD325466D9D}"/>
                </a:ext>
              </a:extLst>
            </p:cNvPr>
            <p:cNvSpPr txBox="1"/>
            <p:nvPr/>
          </p:nvSpPr>
          <p:spPr>
            <a:xfrm>
              <a:off x="803581" y="1539960"/>
              <a:ext cx="11160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1</a:t>
              </a:r>
              <a:r>
                <a: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번째 샘플 </a:t>
              </a:r>
              <a:r>
                <a:rPr lang="en-US" altLang="ko-KR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-&gt;</a:t>
              </a:r>
              <a:endPara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48D1AF-7277-4C52-CEC0-8A003842D825}"/>
                </a:ext>
              </a:extLst>
            </p:cNvPr>
            <p:cNvSpPr txBox="1"/>
            <p:nvPr/>
          </p:nvSpPr>
          <p:spPr>
            <a:xfrm>
              <a:off x="779536" y="1963894"/>
              <a:ext cx="11160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3</a:t>
              </a:r>
              <a:r>
                <a: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번째 샘플 </a:t>
              </a:r>
              <a:r>
                <a:rPr lang="en-US" altLang="ko-KR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-&gt;</a:t>
              </a:r>
              <a:endPara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3FD2640-EF8B-84CF-7E78-472F79F4B05B}"/>
                </a:ext>
              </a:extLst>
            </p:cNvPr>
            <p:cNvSpPr txBox="1"/>
            <p:nvPr/>
          </p:nvSpPr>
          <p:spPr>
            <a:xfrm>
              <a:off x="779536" y="2387827"/>
              <a:ext cx="11160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2</a:t>
              </a:r>
              <a:r>
                <a: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번째 샘플 </a:t>
              </a:r>
              <a:r>
                <a:rPr lang="en-US" altLang="ko-KR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-&gt;</a:t>
              </a:r>
              <a:endPara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1A71E7-DC13-D226-BBD8-6B8A9F5E56C2}"/>
                </a:ext>
              </a:extLst>
            </p:cNvPr>
            <p:cNvSpPr txBox="1"/>
            <p:nvPr/>
          </p:nvSpPr>
          <p:spPr>
            <a:xfrm>
              <a:off x="5965291" y="2264716"/>
              <a:ext cx="63030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1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첫 번째</a:t>
              </a:r>
              <a:endParaRPr lang="en-US" altLang="ko-KR" sz="11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  <a:p>
              <a:pPr algn="l"/>
              <a:r>
                <a:rPr lang="ko-KR" altLang="en-US" sz="1100" err="1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에포크</a:t>
              </a:r>
              <a:endParaRPr lang="ko-KR" altLang="en-US" sz="11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61D9741-0A56-2DDC-D258-B93DBF065746}"/>
                </a:ext>
              </a:extLst>
            </p:cNvPr>
            <p:cNvSpPr/>
            <p:nvPr/>
          </p:nvSpPr>
          <p:spPr>
            <a:xfrm>
              <a:off x="197004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62646C7-EAF0-7880-07B1-E7129A0000FC}"/>
                </a:ext>
              </a:extLst>
            </p:cNvPr>
            <p:cNvSpPr/>
            <p:nvPr/>
          </p:nvSpPr>
          <p:spPr>
            <a:xfrm>
              <a:off x="2297151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81DF47A-EE7C-767D-FD2A-51CF13731477}"/>
                </a:ext>
              </a:extLst>
            </p:cNvPr>
            <p:cNvSpPr/>
            <p:nvPr/>
          </p:nvSpPr>
          <p:spPr>
            <a:xfrm>
              <a:off x="2624254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64E9580-69F5-02B0-30DA-CD81B35E2625}"/>
                </a:ext>
              </a:extLst>
            </p:cNvPr>
            <p:cNvSpPr/>
            <p:nvPr/>
          </p:nvSpPr>
          <p:spPr>
            <a:xfrm>
              <a:off x="2951357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438B19D-C261-9DF8-EB8B-6849450323B1}"/>
                </a:ext>
              </a:extLst>
            </p:cNvPr>
            <p:cNvSpPr/>
            <p:nvPr/>
          </p:nvSpPr>
          <p:spPr>
            <a:xfrm>
              <a:off x="3278460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352BEF2-020F-8F55-69BE-944063C0E0FC}"/>
                </a:ext>
              </a:extLst>
            </p:cNvPr>
            <p:cNvSpPr/>
            <p:nvPr/>
          </p:nvSpPr>
          <p:spPr>
            <a:xfrm>
              <a:off x="3605563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C0D4D2C-E2C0-8450-15B7-2B564B83DAA7}"/>
                </a:ext>
              </a:extLst>
            </p:cNvPr>
            <p:cNvSpPr/>
            <p:nvPr/>
          </p:nvSpPr>
          <p:spPr>
            <a:xfrm>
              <a:off x="3932666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191F8F7-4102-23CE-8B49-C598817A7ED3}"/>
                </a:ext>
              </a:extLst>
            </p:cNvPr>
            <p:cNvSpPr/>
            <p:nvPr/>
          </p:nvSpPr>
          <p:spPr>
            <a:xfrm>
              <a:off x="4259769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53774BA-3945-2488-C7C6-303B0CF1C37E}"/>
                </a:ext>
              </a:extLst>
            </p:cNvPr>
            <p:cNvSpPr/>
            <p:nvPr/>
          </p:nvSpPr>
          <p:spPr>
            <a:xfrm>
              <a:off x="4586872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BFB7A74-AC6E-7FFA-6D4C-5B0D49E3494A}"/>
                </a:ext>
              </a:extLst>
            </p:cNvPr>
            <p:cNvSpPr/>
            <p:nvPr/>
          </p:nvSpPr>
          <p:spPr>
            <a:xfrm>
              <a:off x="4913975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9E4ADAD-074F-38AE-4E6D-30D85C7A465A}"/>
                </a:ext>
              </a:extLst>
            </p:cNvPr>
            <p:cNvSpPr/>
            <p:nvPr/>
          </p:nvSpPr>
          <p:spPr>
            <a:xfrm>
              <a:off x="524107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381CBCE-A1FF-D57C-89F1-C31535F7F473}"/>
                </a:ext>
              </a:extLst>
            </p:cNvPr>
            <p:cNvSpPr/>
            <p:nvPr/>
          </p:nvSpPr>
          <p:spPr>
            <a:xfrm>
              <a:off x="197004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88744F4-FCE6-AD05-585A-9F0CE8D689AC}"/>
                </a:ext>
              </a:extLst>
            </p:cNvPr>
            <p:cNvSpPr/>
            <p:nvPr/>
          </p:nvSpPr>
          <p:spPr>
            <a:xfrm>
              <a:off x="2297151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1E140F3-212A-956B-5DB7-0A7C07046250}"/>
                </a:ext>
              </a:extLst>
            </p:cNvPr>
            <p:cNvSpPr/>
            <p:nvPr/>
          </p:nvSpPr>
          <p:spPr>
            <a:xfrm>
              <a:off x="2624254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4BD96AA-B2AD-95D4-B1EE-688A7F31DFAB}"/>
                </a:ext>
              </a:extLst>
            </p:cNvPr>
            <p:cNvSpPr/>
            <p:nvPr/>
          </p:nvSpPr>
          <p:spPr>
            <a:xfrm>
              <a:off x="2951357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EC77793-F239-F7E3-1F05-FA934F8477B6}"/>
                </a:ext>
              </a:extLst>
            </p:cNvPr>
            <p:cNvSpPr/>
            <p:nvPr/>
          </p:nvSpPr>
          <p:spPr>
            <a:xfrm>
              <a:off x="3278460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0D88802-4CA0-C5F8-2A8D-921D9D70CD36}"/>
                </a:ext>
              </a:extLst>
            </p:cNvPr>
            <p:cNvSpPr/>
            <p:nvPr/>
          </p:nvSpPr>
          <p:spPr>
            <a:xfrm>
              <a:off x="3605563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EEF9389-70ED-1E7E-4C20-6610EC0DC031}"/>
                </a:ext>
              </a:extLst>
            </p:cNvPr>
            <p:cNvSpPr/>
            <p:nvPr/>
          </p:nvSpPr>
          <p:spPr>
            <a:xfrm>
              <a:off x="3932666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57D83F7-36E6-82B6-A4FC-F002E3A3778D}"/>
                </a:ext>
              </a:extLst>
            </p:cNvPr>
            <p:cNvSpPr/>
            <p:nvPr/>
          </p:nvSpPr>
          <p:spPr>
            <a:xfrm>
              <a:off x="4259769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190CBE0-E330-CB3F-8FF2-FEC444E0A9B8}"/>
                </a:ext>
              </a:extLst>
            </p:cNvPr>
            <p:cNvSpPr/>
            <p:nvPr/>
          </p:nvSpPr>
          <p:spPr>
            <a:xfrm>
              <a:off x="4586872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3F64C9-15C1-42D6-80BC-E383DB0DDB85}"/>
                </a:ext>
              </a:extLst>
            </p:cNvPr>
            <p:cNvSpPr/>
            <p:nvPr/>
          </p:nvSpPr>
          <p:spPr>
            <a:xfrm>
              <a:off x="4913975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0B97A95-5651-04B1-2537-FF9DA3BAF9CC}"/>
                </a:ext>
              </a:extLst>
            </p:cNvPr>
            <p:cNvSpPr/>
            <p:nvPr/>
          </p:nvSpPr>
          <p:spPr>
            <a:xfrm>
              <a:off x="524107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BD5D0E9-E1EE-22D1-E791-017B91474F58}"/>
                </a:ext>
              </a:extLst>
            </p:cNvPr>
            <p:cNvSpPr/>
            <p:nvPr/>
          </p:nvSpPr>
          <p:spPr>
            <a:xfrm>
              <a:off x="197004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95191F8-F0F8-F697-1C17-E4D25530E409}"/>
                </a:ext>
              </a:extLst>
            </p:cNvPr>
            <p:cNvSpPr/>
            <p:nvPr/>
          </p:nvSpPr>
          <p:spPr>
            <a:xfrm>
              <a:off x="2297151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44F1B5D-65D0-7AF5-D843-C9957A66A763}"/>
                </a:ext>
              </a:extLst>
            </p:cNvPr>
            <p:cNvSpPr/>
            <p:nvPr/>
          </p:nvSpPr>
          <p:spPr>
            <a:xfrm>
              <a:off x="2624254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F18D821-9739-0F98-8BBF-8369285F0226}"/>
                </a:ext>
              </a:extLst>
            </p:cNvPr>
            <p:cNvSpPr/>
            <p:nvPr/>
          </p:nvSpPr>
          <p:spPr>
            <a:xfrm>
              <a:off x="2951357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FDC52B5-54E7-E1BC-0E83-7DF51D68CBD8}"/>
                </a:ext>
              </a:extLst>
            </p:cNvPr>
            <p:cNvSpPr/>
            <p:nvPr/>
          </p:nvSpPr>
          <p:spPr>
            <a:xfrm>
              <a:off x="3278460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900F167-DCF3-19DB-34A2-19A4A401469C}"/>
                </a:ext>
              </a:extLst>
            </p:cNvPr>
            <p:cNvSpPr/>
            <p:nvPr/>
          </p:nvSpPr>
          <p:spPr>
            <a:xfrm>
              <a:off x="3605563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3789500-0408-A35D-8BD9-A75A8166F149}"/>
                </a:ext>
              </a:extLst>
            </p:cNvPr>
            <p:cNvSpPr/>
            <p:nvPr/>
          </p:nvSpPr>
          <p:spPr>
            <a:xfrm>
              <a:off x="3932666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48E331F-7A92-8173-A9A6-D6C6AF4E5379}"/>
                </a:ext>
              </a:extLst>
            </p:cNvPr>
            <p:cNvSpPr/>
            <p:nvPr/>
          </p:nvSpPr>
          <p:spPr>
            <a:xfrm>
              <a:off x="4259769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B323289-E0C1-27E5-04CF-02B463483A81}"/>
                </a:ext>
              </a:extLst>
            </p:cNvPr>
            <p:cNvSpPr/>
            <p:nvPr/>
          </p:nvSpPr>
          <p:spPr>
            <a:xfrm>
              <a:off x="4586872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62F855E-208C-8C70-6026-B1879502C3EB}"/>
                </a:ext>
              </a:extLst>
            </p:cNvPr>
            <p:cNvSpPr/>
            <p:nvPr/>
          </p:nvSpPr>
          <p:spPr>
            <a:xfrm>
              <a:off x="4913975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54B7D4E-F906-6121-F5E6-2ED0367C5FFE}"/>
                </a:ext>
              </a:extLst>
            </p:cNvPr>
            <p:cNvSpPr/>
            <p:nvPr/>
          </p:nvSpPr>
          <p:spPr>
            <a:xfrm>
              <a:off x="524107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7253B7D-DE93-B85B-14BC-93CD3EE72248}"/>
                </a:ext>
              </a:extLst>
            </p:cNvPr>
            <p:cNvSpPr txBox="1"/>
            <p:nvPr/>
          </p:nvSpPr>
          <p:spPr>
            <a:xfrm>
              <a:off x="3645408" y="2673302"/>
              <a:ext cx="279244" cy="55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ts val="1100"/>
                </a:lnSpc>
              </a:pPr>
              <a:r>
                <a:rPr lang="en-US" altLang="ko-KR" sz="24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4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4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.</a:t>
              </a:r>
              <a:endParaRPr lang="ko-KR" altLang="en-US" sz="2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46" name="오른쪽 중괄호 45">
              <a:extLst>
                <a:ext uri="{FF2B5EF4-FFF2-40B4-BE49-F238E27FC236}">
                  <a16:creationId xmlns:a16="http://schemas.microsoft.com/office/drawing/2014/main" id="{434E2DBC-3C19-6A84-EDB7-F36F9F701E0B}"/>
                </a:ext>
              </a:extLst>
            </p:cNvPr>
            <p:cNvSpPr/>
            <p:nvPr/>
          </p:nvSpPr>
          <p:spPr>
            <a:xfrm>
              <a:off x="5687118" y="1693849"/>
              <a:ext cx="208165" cy="1566474"/>
            </a:xfrm>
            <a:prstGeom prst="rightBrace">
              <a:avLst>
                <a:gd name="adj1" fmla="val 8333"/>
                <a:gd name="adj2" fmla="val 5036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CB83379-635D-CA44-23FC-1621050DAF8A}"/>
              </a:ext>
            </a:extLst>
          </p:cNvPr>
          <p:cNvGrpSpPr/>
          <p:nvPr/>
        </p:nvGrpSpPr>
        <p:grpSpPr>
          <a:xfrm>
            <a:off x="2376221" y="3985548"/>
            <a:ext cx="5816056" cy="1720363"/>
            <a:chOff x="779536" y="1539960"/>
            <a:chExt cx="5816056" cy="172036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5F3AB3A-802A-B841-5B19-7FF338213BE0}"/>
                </a:ext>
              </a:extLst>
            </p:cNvPr>
            <p:cNvSpPr txBox="1"/>
            <p:nvPr/>
          </p:nvSpPr>
          <p:spPr>
            <a:xfrm>
              <a:off x="803581" y="1539960"/>
              <a:ext cx="11160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1</a:t>
              </a:r>
              <a:r>
                <a: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번째 샘플 </a:t>
              </a:r>
              <a:r>
                <a:rPr lang="en-US" altLang="ko-KR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-&gt;</a:t>
              </a:r>
              <a:endPara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DE6588A-9C56-595E-7814-E098F8FB75F7}"/>
                </a:ext>
              </a:extLst>
            </p:cNvPr>
            <p:cNvSpPr txBox="1"/>
            <p:nvPr/>
          </p:nvSpPr>
          <p:spPr>
            <a:xfrm>
              <a:off x="779536" y="1963894"/>
              <a:ext cx="11160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4</a:t>
              </a:r>
              <a:r>
                <a: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번째 샘플 </a:t>
              </a:r>
              <a:r>
                <a:rPr lang="en-US" altLang="ko-KR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-&gt;</a:t>
              </a:r>
              <a:endPara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00809B7-6194-B72F-E7AE-7628FEA7070D}"/>
                </a:ext>
              </a:extLst>
            </p:cNvPr>
            <p:cNvSpPr txBox="1"/>
            <p:nvPr/>
          </p:nvSpPr>
          <p:spPr>
            <a:xfrm>
              <a:off x="779536" y="2418604"/>
              <a:ext cx="11160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3</a:t>
              </a:r>
              <a:r>
                <a:rPr lang="ko-KR" altLang="en-US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번째 샘플 </a:t>
              </a:r>
              <a:r>
                <a:rPr lang="en-US" altLang="ko-KR" sz="12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-&gt;</a:t>
              </a:r>
              <a:endParaRPr lang="ko-KR" altLang="en-US" sz="12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8F2D92C-1D3A-2531-F6FD-CE7ACAAEBB98}"/>
                </a:ext>
              </a:extLst>
            </p:cNvPr>
            <p:cNvSpPr txBox="1"/>
            <p:nvPr/>
          </p:nvSpPr>
          <p:spPr>
            <a:xfrm>
              <a:off x="5965291" y="2264716"/>
              <a:ext cx="63030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1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두 번째</a:t>
              </a:r>
              <a:endParaRPr lang="en-US" altLang="ko-KR" sz="11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  <a:p>
              <a:pPr algn="l"/>
              <a:r>
                <a:rPr lang="ko-KR" altLang="en-US" sz="11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에포크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8EB6F15-7FB2-83DF-F786-32A70EAF90E3}"/>
                </a:ext>
              </a:extLst>
            </p:cNvPr>
            <p:cNvSpPr/>
            <p:nvPr/>
          </p:nvSpPr>
          <p:spPr>
            <a:xfrm>
              <a:off x="197004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C4038BE-A90B-FBDF-20C0-970D8FA7768D}"/>
                </a:ext>
              </a:extLst>
            </p:cNvPr>
            <p:cNvSpPr/>
            <p:nvPr/>
          </p:nvSpPr>
          <p:spPr>
            <a:xfrm>
              <a:off x="2297151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70A7A2C-FD64-9958-C7E5-940E442EBEC8}"/>
                </a:ext>
              </a:extLst>
            </p:cNvPr>
            <p:cNvSpPr/>
            <p:nvPr/>
          </p:nvSpPr>
          <p:spPr>
            <a:xfrm>
              <a:off x="2624254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113ACD3-4FA6-C5E5-9B1B-34541E08CEEC}"/>
                </a:ext>
              </a:extLst>
            </p:cNvPr>
            <p:cNvSpPr/>
            <p:nvPr/>
          </p:nvSpPr>
          <p:spPr>
            <a:xfrm>
              <a:off x="2951357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6C271B1-D034-F169-4F80-1CEF2EE2780E}"/>
                </a:ext>
              </a:extLst>
            </p:cNvPr>
            <p:cNvSpPr/>
            <p:nvPr/>
          </p:nvSpPr>
          <p:spPr>
            <a:xfrm>
              <a:off x="3278460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9B252BA-45D3-D6E6-AD6E-6D24492588F2}"/>
                </a:ext>
              </a:extLst>
            </p:cNvPr>
            <p:cNvSpPr/>
            <p:nvPr/>
          </p:nvSpPr>
          <p:spPr>
            <a:xfrm>
              <a:off x="3605563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6909BD4-5346-736C-BF32-CEAD5A9FFFB1}"/>
                </a:ext>
              </a:extLst>
            </p:cNvPr>
            <p:cNvSpPr/>
            <p:nvPr/>
          </p:nvSpPr>
          <p:spPr>
            <a:xfrm>
              <a:off x="3932666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80363583-98D9-867C-32CA-20681EBAA1A5}"/>
                </a:ext>
              </a:extLst>
            </p:cNvPr>
            <p:cNvSpPr/>
            <p:nvPr/>
          </p:nvSpPr>
          <p:spPr>
            <a:xfrm>
              <a:off x="4259769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968E9384-09B2-15DF-8BD0-448AAD812B89}"/>
                </a:ext>
              </a:extLst>
            </p:cNvPr>
            <p:cNvSpPr/>
            <p:nvPr/>
          </p:nvSpPr>
          <p:spPr>
            <a:xfrm>
              <a:off x="4586872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6C7029E6-BC3B-E8A5-CD29-1D7FA114FA73}"/>
                </a:ext>
              </a:extLst>
            </p:cNvPr>
            <p:cNvSpPr/>
            <p:nvPr/>
          </p:nvSpPr>
          <p:spPr>
            <a:xfrm>
              <a:off x="4913975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22B34C4-E831-ADC9-4BB7-E9DB90592F47}"/>
                </a:ext>
              </a:extLst>
            </p:cNvPr>
            <p:cNvSpPr/>
            <p:nvPr/>
          </p:nvSpPr>
          <p:spPr>
            <a:xfrm>
              <a:off x="524107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34BE294A-6756-3A26-AF7F-7869F5689C6F}"/>
                </a:ext>
              </a:extLst>
            </p:cNvPr>
            <p:cNvSpPr/>
            <p:nvPr/>
          </p:nvSpPr>
          <p:spPr>
            <a:xfrm>
              <a:off x="197004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32D1E876-E4D3-C508-B93D-AD105E67FB9A}"/>
                </a:ext>
              </a:extLst>
            </p:cNvPr>
            <p:cNvSpPr/>
            <p:nvPr/>
          </p:nvSpPr>
          <p:spPr>
            <a:xfrm>
              <a:off x="2297151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0D142AB2-A0E2-AF2D-EC15-AA06089F2254}"/>
                </a:ext>
              </a:extLst>
            </p:cNvPr>
            <p:cNvSpPr/>
            <p:nvPr/>
          </p:nvSpPr>
          <p:spPr>
            <a:xfrm>
              <a:off x="2624254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90FF4CC-7850-5A48-FFFE-5A2F690C55EB}"/>
                </a:ext>
              </a:extLst>
            </p:cNvPr>
            <p:cNvSpPr/>
            <p:nvPr/>
          </p:nvSpPr>
          <p:spPr>
            <a:xfrm>
              <a:off x="2951357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ABD5F656-E136-3F7A-B9FF-EB7CA0ABEFED}"/>
                </a:ext>
              </a:extLst>
            </p:cNvPr>
            <p:cNvSpPr/>
            <p:nvPr/>
          </p:nvSpPr>
          <p:spPr>
            <a:xfrm>
              <a:off x="3278460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F3240DA7-EEB7-6171-4807-6FE919CC1DD1}"/>
                </a:ext>
              </a:extLst>
            </p:cNvPr>
            <p:cNvSpPr/>
            <p:nvPr/>
          </p:nvSpPr>
          <p:spPr>
            <a:xfrm>
              <a:off x="3605563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F66B71EE-6B6A-A068-C812-1320C0B805E0}"/>
                </a:ext>
              </a:extLst>
            </p:cNvPr>
            <p:cNvSpPr/>
            <p:nvPr/>
          </p:nvSpPr>
          <p:spPr>
            <a:xfrm>
              <a:off x="3932666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3EC14C69-3ABC-E244-3BCD-A8D56B1CED2F}"/>
                </a:ext>
              </a:extLst>
            </p:cNvPr>
            <p:cNvSpPr/>
            <p:nvPr/>
          </p:nvSpPr>
          <p:spPr>
            <a:xfrm>
              <a:off x="4259769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143C40B-5217-AE1A-BA88-C5821C0D677B}"/>
                </a:ext>
              </a:extLst>
            </p:cNvPr>
            <p:cNvSpPr/>
            <p:nvPr/>
          </p:nvSpPr>
          <p:spPr>
            <a:xfrm>
              <a:off x="4586872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CEC5A1F-DD44-B6A9-8098-97D2C0318954}"/>
                </a:ext>
              </a:extLst>
            </p:cNvPr>
            <p:cNvSpPr/>
            <p:nvPr/>
          </p:nvSpPr>
          <p:spPr>
            <a:xfrm>
              <a:off x="4913975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AF8BFA2-900D-4544-939D-6D1ECE059383}"/>
                </a:ext>
              </a:extLst>
            </p:cNvPr>
            <p:cNvSpPr/>
            <p:nvPr/>
          </p:nvSpPr>
          <p:spPr>
            <a:xfrm>
              <a:off x="524107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ABA13A6-39EC-80CF-E524-9448EE339C88}"/>
                </a:ext>
              </a:extLst>
            </p:cNvPr>
            <p:cNvSpPr/>
            <p:nvPr/>
          </p:nvSpPr>
          <p:spPr>
            <a:xfrm>
              <a:off x="197004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AA40809-1EA8-C45B-F872-DE9D5C3D91F0}"/>
                </a:ext>
              </a:extLst>
            </p:cNvPr>
            <p:cNvSpPr/>
            <p:nvPr/>
          </p:nvSpPr>
          <p:spPr>
            <a:xfrm>
              <a:off x="2297151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7C60BCC-DE0D-CA5B-9EBC-7D371EE8F82C}"/>
                </a:ext>
              </a:extLst>
            </p:cNvPr>
            <p:cNvSpPr/>
            <p:nvPr/>
          </p:nvSpPr>
          <p:spPr>
            <a:xfrm>
              <a:off x="2624254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4F7527B-DAD4-F644-7876-A60B1B69D45B}"/>
                </a:ext>
              </a:extLst>
            </p:cNvPr>
            <p:cNvSpPr/>
            <p:nvPr/>
          </p:nvSpPr>
          <p:spPr>
            <a:xfrm>
              <a:off x="2951357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2FEAF7D5-B8C8-6C29-4F0B-8EF1109A66D3}"/>
                </a:ext>
              </a:extLst>
            </p:cNvPr>
            <p:cNvSpPr/>
            <p:nvPr/>
          </p:nvSpPr>
          <p:spPr>
            <a:xfrm>
              <a:off x="3278460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2526109E-9DB3-B3C5-4BBF-403CF015A069}"/>
                </a:ext>
              </a:extLst>
            </p:cNvPr>
            <p:cNvSpPr/>
            <p:nvPr/>
          </p:nvSpPr>
          <p:spPr>
            <a:xfrm>
              <a:off x="3605563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4485DF0-1942-1165-323E-8A6DB5C72DBD}"/>
                </a:ext>
              </a:extLst>
            </p:cNvPr>
            <p:cNvSpPr/>
            <p:nvPr/>
          </p:nvSpPr>
          <p:spPr>
            <a:xfrm>
              <a:off x="3932666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F9247A28-92D4-548C-493A-B56C1C8BB54B}"/>
                </a:ext>
              </a:extLst>
            </p:cNvPr>
            <p:cNvSpPr/>
            <p:nvPr/>
          </p:nvSpPr>
          <p:spPr>
            <a:xfrm>
              <a:off x="4259769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08AB6E0-6D2E-F479-D474-7758256812B3}"/>
                </a:ext>
              </a:extLst>
            </p:cNvPr>
            <p:cNvSpPr/>
            <p:nvPr/>
          </p:nvSpPr>
          <p:spPr>
            <a:xfrm>
              <a:off x="4586872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4910CD6-F8FB-92BB-61DC-E2DA528FF1FD}"/>
                </a:ext>
              </a:extLst>
            </p:cNvPr>
            <p:cNvSpPr/>
            <p:nvPr/>
          </p:nvSpPr>
          <p:spPr>
            <a:xfrm>
              <a:off x="4913975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03265F2-CB7A-F97B-DCB0-5403755512B6}"/>
                </a:ext>
              </a:extLst>
            </p:cNvPr>
            <p:cNvSpPr/>
            <p:nvPr/>
          </p:nvSpPr>
          <p:spPr>
            <a:xfrm>
              <a:off x="524107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BA78037-B4F9-B1EF-7E44-B1A1AD954A5A}"/>
                </a:ext>
              </a:extLst>
            </p:cNvPr>
            <p:cNvSpPr txBox="1"/>
            <p:nvPr/>
          </p:nvSpPr>
          <p:spPr>
            <a:xfrm>
              <a:off x="3645408" y="2673302"/>
              <a:ext cx="279244" cy="55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ts val="1100"/>
                </a:lnSpc>
              </a:pPr>
              <a:r>
                <a:rPr lang="en-US" altLang="ko-KR" sz="24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4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400">
                  <a:solidFill>
                    <a:schemeClr val="tx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.</a:t>
              </a:r>
              <a:endParaRPr lang="ko-KR" altLang="en-US" sz="2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86" name="오른쪽 중괄호 85">
              <a:extLst>
                <a:ext uri="{FF2B5EF4-FFF2-40B4-BE49-F238E27FC236}">
                  <a16:creationId xmlns:a16="http://schemas.microsoft.com/office/drawing/2014/main" id="{867EFD76-AC3B-5066-2B0F-9A47801F3D2B}"/>
                </a:ext>
              </a:extLst>
            </p:cNvPr>
            <p:cNvSpPr/>
            <p:nvPr/>
          </p:nvSpPr>
          <p:spPr>
            <a:xfrm>
              <a:off x="5687118" y="1693849"/>
              <a:ext cx="208165" cy="1566474"/>
            </a:xfrm>
            <a:prstGeom prst="rightBrace">
              <a:avLst>
                <a:gd name="adj1" fmla="val 8333"/>
                <a:gd name="adj2" fmla="val 5036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2CCF090F-1709-F2AF-4923-2AFEF0271104}"/>
              </a:ext>
            </a:extLst>
          </p:cNvPr>
          <p:cNvSpPr txBox="1"/>
          <p:nvPr/>
        </p:nvSpPr>
        <p:spPr>
          <a:xfrm>
            <a:off x="2243070" y="5921614"/>
            <a:ext cx="5403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np.random.permutation</a:t>
            </a:r>
            <a:r>
              <a:rPr lang="en-US" altLang="ko-KR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() </a:t>
            </a:r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함수를 사용하여 인덱스를 </a:t>
            </a:r>
            <a:r>
              <a:rPr lang="ko-KR" altLang="en-US" sz="1400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섞을수</a:t>
            </a:r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있다</a:t>
            </a:r>
            <a:r>
              <a:rPr lang="en-US" altLang="ko-KR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6B078F5-378F-568D-D834-4C16E7856682}"/>
              </a:ext>
            </a:extLst>
          </p:cNvPr>
          <p:cNvSpPr txBox="1"/>
          <p:nvPr/>
        </p:nvSpPr>
        <p:spPr>
          <a:xfrm>
            <a:off x="7201266" y="1346724"/>
            <a:ext cx="24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SGD : 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확률적 경사하강</a:t>
            </a:r>
          </a:p>
        </p:txBody>
      </p:sp>
    </p:spTree>
    <p:extLst>
      <p:ext uri="{BB962C8B-B14F-4D97-AF65-F5344CB8AC3E}">
        <p14:creationId xmlns:p14="http://schemas.microsoft.com/office/powerpoint/2010/main" val="26117426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88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신경망 구조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3.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시작하기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3.1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단일층 신경망 구현</a:t>
            </a: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CDB4E3-4116-32E2-A008-A86D1851EF68}"/>
              </a:ext>
            </a:extLst>
          </p:cNvPr>
          <p:cNvSpPr txBox="1"/>
          <p:nvPr/>
        </p:nvSpPr>
        <p:spPr>
          <a:xfrm>
            <a:off x="1541284" y="1261446"/>
            <a:ext cx="2127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평균 손실 저장 후 시각화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6DDF49D-45C2-E1C9-97E3-624BA60E082C}"/>
              </a:ext>
            </a:extLst>
          </p:cNvPr>
          <p:cNvSpPr/>
          <p:nvPr/>
        </p:nvSpPr>
        <p:spPr>
          <a:xfrm>
            <a:off x="1880402" y="1753833"/>
            <a:ext cx="8190249" cy="304698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np.ones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[1])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가중치를 초기화합니다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0                 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절편을 초기화합니다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for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in range(epochs):                # epochs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</a:p>
          <a:p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loss = 0</a:t>
            </a:r>
          </a:p>
          <a:p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indexes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np.random.permutation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np.arange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(x)))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in indexes: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...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	    loss += -(y[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]*np.log(a)+(1-y[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])*np.log(1-a))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에포크마다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평균 손실을 저장합니다</a:t>
            </a:r>
          </a:p>
          <a:p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(loss/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(y))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layer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SingleLayer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layer.fit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layer.score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381355-8BCC-4ECD-8650-890CAE74849E}"/>
              </a:ext>
            </a:extLst>
          </p:cNvPr>
          <p:cNvSpPr txBox="1"/>
          <p:nvPr/>
        </p:nvSpPr>
        <p:spPr>
          <a:xfrm>
            <a:off x="1917877" y="5222981"/>
            <a:ext cx="80768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loss += -(y[i]*np.log(a)+(1-y[i])*np.log(1-a)) </a:t>
            </a:r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로 손실 함수의 결과 값을 </a:t>
            </a:r>
            <a:r>
              <a:rPr lang="ko-KR" altLang="en-US" sz="1400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저장후</a:t>
            </a:r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endParaRPr lang="en-US" altLang="ko-KR" sz="14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self.losses.append</a:t>
            </a:r>
            <a:r>
              <a:rPr lang="en-US" altLang="ko-KR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(loss/</a:t>
            </a:r>
            <a:r>
              <a:rPr lang="en-US" altLang="ko-KR" sz="1400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(y)) </a:t>
            </a:r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로 평균 손실을 저장한 후 </a:t>
            </a:r>
            <a:endParaRPr lang="en-US" altLang="ko-KR" sz="14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layer.score</a:t>
            </a:r>
            <a:r>
              <a:rPr lang="en-US" altLang="ko-KR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x_test</a:t>
            </a:r>
            <a:r>
              <a:rPr lang="en-US" altLang="ko-KR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y_test</a:t>
            </a:r>
            <a:r>
              <a:rPr lang="en-US" altLang="ko-KR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 </a:t>
            </a:r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로 시각화 하여 출력한다</a:t>
            </a:r>
            <a:r>
              <a:rPr lang="en-US" altLang="ko-KR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1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657277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89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신경망 구조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3.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시작하기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3.1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단일층 신경망 구현</a:t>
            </a: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8A13C5-6437-2D67-7451-4A3968839EED}"/>
              </a:ext>
            </a:extLst>
          </p:cNvPr>
          <p:cNvSpPr txBox="1"/>
          <p:nvPr/>
        </p:nvSpPr>
        <p:spPr>
          <a:xfrm>
            <a:off x="1376393" y="1418823"/>
            <a:ext cx="2393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평균 손실 저장 후 시각화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CC1AD0E-AC6F-5129-6BDB-9B1A948C7693}"/>
              </a:ext>
            </a:extLst>
          </p:cNvPr>
          <p:cNvSpPr/>
          <p:nvPr/>
        </p:nvSpPr>
        <p:spPr>
          <a:xfrm>
            <a:off x="1633065" y="1926215"/>
            <a:ext cx="8190249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plt.plot(layer.losses)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plt.xlabel('epoch')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plt.ylabel('loss')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D7B18D3-D7AC-EFC3-7AFD-4860762FB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811" y="3246777"/>
            <a:ext cx="4102605" cy="28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793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ore-KR" altLang="en-US" dirty="0"/>
              <a:t>머신러닝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1. </a:t>
            </a:r>
            <a:r>
              <a:rPr lang="ko-KR" altLang="en-US" sz="1200" dirty="0" err="1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딥러닝이란</a:t>
            </a:r>
            <a:r>
              <a:rPr lang="ko-KR" altLang="en-US" sz="1200" dirty="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 무엇인가</a:t>
            </a:r>
            <a:r>
              <a:rPr lang="en-US" altLang="ko-KR" sz="1200" dirty="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 dirty="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1.1 </a:t>
            </a:r>
            <a:r>
              <a:rPr lang="ko-KR" altLang="en-US" sz="1400" spc="-150" dirty="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인공지능과 </a:t>
            </a:r>
            <a:r>
              <a:rPr lang="ko-KR" altLang="en-US" sz="1400" spc="-150" dirty="0" err="1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머신러닝</a:t>
            </a:r>
            <a:r>
              <a:rPr lang="en-US" altLang="ko-KR" sz="1400" spc="-150" dirty="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</a:t>
            </a:r>
            <a:r>
              <a:rPr lang="ko-KR" altLang="en-US" sz="1400" spc="-150" dirty="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딥러닝</a:t>
            </a:r>
            <a:endParaRPr lang="en-US" altLang="ko-KR" sz="1400" spc="-150" dirty="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87926C2-D186-74E9-57E3-A5AFF8838071}"/>
              </a:ext>
            </a:extLst>
          </p:cNvPr>
          <p:cNvSpPr/>
          <p:nvPr/>
        </p:nvSpPr>
        <p:spPr>
          <a:xfrm>
            <a:off x="1301327" y="1582212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Supervised/Unsupervised learning</a:t>
            </a:r>
            <a:endParaRPr lang="ko-KR" altLang="en-US" sz="28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612EB8-C711-832A-B1A1-AD635D506379}"/>
              </a:ext>
            </a:extLst>
          </p:cNvPr>
          <p:cNvSpPr/>
          <p:nvPr/>
        </p:nvSpPr>
        <p:spPr>
          <a:xfrm>
            <a:off x="1728445" y="2211266"/>
            <a:ext cx="7418814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Unsupervised learning: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특정 입력</a:t>
            </a:r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(Input)</a:t>
            </a:r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에 대하여 올바른 정답</a:t>
            </a:r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(Right Answer)</a:t>
            </a:r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 없는 데이터 집합이 주어지는 경우의 학습</a:t>
            </a:r>
            <a:endParaRPr lang="en-US" altLang="ko-KR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잘못된 예측에 대해 </a:t>
            </a:r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Feedback</a:t>
            </a:r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을 받고 교정할 수 없음</a:t>
            </a:r>
            <a:endParaRPr lang="en-US" altLang="ko-KR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lvl="1"/>
            <a:endParaRPr lang="en-US" altLang="ko-KR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lvl="1"/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예</a:t>
            </a:r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 Google news grouping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    </a:t>
            </a:r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페이스북 에서 특정 집단의 사람들을 그룹화</a:t>
            </a:r>
            <a:endParaRPr lang="en-US" altLang="ko-KR" sz="20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    </a:t>
            </a:r>
            <a:r>
              <a:rPr lang="ko-KR" altLang="en-US" sz="20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천체의 별 모양으로 분류</a:t>
            </a:r>
          </a:p>
        </p:txBody>
      </p:sp>
    </p:spTree>
    <p:extLst>
      <p:ext uri="{BB962C8B-B14F-4D97-AF65-F5344CB8AC3E}">
        <p14:creationId xmlns:p14="http://schemas.microsoft.com/office/powerpoint/2010/main" val="46615970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ED05D0-C67A-EC92-37BC-ECF6A7A51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90</a:t>
            </a:fld>
            <a:endParaRPr lang="ko-KR" altLang="en-US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B6D34754-02E7-688D-813D-50117F305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신경망 시작하기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90C06151-416B-3979-BEA1-F05FF9175614}"/>
              </a:ext>
            </a:extLst>
          </p:cNvPr>
          <p:cNvCxnSpPr>
            <a:cxnSpLocks/>
          </p:cNvCxnSpPr>
          <p:nvPr/>
        </p:nvCxnSpPr>
        <p:spPr>
          <a:xfrm>
            <a:off x="3434500" y="3460601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6B2F8AA-E570-69A7-A515-D750E4FBFBAE}"/>
              </a:ext>
            </a:extLst>
          </p:cNvPr>
          <p:cNvSpPr txBox="1"/>
          <p:nvPr/>
        </p:nvSpPr>
        <p:spPr>
          <a:xfrm>
            <a:off x="3448498" y="2805524"/>
            <a:ext cx="5295001" cy="3335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2738" lvl="0" indent="-312738">
              <a:lnSpc>
                <a:spcPct val="200000"/>
              </a:lnSpc>
              <a:buAutoNum type="arabicPeriod"/>
            </a:pP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단일층 신경망 구현</a:t>
            </a:r>
          </a:p>
          <a:p>
            <a:pPr marL="312738" lvl="0" indent="-312738">
              <a:lnSpc>
                <a:spcPct val="200000"/>
              </a:lnSpc>
              <a:buAutoNum type="arabicPeriod"/>
            </a:pPr>
            <a:r>
              <a:rPr lang="ko-KR" altLang="en-US" sz="1800" b="1" u="sng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검증 세트 분리와 스케일링</a:t>
            </a:r>
          </a:p>
          <a:p>
            <a:pPr marL="312738" lvl="0" indent="-312738">
              <a:lnSpc>
                <a:spcPct val="200000"/>
              </a:lnSpc>
              <a:buAutoNum type="arabicPeriod"/>
            </a:pP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과대적합과 과소적합</a:t>
            </a:r>
          </a:p>
          <a:p>
            <a:pPr marL="312738" lvl="0" indent="-312738">
              <a:lnSpc>
                <a:spcPct val="200000"/>
              </a:lnSpc>
              <a:buAutoNum type="arabicPeriod"/>
            </a:pP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규제방법 구현</a:t>
            </a:r>
          </a:p>
          <a:p>
            <a:pPr marL="312738" lvl="0" indent="-312738">
              <a:lnSpc>
                <a:spcPct val="200000"/>
              </a:lnSpc>
              <a:buAutoNum type="arabicPeriod"/>
            </a:pP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교차 검증 구현</a:t>
            </a:r>
          </a:p>
          <a:p>
            <a:pPr marL="312738" indent="-312738">
              <a:lnSpc>
                <a:spcPct val="200000"/>
              </a:lnSpc>
              <a:buFontTx/>
              <a:buAutoNum type="arabicPeriod"/>
            </a:pPr>
            <a:endParaRPr lang="en-US" altLang="ko-KR" sz="1800" b="1" u="sng">
              <a:solidFill>
                <a:schemeClr val="tx1">
                  <a:lumMod val="85000"/>
                  <a:lumOff val="1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C19F9420-9E66-37FF-1A0D-375D79C37D12}"/>
              </a:ext>
            </a:extLst>
          </p:cNvPr>
          <p:cNvCxnSpPr>
            <a:cxnSpLocks/>
          </p:cNvCxnSpPr>
          <p:nvPr/>
        </p:nvCxnSpPr>
        <p:spPr>
          <a:xfrm>
            <a:off x="3434500" y="3986467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[R] 13">
            <a:extLst>
              <a:ext uri="{FF2B5EF4-FFF2-40B4-BE49-F238E27FC236}">
                <a16:creationId xmlns:a16="http://schemas.microsoft.com/office/drawing/2014/main" id="{1E9E605E-3F0C-F98B-415B-495AFAE9DFD3}"/>
              </a:ext>
            </a:extLst>
          </p:cNvPr>
          <p:cNvCxnSpPr>
            <a:cxnSpLocks/>
          </p:cNvCxnSpPr>
          <p:nvPr/>
        </p:nvCxnSpPr>
        <p:spPr>
          <a:xfrm>
            <a:off x="3434500" y="4535474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[R] 13">
            <a:extLst>
              <a:ext uri="{FF2B5EF4-FFF2-40B4-BE49-F238E27FC236}">
                <a16:creationId xmlns:a16="http://schemas.microsoft.com/office/drawing/2014/main" id="{ACCF2A85-C98C-26FB-BF78-720FAB3EA411}"/>
              </a:ext>
            </a:extLst>
          </p:cNvPr>
          <p:cNvCxnSpPr>
            <a:cxnSpLocks/>
          </p:cNvCxnSpPr>
          <p:nvPr/>
        </p:nvCxnSpPr>
        <p:spPr>
          <a:xfrm>
            <a:off x="3434500" y="5084481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13">
            <a:extLst>
              <a:ext uri="{FF2B5EF4-FFF2-40B4-BE49-F238E27FC236}">
                <a16:creationId xmlns:a16="http://schemas.microsoft.com/office/drawing/2014/main" id="{F5868C1C-8942-A283-A141-467DED385DF2}"/>
              </a:ext>
            </a:extLst>
          </p:cNvPr>
          <p:cNvCxnSpPr>
            <a:cxnSpLocks/>
          </p:cNvCxnSpPr>
          <p:nvPr/>
        </p:nvCxnSpPr>
        <p:spPr>
          <a:xfrm>
            <a:off x="3434500" y="5633488"/>
            <a:ext cx="5379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1189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91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검증 세트 분리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3.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시작하기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3.2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검증 세트 분리와  스케일링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D6A68C-26AF-2C6A-17C4-10CF3BAC733B}"/>
              </a:ext>
            </a:extLst>
          </p:cNvPr>
          <p:cNvSpPr txBox="1"/>
          <p:nvPr/>
        </p:nvSpPr>
        <p:spPr>
          <a:xfrm>
            <a:off x="1472702" y="1338006"/>
            <a:ext cx="6543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"</a:t>
            </a:r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테스트 세트로 모델를 튜닝하면 실전에서 좋은 성능을 기대하기 어렵다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"</a:t>
            </a:r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83E9C3B-5926-E11D-7932-A9A0AA9628F3}"/>
              </a:ext>
            </a:extLst>
          </p:cNvPr>
          <p:cNvSpPr/>
          <p:nvPr/>
        </p:nvSpPr>
        <p:spPr>
          <a:xfrm>
            <a:off x="1762455" y="3854150"/>
            <a:ext cx="8190249" cy="195438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sklearn.datasets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load_breast_cancer</a:t>
            </a:r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sklearn.model_selection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cancer =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load_breast_cancer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cancer.data</a:t>
            </a:r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y =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cancer.target</a:t>
            </a:r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(x, y, stratify=y,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test_size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=0.2,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=42)</a:t>
            </a:r>
          </a:p>
          <a:p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, stratify=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test_size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=0.2,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=42)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29354AB-D683-ED66-CD8D-57C4B2E0C1B2}"/>
              </a:ext>
            </a:extLst>
          </p:cNvPr>
          <p:cNvSpPr/>
          <p:nvPr/>
        </p:nvSpPr>
        <p:spPr>
          <a:xfrm>
            <a:off x="1873049" y="5936314"/>
            <a:ext cx="7809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364 91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D3793A-041A-4B8E-73A3-223A886852C2}"/>
              </a:ext>
            </a:extLst>
          </p:cNvPr>
          <p:cNvSpPr txBox="1"/>
          <p:nvPr/>
        </p:nvSpPr>
        <p:spPr>
          <a:xfrm>
            <a:off x="1608865" y="2077818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검증 세트 분리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59F643-5DF7-B046-9398-AB926A21127C}"/>
              </a:ext>
            </a:extLst>
          </p:cNvPr>
          <p:cNvSpPr/>
          <p:nvPr/>
        </p:nvSpPr>
        <p:spPr>
          <a:xfrm>
            <a:off x="1861233" y="3010447"/>
            <a:ext cx="4398826" cy="47616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64%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AA1AC9-2BED-A258-57E0-5E371135C043}"/>
              </a:ext>
            </a:extLst>
          </p:cNvPr>
          <p:cNvSpPr/>
          <p:nvPr/>
        </p:nvSpPr>
        <p:spPr>
          <a:xfrm>
            <a:off x="6260059" y="3010447"/>
            <a:ext cx="1693851" cy="47616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16%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4D9EB1-DDDF-E6CD-5344-91CE4EE7F93E}"/>
              </a:ext>
            </a:extLst>
          </p:cNvPr>
          <p:cNvSpPr/>
          <p:nvPr/>
        </p:nvSpPr>
        <p:spPr>
          <a:xfrm>
            <a:off x="7953910" y="3010447"/>
            <a:ext cx="1693851" cy="47616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20%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887225-DD24-54F3-168A-209E565D3415}"/>
              </a:ext>
            </a:extLst>
          </p:cNvPr>
          <p:cNvSpPr txBox="1"/>
          <p:nvPr/>
        </p:nvSpPr>
        <p:spPr>
          <a:xfrm>
            <a:off x="3522848" y="2490440"/>
            <a:ext cx="951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훈련세트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9FC88F-360A-EA52-96BB-EF7DA1B3657F}"/>
              </a:ext>
            </a:extLst>
          </p:cNvPr>
          <p:cNvSpPr txBox="1"/>
          <p:nvPr/>
        </p:nvSpPr>
        <p:spPr>
          <a:xfrm>
            <a:off x="6655238" y="2490440"/>
            <a:ext cx="951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검증세트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1AF869-98DA-F5D8-AEF3-E02EA7B14383}"/>
              </a:ext>
            </a:extLst>
          </p:cNvPr>
          <p:cNvSpPr txBox="1"/>
          <p:nvPr/>
        </p:nvSpPr>
        <p:spPr>
          <a:xfrm>
            <a:off x="8274497" y="2486515"/>
            <a:ext cx="1126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테스트세트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79EACB3-9992-917E-193E-278E9679E6A6}"/>
              </a:ext>
            </a:extLst>
          </p:cNvPr>
          <p:cNvSpPr/>
          <p:nvPr/>
        </p:nvSpPr>
        <p:spPr>
          <a:xfrm>
            <a:off x="1800740" y="3010447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193703C-B09E-B28F-6D73-9A21AC2AC2E3}"/>
              </a:ext>
            </a:extLst>
          </p:cNvPr>
          <p:cNvSpPr/>
          <p:nvPr/>
        </p:nvSpPr>
        <p:spPr>
          <a:xfrm>
            <a:off x="6190920" y="3010447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AE815D8-4DDD-86BE-E99F-8EA2AABE7FA4}"/>
              </a:ext>
            </a:extLst>
          </p:cNvPr>
          <p:cNvSpPr/>
          <p:nvPr/>
        </p:nvSpPr>
        <p:spPr>
          <a:xfrm>
            <a:off x="7876130" y="3010446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76FC2A6-29DD-F850-8C08-8C0D886725B1}"/>
              </a:ext>
            </a:extLst>
          </p:cNvPr>
          <p:cNvSpPr/>
          <p:nvPr/>
        </p:nvSpPr>
        <p:spPr>
          <a:xfrm>
            <a:off x="9569981" y="3010445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3B199ED0-E2AF-1BB0-2E02-8163964BC006}"/>
              </a:ext>
            </a:extLst>
          </p:cNvPr>
          <p:cNvCxnSpPr>
            <a:cxnSpLocks/>
            <a:stCxn id="16" idx="0"/>
            <a:endCxn id="13" idx="1"/>
          </p:cNvCxnSpPr>
          <p:nvPr/>
        </p:nvCxnSpPr>
        <p:spPr>
          <a:xfrm rot="5400000" flipH="1" flipV="1">
            <a:off x="2517624" y="2005224"/>
            <a:ext cx="366118" cy="1644329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8DC004D4-13DE-0300-10AD-3E3F82C2BBB0}"/>
              </a:ext>
            </a:extLst>
          </p:cNvPr>
          <p:cNvCxnSpPr>
            <a:cxnSpLocks/>
            <a:stCxn id="13" idx="3"/>
            <a:endCxn id="17" idx="0"/>
          </p:cNvCxnSpPr>
          <p:nvPr/>
        </p:nvCxnSpPr>
        <p:spPr>
          <a:xfrm>
            <a:off x="4474419" y="2644329"/>
            <a:ext cx="1794280" cy="366118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0510574A-CEC0-64C2-84A8-959E55138C56}"/>
              </a:ext>
            </a:extLst>
          </p:cNvPr>
          <p:cNvCxnSpPr>
            <a:cxnSpLocks/>
            <a:stCxn id="17" idx="0"/>
            <a:endCxn id="14" idx="1"/>
          </p:cNvCxnSpPr>
          <p:nvPr/>
        </p:nvCxnSpPr>
        <p:spPr>
          <a:xfrm rot="5400000" flipH="1" flipV="1">
            <a:off x="6278909" y="2634119"/>
            <a:ext cx="366118" cy="386539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E82036DC-3E7D-EAE2-A884-DF0E67BC79A5}"/>
              </a:ext>
            </a:extLst>
          </p:cNvPr>
          <p:cNvCxnSpPr>
            <a:cxnSpLocks/>
            <a:stCxn id="18" idx="0"/>
            <a:endCxn id="14" idx="3"/>
          </p:cNvCxnSpPr>
          <p:nvPr/>
        </p:nvCxnSpPr>
        <p:spPr>
          <a:xfrm rot="16200000" flipV="1">
            <a:off x="7597301" y="2653838"/>
            <a:ext cx="366117" cy="347100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구부러짐 23">
            <a:extLst>
              <a:ext uri="{FF2B5EF4-FFF2-40B4-BE49-F238E27FC236}">
                <a16:creationId xmlns:a16="http://schemas.microsoft.com/office/drawing/2014/main" id="{62B16D52-1453-CBFD-80AA-5261668B35E5}"/>
              </a:ext>
            </a:extLst>
          </p:cNvPr>
          <p:cNvCxnSpPr>
            <a:cxnSpLocks/>
            <a:stCxn id="15" idx="1"/>
            <a:endCxn id="18" idx="0"/>
          </p:cNvCxnSpPr>
          <p:nvPr/>
        </p:nvCxnSpPr>
        <p:spPr>
          <a:xfrm rot="10800000" flipV="1">
            <a:off x="7953909" y="2640404"/>
            <a:ext cx="320588" cy="370042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구부러짐 24">
            <a:extLst>
              <a:ext uri="{FF2B5EF4-FFF2-40B4-BE49-F238E27FC236}">
                <a16:creationId xmlns:a16="http://schemas.microsoft.com/office/drawing/2014/main" id="{8C911F84-166F-F28D-218F-2A76FF93178D}"/>
              </a:ext>
            </a:extLst>
          </p:cNvPr>
          <p:cNvCxnSpPr>
            <a:cxnSpLocks/>
            <a:stCxn id="19" idx="0"/>
            <a:endCxn id="15" idx="3"/>
          </p:cNvCxnSpPr>
          <p:nvPr/>
        </p:nvCxnSpPr>
        <p:spPr>
          <a:xfrm rot="16200000" flipV="1">
            <a:off x="9339405" y="2702089"/>
            <a:ext cx="370041" cy="246671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6A6170A-CFD0-9013-1BDE-A7A0C9440437}"/>
              </a:ext>
            </a:extLst>
          </p:cNvPr>
          <p:cNvSpPr txBox="1"/>
          <p:nvPr/>
        </p:nvSpPr>
        <p:spPr>
          <a:xfrm>
            <a:off x="3694202" y="2039515"/>
            <a:ext cx="951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x_train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0FDA8D-0A44-5BCD-3AB4-F93CFF6461C8}"/>
              </a:ext>
            </a:extLst>
          </p:cNvPr>
          <p:cNvSpPr txBox="1"/>
          <p:nvPr/>
        </p:nvSpPr>
        <p:spPr>
          <a:xfrm>
            <a:off x="8449518" y="1917935"/>
            <a:ext cx="951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x_test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811EFF-A89D-EA6C-CE19-AEEADF0DC063}"/>
              </a:ext>
            </a:extLst>
          </p:cNvPr>
          <p:cNvSpPr txBox="1"/>
          <p:nvPr/>
        </p:nvSpPr>
        <p:spPr>
          <a:xfrm>
            <a:off x="6767120" y="1935663"/>
            <a:ext cx="951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x_val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986904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92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z="2800" b="1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스케일링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3.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시작하기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3.2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검증 세트 분리와  스케일링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29A814-99F8-0F18-F4F0-307A9175BD15}"/>
              </a:ext>
            </a:extLst>
          </p:cNvPr>
          <p:cNvSpPr txBox="1"/>
          <p:nvPr/>
        </p:nvSpPr>
        <p:spPr>
          <a:xfrm>
            <a:off x="1416493" y="1497914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데이터 전처리와 특성의 스케일</a:t>
            </a:r>
          </a:p>
        </p:txBody>
      </p:sp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6117EAAE-C578-7237-F2C9-5901BDF10A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525606"/>
              </p:ext>
            </p:extLst>
          </p:nvPr>
        </p:nvGraphicFramePr>
        <p:xfrm>
          <a:off x="1884605" y="2138734"/>
          <a:ext cx="630358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5895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1575895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1575895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1575895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당도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무게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사과</a:t>
                      </a:r>
                      <a:r>
                        <a:rPr lang="en-US" altLang="ko-KR" sz="1200"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1</a:t>
                      </a:r>
                      <a:endParaRPr lang="ko-KR" altLang="en-US" sz="1200"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Consolas" panose="020B0609020204030204" pitchFamily="49" charset="0"/>
                        </a:rPr>
                        <a:t>4</a:t>
                      </a:r>
                      <a:endParaRPr lang="ko-KR" altLang="en-US" sz="12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Consolas" panose="020B0609020204030204" pitchFamily="49" charset="0"/>
                        </a:rPr>
                        <a:t>540</a:t>
                      </a:r>
                      <a:endParaRPr lang="ko-KR" altLang="en-US" sz="12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사과</a:t>
                      </a:r>
                      <a:r>
                        <a:rPr lang="en-US" altLang="ko-KR" sz="1200"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2</a:t>
                      </a:r>
                      <a:endParaRPr lang="ko-KR" altLang="en-US" sz="1200"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Consolas" panose="020B0609020204030204" pitchFamily="49" charset="0"/>
                        </a:rPr>
                        <a:t>8</a:t>
                      </a:r>
                      <a:endParaRPr lang="ko-KR" altLang="en-US" sz="12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Consolas" panose="020B0609020204030204" pitchFamily="49" charset="0"/>
                        </a:rPr>
                        <a:t>700</a:t>
                      </a:r>
                      <a:endParaRPr lang="ko-KR" altLang="en-US" sz="12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사과</a:t>
                      </a:r>
                      <a:r>
                        <a:rPr lang="en-US" altLang="ko-KR" sz="1200">
                          <a:latin typeface="S-Core Dream 4 Regular" panose="020B0503030302020204" pitchFamily="34" charset="-127"/>
                          <a:ea typeface="S-Core Dream 4 Regular" panose="020B0503030302020204" pitchFamily="34" charset="-127"/>
                        </a:rPr>
                        <a:t>3</a:t>
                      </a:r>
                      <a:endParaRPr lang="ko-KR" altLang="en-US" sz="1200">
                        <a:latin typeface="S-Core Dream 4 Regular" panose="020B0503030302020204" pitchFamily="34" charset="-127"/>
                        <a:ea typeface="S-Core Dream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Consolas" panose="020B0609020204030204" pitchFamily="49" charset="0"/>
                        </a:rPr>
                        <a:t>2</a:t>
                      </a:r>
                      <a:endParaRPr lang="ko-KR" altLang="en-US" sz="12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Consolas" panose="020B0609020204030204" pitchFamily="49" charset="0"/>
                        </a:rPr>
                        <a:t>480</a:t>
                      </a:r>
                      <a:endParaRPr lang="ko-KR" altLang="en-US" sz="12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C2D814F-1A4F-3B40-2C26-8C87BB20FA8A}"/>
              </a:ext>
            </a:extLst>
          </p:cNvPr>
          <p:cNvSpPr txBox="1"/>
          <p:nvPr/>
        </p:nvSpPr>
        <p:spPr>
          <a:xfrm>
            <a:off x="6277494" y="1597180"/>
            <a:ext cx="2877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w2 = w2-rate*(y_hat-y)x2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FBC12D-2052-6598-D2DB-BE9F3A012F6E}"/>
              </a:ext>
            </a:extLst>
          </p:cNvPr>
          <p:cNvSpPr txBox="1"/>
          <p:nvPr/>
        </p:nvSpPr>
        <p:spPr>
          <a:xfrm>
            <a:off x="6277494" y="1278937"/>
            <a:ext cx="2877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w1 = w1-rate*(y_hat-y)x1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D3CBF8-D704-D459-26D7-2842538387E0}"/>
              </a:ext>
            </a:extLst>
          </p:cNvPr>
          <p:cNvSpPr txBox="1"/>
          <p:nvPr/>
        </p:nvSpPr>
        <p:spPr>
          <a:xfrm>
            <a:off x="1559934" y="3813698"/>
            <a:ext cx="406553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사과의 당도는 </a:t>
            </a:r>
            <a:r>
              <a:rPr lang="en-US" altLang="ko-KR" sz="11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1~10</a:t>
            </a:r>
            <a:r>
              <a:rPr lang="ko-KR" altLang="en-US" sz="11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이고 사과의 무게의 범위는 </a:t>
            </a:r>
            <a:r>
              <a:rPr lang="en-US" altLang="ko-KR" sz="11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500~1000</a:t>
            </a:r>
            <a:r>
              <a:rPr lang="ko-KR" altLang="en-US" sz="11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이다</a:t>
            </a:r>
            <a:r>
              <a:rPr lang="en-US" altLang="ko-KR" sz="11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algn="l"/>
            <a:r>
              <a:rPr lang="ko-KR" altLang="en-US" sz="11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이런 경우 </a:t>
            </a:r>
            <a:r>
              <a:rPr lang="en-US" altLang="ko-KR" sz="11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'</a:t>
            </a:r>
            <a:r>
              <a:rPr lang="ko-KR" altLang="en-US" sz="11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두 </a:t>
            </a:r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특성의</a:t>
            </a:r>
            <a:r>
              <a:rPr lang="ko-KR" altLang="en-US" sz="11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스케일 차이가 크다</a:t>
            </a:r>
            <a:r>
              <a:rPr lang="en-US" altLang="ko-KR" sz="11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'</a:t>
            </a:r>
            <a:r>
              <a:rPr lang="ko-KR" altLang="en-US" sz="11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라고 말한다</a:t>
            </a:r>
            <a:r>
              <a:rPr lang="en-US" altLang="ko-KR" sz="11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1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E1A02CA-5BA1-62AC-3F04-B432472A1418}"/>
              </a:ext>
            </a:extLst>
          </p:cNvPr>
          <p:cNvGrpSpPr/>
          <p:nvPr/>
        </p:nvGrpSpPr>
        <p:grpSpPr>
          <a:xfrm>
            <a:off x="5323708" y="4468108"/>
            <a:ext cx="2523384" cy="1559080"/>
            <a:chOff x="5586413" y="4714004"/>
            <a:chExt cx="2775722" cy="1714988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90D6E0E-758D-AACC-B8FE-3BEAFC712E05}"/>
                </a:ext>
              </a:extLst>
            </p:cNvPr>
            <p:cNvSpPr/>
            <p:nvPr/>
          </p:nvSpPr>
          <p:spPr>
            <a:xfrm>
              <a:off x="5586413" y="4714004"/>
              <a:ext cx="1696641" cy="1696641"/>
            </a:xfrm>
            <a:prstGeom prst="ellipse">
              <a:avLst/>
            </a:prstGeom>
            <a:no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95935D80-531A-0D9D-AFF4-BD232A801435}"/>
                </a:ext>
              </a:extLst>
            </p:cNvPr>
            <p:cNvSpPr/>
            <p:nvPr/>
          </p:nvSpPr>
          <p:spPr>
            <a:xfrm>
              <a:off x="5718579" y="4846170"/>
              <a:ext cx="1432308" cy="1432308"/>
            </a:xfrm>
            <a:prstGeom prst="ellipse">
              <a:avLst/>
            </a:prstGeom>
            <a:no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39DB4124-FFA0-501C-41BB-E02457FEEED7}"/>
                </a:ext>
              </a:extLst>
            </p:cNvPr>
            <p:cNvSpPr/>
            <p:nvPr/>
          </p:nvSpPr>
          <p:spPr>
            <a:xfrm>
              <a:off x="5850738" y="4983245"/>
              <a:ext cx="1182285" cy="1182285"/>
            </a:xfrm>
            <a:prstGeom prst="ellipse">
              <a:avLst/>
            </a:prstGeom>
            <a:no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B63EF20-38C1-FB9B-8A88-3A6D9C6F73AF}"/>
                </a:ext>
              </a:extLst>
            </p:cNvPr>
            <p:cNvGrpSpPr/>
            <p:nvPr/>
          </p:nvGrpSpPr>
          <p:grpSpPr>
            <a:xfrm>
              <a:off x="8147823" y="4732351"/>
              <a:ext cx="214312" cy="1696641"/>
              <a:chOff x="7822406" y="4732351"/>
              <a:chExt cx="1696641" cy="1696641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A4CFE7B3-CDA2-99AF-F80D-2F97DEE905E7}"/>
                  </a:ext>
                </a:extLst>
              </p:cNvPr>
              <p:cNvSpPr/>
              <p:nvPr/>
            </p:nvSpPr>
            <p:spPr>
              <a:xfrm>
                <a:off x="7822406" y="4732351"/>
                <a:ext cx="1696641" cy="1696641"/>
              </a:xfrm>
              <a:prstGeom prst="ellipse">
                <a:avLst/>
              </a:prstGeom>
              <a:noFill/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C3B0A963-2A18-C5DA-0E7F-15BD1C796C0B}"/>
                  </a:ext>
                </a:extLst>
              </p:cNvPr>
              <p:cNvSpPr/>
              <p:nvPr/>
            </p:nvSpPr>
            <p:spPr>
              <a:xfrm>
                <a:off x="7954572" y="4864517"/>
                <a:ext cx="1432308" cy="1432308"/>
              </a:xfrm>
              <a:prstGeom prst="ellipse">
                <a:avLst/>
              </a:prstGeom>
              <a:noFill/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ED2E9B1C-6E80-64DD-0AD1-B9720A6B67C7}"/>
                  </a:ext>
                </a:extLst>
              </p:cNvPr>
              <p:cNvSpPr/>
              <p:nvPr/>
            </p:nvSpPr>
            <p:spPr>
              <a:xfrm>
                <a:off x="8086731" y="5001592"/>
                <a:ext cx="1182285" cy="1182285"/>
              </a:xfrm>
              <a:prstGeom prst="ellipse">
                <a:avLst/>
              </a:prstGeom>
              <a:noFill/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A35F12E-AC2C-D86E-6DD4-7C3900954098}"/>
                </a:ext>
              </a:extLst>
            </p:cNvPr>
            <p:cNvSpPr/>
            <p:nvPr/>
          </p:nvSpPr>
          <p:spPr>
            <a:xfrm>
              <a:off x="8166574" y="5498027"/>
              <a:ext cx="152720" cy="15272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923A4DA-6ABA-95DA-90DE-B33F9E58A319}"/>
                </a:ext>
              </a:extLst>
            </p:cNvPr>
            <p:cNvSpPr/>
            <p:nvPr/>
          </p:nvSpPr>
          <p:spPr>
            <a:xfrm>
              <a:off x="6365520" y="5498027"/>
              <a:ext cx="152720" cy="15272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693512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93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스케일링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3.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시작하기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3.2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검증 세트 분리와  스케일링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D7A2DF-D923-C13F-95E1-FA46326FE4DB}"/>
              </a:ext>
            </a:extLst>
          </p:cNvPr>
          <p:cNvSpPr txBox="1"/>
          <p:nvPr/>
        </p:nvSpPr>
        <p:spPr>
          <a:xfrm>
            <a:off x="1304065" y="1221836"/>
            <a:ext cx="2925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데이터 전처리와 특성의 스케일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F07FA8F-0AFD-8CAE-FC19-F9D084885D6C}"/>
              </a:ext>
            </a:extLst>
          </p:cNvPr>
          <p:cNvSpPr/>
          <p:nvPr/>
        </p:nvSpPr>
        <p:spPr>
          <a:xfrm>
            <a:off x="1783951" y="1743482"/>
            <a:ext cx="8190249" cy="116955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cancer.feature_names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[[2,3]])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plt.boxplot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[:, 2:4])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('feature')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('value')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A684EBD-4F1B-0BE2-096E-A352C6771796}"/>
              </a:ext>
            </a:extLst>
          </p:cNvPr>
          <p:cNvSpPr/>
          <p:nvPr/>
        </p:nvSpPr>
        <p:spPr>
          <a:xfrm>
            <a:off x="1783951" y="3192815"/>
            <a:ext cx="34663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['mean perimeter' 'mean area']</a:t>
            </a:r>
            <a:endParaRPr lang="ko-KR" altLang="en-US" sz="1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162088E7-3C83-6858-CB05-048487575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201" y="3725433"/>
            <a:ext cx="4355383" cy="256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364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94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스케일링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3.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시작하기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3.2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검증 세트 분리와  스케일링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5976465-075C-C7D0-C7DA-DD4B4D886FC3}"/>
              </a:ext>
            </a:extLst>
          </p:cNvPr>
          <p:cNvSpPr/>
          <p:nvPr/>
        </p:nvSpPr>
        <p:spPr>
          <a:xfrm>
            <a:off x="1457786" y="1281775"/>
            <a:ext cx="8190249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w2 = []</a:t>
            </a:r>
          </a:p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w3 = []</a:t>
            </a:r>
          </a:p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w in layer1.w_history:</a:t>
            </a:r>
          </a:p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w2.append(w[2])</a:t>
            </a:r>
          </a:p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w3.append(w[3])</a:t>
            </a:r>
          </a:p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plt.plot(w2, w3)</a:t>
            </a:r>
          </a:p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plt.plot(w2[-1], w3[-1], 'ro')</a:t>
            </a:r>
          </a:p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plt.xlabel('w[2]')</a:t>
            </a:r>
          </a:p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plt.ylabel('w[3]')</a:t>
            </a:r>
          </a:p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BF0A5C-A0EA-075E-43E3-7F39D1AD1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640" y="3908538"/>
            <a:ext cx="4012553" cy="234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35288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95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스케일링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3.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시작하기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3.2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검증 세트 분리와  스케일링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6D2945-64D7-A947-0285-FD8C036D5526}"/>
              </a:ext>
            </a:extLst>
          </p:cNvPr>
          <p:cNvSpPr txBox="1"/>
          <p:nvPr/>
        </p:nvSpPr>
        <p:spPr>
          <a:xfrm>
            <a:off x="1373435" y="2038281"/>
            <a:ext cx="48397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 = np.array([[1,2,3],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[4,5,6]]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print(np.sum(a))        # 21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print(np.sum(a,axis=1)) # [6 15]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print(np.sum(a,axis=0)) # [5 7 9]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639DADBD-677C-BCF9-315E-A4FC369D2450}"/>
              </a:ext>
            </a:extLst>
          </p:cNvPr>
          <p:cNvGrpSpPr/>
          <p:nvPr/>
        </p:nvGrpSpPr>
        <p:grpSpPr>
          <a:xfrm>
            <a:off x="6606720" y="1337831"/>
            <a:ext cx="3927675" cy="3142600"/>
            <a:chOff x="6008008" y="862179"/>
            <a:chExt cx="3927675" cy="3142600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3742AE2-35CB-EAE3-FE55-E1AA0BB5048C}"/>
                </a:ext>
              </a:extLst>
            </p:cNvPr>
            <p:cNvSpPr txBox="1"/>
            <p:nvPr/>
          </p:nvSpPr>
          <p:spPr>
            <a:xfrm>
              <a:off x="7667143" y="862179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axis=0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D9B9C8EF-844C-F0CE-8FC1-5EDF30E6A518}"/>
                </a:ext>
              </a:extLst>
            </p:cNvPr>
            <p:cNvCxnSpPr/>
            <p:nvPr/>
          </p:nvCxnSpPr>
          <p:spPr>
            <a:xfrm>
              <a:off x="6008008" y="1461004"/>
              <a:ext cx="156179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4EB942C8-F38B-8074-63AA-4A2121337A44}"/>
                </a:ext>
              </a:extLst>
            </p:cNvPr>
            <p:cNvCxnSpPr/>
            <p:nvPr/>
          </p:nvCxnSpPr>
          <p:spPr>
            <a:xfrm>
              <a:off x="6008008" y="1859682"/>
              <a:ext cx="156179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2AD947B-6157-134A-FE7B-D6973EF4FD5C}"/>
                </a:ext>
              </a:extLst>
            </p:cNvPr>
            <p:cNvSpPr/>
            <p:nvPr/>
          </p:nvSpPr>
          <p:spPr>
            <a:xfrm>
              <a:off x="6227464" y="1261665"/>
              <a:ext cx="398678" cy="39867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BAB9382-75D6-D4A6-4993-A5796DB960A4}"/>
                </a:ext>
              </a:extLst>
            </p:cNvPr>
            <p:cNvSpPr/>
            <p:nvPr/>
          </p:nvSpPr>
          <p:spPr>
            <a:xfrm>
              <a:off x="6626142" y="1261665"/>
              <a:ext cx="398678" cy="39867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F1DC3FD-58D1-195D-AAB0-018E31AD8FA6}"/>
                </a:ext>
              </a:extLst>
            </p:cNvPr>
            <p:cNvSpPr/>
            <p:nvPr/>
          </p:nvSpPr>
          <p:spPr>
            <a:xfrm>
              <a:off x="7024820" y="1261665"/>
              <a:ext cx="398678" cy="39867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48874826-CBA9-186F-1590-D4B5BC4E3616}"/>
                </a:ext>
              </a:extLst>
            </p:cNvPr>
            <p:cNvSpPr/>
            <p:nvPr/>
          </p:nvSpPr>
          <p:spPr>
            <a:xfrm>
              <a:off x="6227464" y="1660343"/>
              <a:ext cx="398678" cy="39867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9C38D93-8530-DE61-092B-F7827A628F68}"/>
                </a:ext>
              </a:extLst>
            </p:cNvPr>
            <p:cNvSpPr/>
            <p:nvPr/>
          </p:nvSpPr>
          <p:spPr>
            <a:xfrm>
              <a:off x="6626142" y="1660343"/>
              <a:ext cx="398678" cy="39867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D0D395CA-B286-763F-4B12-838962AE511B}"/>
                </a:ext>
              </a:extLst>
            </p:cNvPr>
            <p:cNvSpPr/>
            <p:nvPr/>
          </p:nvSpPr>
          <p:spPr>
            <a:xfrm>
              <a:off x="7024820" y="1660343"/>
              <a:ext cx="398678" cy="39867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374B5DD-8BD7-7AAE-F200-5C4DB30BA185}"/>
                </a:ext>
              </a:extLst>
            </p:cNvPr>
            <p:cNvSpPr txBox="1"/>
            <p:nvPr/>
          </p:nvSpPr>
          <p:spPr>
            <a:xfrm>
              <a:off x="8294008" y="1170225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(2, 3)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AEFF0FD-F270-338D-4409-692C141D60A8}"/>
                </a:ext>
              </a:extLst>
            </p:cNvPr>
            <p:cNvSpPr txBox="1"/>
            <p:nvPr/>
          </p:nvSpPr>
          <p:spPr>
            <a:xfrm>
              <a:off x="8991194" y="1509574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axis=1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318C290-6528-DB71-6BB8-7168CFCEDCD0}"/>
                </a:ext>
              </a:extLst>
            </p:cNvPr>
            <p:cNvSpPr/>
            <p:nvPr/>
          </p:nvSpPr>
          <p:spPr>
            <a:xfrm>
              <a:off x="7781237" y="1261665"/>
              <a:ext cx="398678" cy="39867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9311C5A2-4B8B-094D-94FA-D6EE2231426D}"/>
                </a:ext>
              </a:extLst>
            </p:cNvPr>
            <p:cNvSpPr/>
            <p:nvPr/>
          </p:nvSpPr>
          <p:spPr>
            <a:xfrm>
              <a:off x="7781237" y="1660343"/>
              <a:ext cx="398678" cy="39867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F3DDD8E8-211D-AF96-79EB-7FCDA8F8D663}"/>
                </a:ext>
              </a:extLst>
            </p:cNvPr>
            <p:cNvSpPr/>
            <p:nvPr/>
          </p:nvSpPr>
          <p:spPr>
            <a:xfrm>
              <a:off x="7219794" y="3187855"/>
              <a:ext cx="398678" cy="39867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28A1F339-1B7C-834D-90E5-8ACDB1929DB1}"/>
                </a:ext>
              </a:extLst>
            </p:cNvPr>
            <p:cNvSpPr/>
            <p:nvPr/>
          </p:nvSpPr>
          <p:spPr>
            <a:xfrm>
              <a:off x="7618472" y="3187855"/>
              <a:ext cx="398678" cy="39867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64E2156-E212-DAAB-F743-B0179E431E84}"/>
                </a:ext>
              </a:extLst>
            </p:cNvPr>
            <p:cNvSpPr txBox="1"/>
            <p:nvPr/>
          </p:nvSpPr>
          <p:spPr>
            <a:xfrm>
              <a:off x="7219794" y="3635447"/>
              <a:ext cx="19575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(2,) =&gt; [6 15]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C18021B7-6790-5639-2F75-C5FD5AED244E}"/>
                </a:ext>
              </a:extLst>
            </p:cNvPr>
            <p:cNvCxnSpPr>
              <a:cxnSpLocks/>
            </p:cNvCxnSpPr>
            <p:nvPr/>
          </p:nvCxnSpPr>
          <p:spPr>
            <a:xfrm>
              <a:off x="6401200" y="1093011"/>
              <a:ext cx="0" cy="10740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>
              <a:extLst>
                <a:ext uri="{FF2B5EF4-FFF2-40B4-BE49-F238E27FC236}">
                  <a16:creationId xmlns:a16="http://schemas.microsoft.com/office/drawing/2014/main" id="{4DB83A08-20D9-A00C-5AC5-A79005C71A28}"/>
                </a:ext>
              </a:extLst>
            </p:cNvPr>
            <p:cNvCxnSpPr>
              <a:cxnSpLocks/>
            </p:cNvCxnSpPr>
            <p:nvPr/>
          </p:nvCxnSpPr>
          <p:spPr>
            <a:xfrm>
              <a:off x="6858400" y="1093011"/>
              <a:ext cx="0" cy="10740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754EA5B4-7E23-D08B-2A00-F29E82EEA456}"/>
                </a:ext>
              </a:extLst>
            </p:cNvPr>
            <p:cNvCxnSpPr>
              <a:cxnSpLocks/>
            </p:cNvCxnSpPr>
            <p:nvPr/>
          </p:nvCxnSpPr>
          <p:spPr>
            <a:xfrm>
              <a:off x="7253421" y="1123293"/>
              <a:ext cx="0" cy="10740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8860DE4C-EDCE-B843-ACFC-F7453DC69375}"/>
                </a:ext>
              </a:extLst>
            </p:cNvPr>
            <p:cNvSpPr/>
            <p:nvPr/>
          </p:nvSpPr>
          <p:spPr>
            <a:xfrm>
              <a:off x="6227464" y="2233179"/>
              <a:ext cx="398678" cy="39867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156AACAA-9712-F959-2E1F-0B6359CED661}"/>
                </a:ext>
              </a:extLst>
            </p:cNvPr>
            <p:cNvSpPr/>
            <p:nvPr/>
          </p:nvSpPr>
          <p:spPr>
            <a:xfrm>
              <a:off x="6626142" y="2233179"/>
              <a:ext cx="398678" cy="39867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DDF5FA6-B646-099C-26DC-DAEEE53EFC3C}"/>
                </a:ext>
              </a:extLst>
            </p:cNvPr>
            <p:cNvSpPr/>
            <p:nvPr/>
          </p:nvSpPr>
          <p:spPr>
            <a:xfrm>
              <a:off x="7024820" y="2233179"/>
              <a:ext cx="398678" cy="39867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24676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96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스케일링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3.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시작하기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3.2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검증 세트 분리와  스케일링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A12D54B-4464-E0A9-7807-AE104EBB5140}"/>
              </a:ext>
            </a:extLst>
          </p:cNvPr>
          <p:cNvSpPr/>
          <p:nvPr/>
        </p:nvSpPr>
        <p:spPr>
          <a:xfrm>
            <a:off x="1936625" y="4983575"/>
            <a:ext cx="8190249" cy="86177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train_mean = np.mean(x_train, axis=0)</a:t>
            </a:r>
          </a:p>
          <a:p>
            <a:r>
              <a:rPr lang="pl-PL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train_std = np.std(x_train, axis=0)</a:t>
            </a:r>
          </a:p>
          <a:p>
            <a:r>
              <a:rPr lang="pl-PL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x_train_scaled = (x_train - train_mean) / train_std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CF37C1-1685-5C38-A64C-1CB2DEE202A3}"/>
                  </a:ext>
                </a:extLst>
              </p:cNvPr>
              <p:cNvSpPr txBox="1"/>
              <p:nvPr/>
            </p:nvSpPr>
            <p:spPr>
              <a:xfrm>
                <a:off x="1973056" y="2170369"/>
                <a:ext cx="1992055" cy="5250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CF37C1-1685-5C38-A64C-1CB2DEE20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056" y="2170369"/>
                <a:ext cx="1992055" cy="5250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7025136-90C4-B7BD-895A-CBA94B4C2700}"/>
              </a:ext>
            </a:extLst>
          </p:cNvPr>
          <p:cNvSpPr txBox="1"/>
          <p:nvPr/>
        </p:nvSpPr>
        <p:spPr>
          <a:xfrm>
            <a:off x="4147248" y="2135003"/>
            <a:ext cx="2872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표준화는 특성 값에서 평균을 빼고 </a:t>
            </a:r>
            <a:endParaRPr lang="en-US" altLang="ko-KR" sz="14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표준 편차로 나누면 된다</a:t>
            </a:r>
            <a:r>
              <a:rPr lang="en-US" altLang="ko-KR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8008C0-6956-B544-A024-116570DF1996}"/>
                  </a:ext>
                </a:extLst>
              </p:cNvPr>
              <p:cNvSpPr txBox="1"/>
              <p:nvPr/>
            </p:nvSpPr>
            <p:spPr>
              <a:xfrm>
                <a:off x="2162306" y="3195313"/>
                <a:ext cx="2477088" cy="11973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ko-KR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8008C0-6956-B544-A024-116570DF1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306" y="3195313"/>
                <a:ext cx="2477088" cy="11973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32743C6-3EBF-BA91-CDA8-8B3F5E8B9A65}"/>
              </a:ext>
            </a:extLst>
          </p:cNvPr>
          <p:cNvSpPr txBox="1"/>
          <p:nvPr/>
        </p:nvSpPr>
        <p:spPr>
          <a:xfrm>
            <a:off x="5179766" y="3684082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표준 편차 공식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B3E31CD-E14B-1795-20E0-B63F476D4977}"/>
              </a:ext>
            </a:extLst>
          </p:cNvPr>
          <p:cNvSpPr/>
          <p:nvPr/>
        </p:nvSpPr>
        <p:spPr>
          <a:xfrm>
            <a:off x="8221165" y="1877517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943093-2EB4-F729-8726-58EE0815B075}"/>
              </a:ext>
            </a:extLst>
          </p:cNvPr>
          <p:cNvSpPr/>
          <p:nvPr/>
        </p:nvSpPr>
        <p:spPr>
          <a:xfrm>
            <a:off x="8585496" y="1877517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8CE6FA-95AA-7E15-F95B-A9363E00B662}"/>
              </a:ext>
            </a:extLst>
          </p:cNvPr>
          <p:cNvSpPr/>
          <p:nvPr/>
        </p:nvSpPr>
        <p:spPr>
          <a:xfrm>
            <a:off x="8221165" y="2324001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6AB4D-AA67-11BF-6905-044EE1E464B6}"/>
              </a:ext>
            </a:extLst>
          </p:cNvPr>
          <p:cNvSpPr/>
          <p:nvPr/>
        </p:nvSpPr>
        <p:spPr>
          <a:xfrm>
            <a:off x="8585496" y="2324001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42540F-40D1-33FE-89F3-47AFBAA3789D}"/>
              </a:ext>
            </a:extLst>
          </p:cNvPr>
          <p:cNvSpPr/>
          <p:nvPr/>
        </p:nvSpPr>
        <p:spPr>
          <a:xfrm>
            <a:off x="8221165" y="2770485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E512E09-00F4-1DB8-E9AE-C0C4DF895794}"/>
              </a:ext>
            </a:extLst>
          </p:cNvPr>
          <p:cNvSpPr/>
          <p:nvPr/>
        </p:nvSpPr>
        <p:spPr>
          <a:xfrm>
            <a:off x="8585496" y="2770485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26AAC44-0279-128B-D5D7-AE4AE4762709}"/>
              </a:ext>
            </a:extLst>
          </p:cNvPr>
          <p:cNvSpPr/>
          <p:nvPr/>
        </p:nvSpPr>
        <p:spPr>
          <a:xfrm>
            <a:off x="8221165" y="3216969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F12B8A5-185C-F51C-D51F-D57BB5F31544}"/>
              </a:ext>
            </a:extLst>
          </p:cNvPr>
          <p:cNvSpPr/>
          <p:nvPr/>
        </p:nvSpPr>
        <p:spPr>
          <a:xfrm>
            <a:off x="8585496" y="3216969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FFB41A-731A-936B-9E24-96A12EBE0EA5}"/>
              </a:ext>
            </a:extLst>
          </p:cNvPr>
          <p:cNvSpPr/>
          <p:nvPr/>
        </p:nvSpPr>
        <p:spPr>
          <a:xfrm>
            <a:off x="8221165" y="3663453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8016CD-94A0-71F3-4C84-EA39F20225E0}"/>
              </a:ext>
            </a:extLst>
          </p:cNvPr>
          <p:cNvSpPr/>
          <p:nvPr/>
        </p:nvSpPr>
        <p:spPr>
          <a:xfrm>
            <a:off x="8585496" y="3663453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C4366F-F4F3-1623-F161-5BF88BF04775}"/>
              </a:ext>
            </a:extLst>
          </p:cNvPr>
          <p:cNvSpPr txBox="1"/>
          <p:nvPr/>
        </p:nvSpPr>
        <p:spPr>
          <a:xfrm>
            <a:off x="8151665" y="147977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4B6D4A-7099-BA96-1900-3C92125B4EB0}"/>
              </a:ext>
            </a:extLst>
          </p:cNvPr>
          <p:cNvSpPr txBox="1"/>
          <p:nvPr/>
        </p:nvSpPr>
        <p:spPr>
          <a:xfrm>
            <a:off x="8546637" y="147977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953980B-3B15-259A-3734-F92CF7EADC37}"/>
              </a:ext>
            </a:extLst>
          </p:cNvPr>
          <p:cNvCxnSpPr>
            <a:cxnSpLocks/>
          </p:cNvCxnSpPr>
          <p:nvPr/>
        </p:nvCxnSpPr>
        <p:spPr>
          <a:xfrm flipH="1">
            <a:off x="8372688" y="1920036"/>
            <a:ext cx="1" cy="2504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D8D979D-C830-6206-8DB8-69BCE2131F73}"/>
              </a:ext>
            </a:extLst>
          </p:cNvPr>
          <p:cNvCxnSpPr>
            <a:cxnSpLocks/>
          </p:cNvCxnSpPr>
          <p:nvPr/>
        </p:nvCxnSpPr>
        <p:spPr>
          <a:xfrm flipH="1">
            <a:off x="8792382" y="1920036"/>
            <a:ext cx="1" cy="2504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90E0A4F-BA04-7702-9C48-DC4E44153236}"/>
              </a:ext>
            </a:extLst>
          </p:cNvPr>
          <p:cNvSpPr txBox="1"/>
          <p:nvPr/>
        </p:nvSpPr>
        <p:spPr>
          <a:xfrm>
            <a:off x="1693807" y="1443538"/>
            <a:ext cx="4737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스케일  조정 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평균 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0, 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표준편차 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 </a:t>
            </a:r>
            <a:r>
              <a:rPr lang="ko-KR" altLang="en-US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값이 된다</a:t>
            </a:r>
            <a:r>
              <a:rPr lang="en-US" altLang="ko-KR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  </a:t>
            </a:r>
            <a:endParaRPr lang="ko-KR" altLang="en-US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36792C-DE71-0793-E439-80A030054695}"/>
              </a:ext>
            </a:extLst>
          </p:cNvPr>
          <p:cNvSpPr txBox="1"/>
          <p:nvPr/>
        </p:nvSpPr>
        <p:spPr>
          <a:xfrm>
            <a:off x="9009298" y="1596870"/>
            <a:ext cx="1476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샘플수</a:t>
            </a:r>
            <a:r>
              <a:rPr lang="en-US" altLang="ko-KR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</a:t>
            </a:r>
            <a:r>
              <a:rPr lang="ko-KR" altLang="en-US" sz="14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특성수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(m,n)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8739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97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스케일링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3.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시작하기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3.2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검증 세트 분리와  스케일링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C109AC3-B16C-6B73-EEF7-49B678CD234D}"/>
              </a:ext>
            </a:extLst>
          </p:cNvPr>
          <p:cNvSpPr/>
          <p:nvPr/>
        </p:nvSpPr>
        <p:spPr>
          <a:xfrm>
            <a:off x="1424053" y="1327827"/>
            <a:ext cx="8190249" cy="193899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w2 = []</a:t>
            </a:r>
          </a:p>
          <a:p>
            <a:r>
              <a:rPr lang="pl-PL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w3 = []</a:t>
            </a:r>
          </a:p>
          <a:p>
            <a:r>
              <a:rPr lang="pl-PL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for w in layer2.w_history:</a:t>
            </a:r>
          </a:p>
          <a:p>
            <a:r>
              <a:rPr lang="pl-PL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w2.append(w[2])</a:t>
            </a:r>
          </a:p>
          <a:p>
            <a:r>
              <a:rPr lang="pl-PL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w3.append(w[3])</a:t>
            </a:r>
          </a:p>
          <a:p>
            <a:r>
              <a:rPr lang="pl-PL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plt.plot(w2, w3)</a:t>
            </a:r>
          </a:p>
          <a:p>
            <a:r>
              <a:rPr lang="pl-PL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plt.plot(w2[-1], w3[-1], 'ro')</a:t>
            </a:r>
          </a:p>
          <a:p>
            <a:r>
              <a:rPr lang="pl-PL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plt.xlabel('w[2]')</a:t>
            </a:r>
          </a:p>
          <a:p>
            <a:r>
              <a:rPr lang="pl-PL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plt.ylabel('w[3]')</a:t>
            </a:r>
          </a:p>
          <a:p>
            <a:r>
              <a:rPr lang="pl-PL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F04DA6D-0885-A6B5-9DF6-D7780A126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026" y="3521646"/>
            <a:ext cx="3872399" cy="257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4946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98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스케일링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3.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시작하기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3.2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검증 세트 분리와  스케일링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6C3F5FF-D7BC-024D-3C82-96D015C3C178}"/>
              </a:ext>
            </a:extLst>
          </p:cNvPr>
          <p:cNvSpPr/>
          <p:nvPr/>
        </p:nvSpPr>
        <p:spPr>
          <a:xfrm>
            <a:off x="1585201" y="1559468"/>
            <a:ext cx="8190249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layer2.score(x_val, y_val)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CBB0861-8608-5CC8-3249-AFD155D3D139}"/>
              </a:ext>
            </a:extLst>
          </p:cNvPr>
          <p:cNvSpPr/>
          <p:nvPr/>
        </p:nvSpPr>
        <p:spPr>
          <a:xfrm>
            <a:off x="1585201" y="2036810"/>
            <a:ext cx="23214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0.37362637362637363</a:t>
            </a:r>
            <a:endParaRPr lang="ko-KR" altLang="en-US" sz="1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5CD9C1-BBA5-EA81-A65F-4B8A717DC31A}"/>
              </a:ext>
            </a:extLst>
          </p:cNvPr>
          <p:cNvSpPr/>
          <p:nvPr/>
        </p:nvSpPr>
        <p:spPr>
          <a:xfrm>
            <a:off x="1585202" y="3965885"/>
            <a:ext cx="8190249" cy="110799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val_mean = np.mean(x_val, axis=0)</a:t>
            </a:r>
          </a:p>
          <a:p>
            <a:r>
              <a:rPr lang="pl-PL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val_std = np.std(x_val, axis=0)</a:t>
            </a:r>
          </a:p>
          <a:p>
            <a:r>
              <a:rPr lang="pl-PL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x_val_scaled = (x_val - val_mean) / val_std</a:t>
            </a:r>
            <a:endParaRPr lang="en-US" altLang="ko-KR" sz="16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layer2.score(</a:t>
            </a:r>
            <a:r>
              <a:rPr lang="en-US" altLang="ko-KR" sz="16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E739797-4AAF-E1D5-9AD8-C74A2460381D}"/>
              </a:ext>
            </a:extLst>
          </p:cNvPr>
          <p:cNvSpPr/>
          <p:nvPr/>
        </p:nvSpPr>
        <p:spPr>
          <a:xfrm>
            <a:off x="1585201" y="5208385"/>
            <a:ext cx="20906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0.967032967032967</a:t>
            </a:r>
            <a:endParaRPr lang="ko-KR" altLang="en-US" sz="1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52B674-210E-5B1E-9C7B-C0378054C36B}"/>
              </a:ext>
            </a:extLst>
          </p:cNvPr>
          <p:cNvSpPr/>
          <p:nvPr/>
        </p:nvSpPr>
        <p:spPr>
          <a:xfrm>
            <a:off x="1585201" y="2662793"/>
            <a:ext cx="70528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훈련 세트만 스케일을 조정하면 성능이 좋지않다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endParaRPr lang="en-US" altLang="ko-KR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ko-KR" altLang="en-US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검증세트도 표준화 전처리를 적용해야 한다</a:t>
            </a:r>
            <a:r>
              <a:rPr lang="en-US" altLang="ko-KR" sz="160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60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467414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11D03-74CD-75E4-30CD-F1D92A58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C914A-9DAC-4F27-833F-85ADD25D1A5B}" type="slidenum">
              <a:rPr lang="ko-KR" altLang="en-US" smtClean="0"/>
              <a:t>99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9BFCF4C-C4EA-6D38-0B20-08D9B10F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스케일링</a:t>
            </a:r>
            <a:endParaRPr lang="en-US" altLang="ko-KR" sz="2800" b="1">
              <a:solidFill>
                <a:srgbClr val="000000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ADAD-C201-7A7B-8AC9-A88D0EF48BE8}"/>
              </a:ext>
            </a:extLst>
          </p:cNvPr>
          <p:cNvSpPr txBox="1"/>
          <p:nvPr/>
        </p:nvSpPr>
        <p:spPr>
          <a:xfrm>
            <a:off x="9676356" y="257848"/>
            <a:ext cx="2342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3. </a:t>
            </a:r>
            <a:r>
              <a:rPr lang="ko-KR" altLang="en-US" sz="1200">
                <a:solidFill>
                  <a:schemeClr val="bg1"/>
                </a:solidFill>
                <a:latin typeface="에스코어 드림 6 Bold" pitchFamily="34" charset="-127"/>
                <a:ea typeface="에스코어 드림 6 Bold" pitchFamily="34" charset="-127"/>
              </a:rPr>
              <a:t>신경망 시작하기</a:t>
            </a:r>
            <a:endParaRPr lang="en-US" altLang="ko-KR" sz="1200" dirty="0">
              <a:solidFill>
                <a:schemeClr val="bg1"/>
              </a:solidFill>
              <a:latin typeface="에스코어 드림 6 Bold" pitchFamily="34" charset="-127"/>
              <a:ea typeface="에스코어 드림 6 Bold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BD242-9DFB-A002-71E6-8465B7D7A8AC}"/>
              </a:ext>
            </a:extLst>
          </p:cNvPr>
          <p:cNvSpPr/>
          <p:nvPr/>
        </p:nvSpPr>
        <p:spPr>
          <a:xfrm>
            <a:off x="8343562" y="589163"/>
            <a:ext cx="36755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3.2  </a:t>
            </a:r>
            <a:r>
              <a:rPr lang="ko-KR" altLang="en-US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검증 세트 분리와  스케일링</a:t>
            </a:r>
            <a:r>
              <a:rPr lang="en-US" altLang="ko-KR" sz="1400" spc="-150">
                <a:solidFill>
                  <a:schemeClr val="accent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ko-KR" altLang="en-US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r"/>
            <a:endParaRPr lang="en-US" altLang="ko-KR" sz="1400" spc="-150">
              <a:solidFill>
                <a:schemeClr val="accent2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6B8776E-20A0-D520-8C77-2768018AD11A}"/>
              </a:ext>
            </a:extLst>
          </p:cNvPr>
          <p:cNvSpPr/>
          <p:nvPr/>
        </p:nvSpPr>
        <p:spPr>
          <a:xfrm>
            <a:off x="1532734" y="1387081"/>
            <a:ext cx="819024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plt.plot(x_train[:50, 0], x_train[:50, 1], 'bo')</a:t>
            </a:r>
          </a:p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plt.plot(x_val[:50, 0], x_val[:50, 1], 'ro')</a:t>
            </a:r>
          </a:p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plt.xlabel('feature 1')</a:t>
            </a:r>
          </a:p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plt.ylabel('feature 2')</a:t>
            </a:r>
          </a:p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plt.legend(['train set', 'val. set'])</a:t>
            </a:r>
          </a:p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E2F5F553-5A6F-B0DE-06C4-190974D71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985" y="3004134"/>
            <a:ext cx="4570052" cy="3134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208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2543</TotalTime>
  <Words>26472</Words>
  <Application>Microsoft Office PowerPoint</Application>
  <PresentationFormat>와이드스크린</PresentationFormat>
  <Paragraphs>6954</Paragraphs>
  <Slides>274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274</vt:i4>
      </vt:variant>
    </vt:vector>
  </HeadingPairs>
  <TitlesOfParts>
    <vt:vector size="287" baseType="lpstr">
      <vt:lpstr>S-Core Dream 4 Regular</vt:lpstr>
      <vt:lpstr>S-Core Dream 5 Medium</vt:lpstr>
      <vt:lpstr>S-Core Dream 6 Bold</vt:lpstr>
      <vt:lpstr>고도 M</vt:lpstr>
      <vt:lpstr>맑은 고딕</vt:lpstr>
      <vt:lpstr>에스코어 드림 6 Bold</vt:lpstr>
      <vt:lpstr>Arial</vt:lpstr>
      <vt:lpstr>Cambria Math</vt:lpstr>
      <vt:lpstr>Candara</vt:lpstr>
      <vt:lpstr>Consolas</vt:lpstr>
      <vt:lpstr>Roboto</vt:lpstr>
      <vt:lpstr>Wingdings</vt:lpstr>
      <vt:lpstr>Office 테마</vt:lpstr>
      <vt:lpstr>인공지능의 이해</vt:lpstr>
      <vt:lpstr>1. 딥러닝이란 무엇인가?</vt:lpstr>
      <vt:lpstr>인공지능</vt:lpstr>
      <vt:lpstr>인공지능</vt:lpstr>
      <vt:lpstr>머신러닝</vt:lpstr>
      <vt:lpstr>머신러닝</vt:lpstr>
      <vt:lpstr>머신러닝</vt:lpstr>
      <vt:lpstr>머신러닝</vt:lpstr>
      <vt:lpstr>머신러닝</vt:lpstr>
      <vt:lpstr>머신러닝</vt:lpstr>
      <vt:lpstr>머신러닝</vt:lpstr>
      <vt:lpstr>딥러닝 이란?</vt:lpstr>
      <vt:lpstr>딥러닝 이란?</vt:lpstr>
      <vt:lpstr>딥러닝 작동 원리</vt:lpstr>
      <vt:lpstr>딥러닝 작동 원리</vt:lpstr>
      <vt:lpstr>딥러닝 작동 원리</vt:lpstr>
      <vt:lpstr>딥러닝의 성과</vt:lpstr>
      <vt:lpstr>단기간의 과대 성장을 믿지 말자</vt:lpstr>
      <vt:lpstr>1. 딥러닝이란 무엇인가?</vt:lpstr>
      <vt:lpstr>하드웨어</vt:lpstr>
      <vt:lpstr>데이터</vt:lpstr>
      <vt:lpstr>알고리즘</vt:lpstr>
      <vt:lpstr>딥러닝의 대중화</vt:lpstr>
      <vt:lpstr>지속성</vt:lpstr>
      <vt:lpstr>인공지능의 이해</vt:lpstr>
      <vt:lpstr>2. 딥러닝을 위한 수학</vt:lpstr>
      <vt:lpstr>Regression</vt:lpstr>
      <vt:lpstr>Regression</vt:lpstr>
      <vt:lpstr>Cost function</vt:lpstr>
      <vt:lpstr>Cost function</vt:lpstr>
      <vt:lpstr>Cost function</vt:lpstr>
      <vt:lpstr>Cost function</vt:lpstr>
      <vt:lpstr>Cost function</vt:lpstr>
      <vt:lpstr>2. 딥러닝을 위한 수학</vt:lpstr>
      <vt:lpstr>Gradient descent algorithm</vt:lpstr>
      <vt:lpstr>Gradient descent algorithm</vt:lpstr>
      <vt:lpstr>Gradient descent algorithm</vt:lpstr>
      <vt:lpstr>Gradient descent algorithm</vt:lpstr>
      <vt:lpstr>Chain Rule </vt:lpstr>
      <vt:lpstr>Chain Rule </vt:lpstr>
      <vt:lpstr>학습 시각화</vt:lpstr>
      <vt:lpstr>2. 딥러닝을 위한 수학</vt:lpstr>
      <vt:lpstr>Neuron class</vt:lpstr>
      <vt:lpstr>Neuron class</vt:lpstr>
      <vt:lpstr>Neuron class</vt:lpstr>
      <vt:lpstr>Neuron class</vt:lpstr>
      <vt:lpstr>Neuron class</vt:lpstr>
      <vt:lpstr>2. 딥러닝을 위한 수학</vt:lpstr>
      <vt:lpstr>로지스틱 회귀</vt:lpstr>
      <vt:lpstr>Classification</vt:lpstr>
      <vt:lpstr>로지스틱 회귀의 특성</vt:lpstr>
      <vt:lpstr>퍼셉트론</vt:lpstr>
      <vt:lpstr>Sigmoid 함수 사용 이유</vt:lpstr>
      <vt:lpstr>Sigmoid 함수 사용 이유</vt:lpstr>
      <vt:lpstr>Sigmoid 함수 사용 이유</vt:lpstr>
      <vt:lpstr>Sigmoid 함수 사용 이유</vt:lpstr>
      <vt:lpstr>오즈 비(odds ratio)</vt:lpstr>
      <vt:lpstr>로짓 함수( Logit function)</vt:lpstr>
      <vt:lpstr>시그모이드 함수( Sigmoid function)</vt:lpstr>
      <vt:lpstr>Cost Function</vt:lpstr>
      <vt:lpstr>Cost Function</vt:lpstr>
      <vt:lpstr>Cost Function</vt:lpstr>
      <vt:lpstr>Cost Function</vt:lpstr>
      <vt:lpstr>Cost Function</vt:lpstr>
      <vt:lpstr>손실 함수 미분</vt:lpstr>
      <vt:lpstr>손실 함수 미분</vt:lpstr>
      <vt:lpstr>손실 함수 미분</vt:lpstr>
      <vt:lpstr>손실 함수 미분</vt:lpstr>
      <vt:lpstr>손실 함수 미분</vt:lpstr>
      <vt:lpstr>손실 함수 미분</vt:lpstr>
      <vt:lpstr>손실 함수 미분</vt:lpstr>
      <vt:lpstr>로지스틱 회귀 구현</vt:lpstr>
      <vt:lpstr>로지스틱 회귀 구현</vt:lpstr>
      <vt:lpstr>로지스틱 회귀 구현</vt:lpstr>
      <vt:lpstr>로지스틱 회귀 구현</vt:lpstr>
      <vt:lpstr>로지스틱 회귀 구현</vt:lpstr>
      <vt:lpstr>로지스틱 회귀 구현</vt:lpstr>
      <vt:lpstr>로지스틱 회귀 구현</vt:lpstr>
      <vt:lpstr>로지스틱 회귀 구현</vt:lpstr>
      <vt:lpstr>로지스틱 회귀 구현</vt:lpstr>
      <vt:lpstr>인공지능의 이해</vt:lpstr>
      <vt:lpstr>3. 신경망 시작하기</vt:lpstr>
      <vt:lpstr>신경망 구조</vt:lpstr>
      <vt:lpstr>신경망 구조</vt:lpstr>
      <vt:lpstr>신경망 구조</vt:lpstr>
      <vt:lpstr>신경망 구조</vt:lpstr>
      <vt:lpstr>신경망 구조</vt:lpstr>
      <vt:lpstr>신경망 구조</vt:lpstr>
      <vt:lpstr>신경망 구조</vt:lpstr>
      <vt:lpstr>3. 신경망 시작하기</vt:lpstr>
      <vt:lpstr>검증 세트 분리</vt:lpstr>
      <vt:lpstr>스케일링</vt:lpstr>
      <vt:lpstr>스케일링</vt:lpstr>
      <vt:lpstr>스케일링</vt:lpstr>
      <vt:lpstr>스케일링</vt:lpstr>
      <vt:lpstr>스케일링</vt:lpstr>
      <vt:lpstr>스케일링</vt:lpstr>
      <vt:lpstr>스케일링</vt:lpstr>
      <vt:lpstr>스케일링</vt:lpstr>
      <vt:lpstr>스케일링</vt:lpstr>
      <vt:lpstr>스케일링</vt:lpstr>
      <vt:lpstr>3. 신경망 시작하기</vt:lpstr>
      <vt:lpstr>정의</vt:lpstr>
      <vt:lpstr>과대적합 구간</vt:lpstr>
      <vt:lpstr>훈련 조기 종료</vt:lpstr>
      <vt:lpstr>3. 신경망 시작하기</vt:lpstr>
      <vt:lpstr>L1 규제</vt:lpstr>
      <vt:lpstr>L1 규제의 미분</vt:lpstr>
      <vt:lpstr>Gradient descent algorithm</vt:lpstr>
      <vt:lpstr>Gradient descent algorithm</vt:lpstr>
      <vt:lpstr>L2 규제</vt:lpstr>
      <vt:lpstr>L2 규제의 미분</vt:lpstr>
      <vt:lpstr>Gradient descent algorithm</vt:lpstr>
      <vt:lpstr>3. 신경망 시작하기</vt:lpstr>
      <vt:lpstr>K 폴드 교차 검증</vt:lpstr>
      <vt:lpstr>K 폴드 교차 검증</vt:lpstr>
      <vt:lpstr>K 폴드 교차 검증</vt:lpstr>
      <vt:lpstr>K 폴드 교차 검증</vt:lpstr>
      <vt:lpstr>인공지능의 이해</vt:lpstr>
      <vt:lpstr>4. 다층 신경망 이해</vt:lpstr>
      <vt:lpstr>벡터 연산과 행렬 연산</vt:lpstr>
      <vt:lpstr>벡터 연산과 행렬 연산</vt:lpstr>
      <vt:lpstr>벡터 연산과 행렬 연산</vt:lpstr>
      <vt:lpstr>벡터 연산과 행렬 연산</vt:lpstr>
      <vt:lpstr>벡터 연산과 행렬 연산</vt:lpstr>
      <vt:lpstr>벡터 연산과 행렬 연산</vt:lpstr>
      <vt:lpstr>벡터 연산과 행렬 연산</vt:lpstr>
      <vt:lpstr>벡터 연산과 행렬 연산</vt:lpstr>
      <vt:lpstr>4. 다층 신경망 이해</vt:lpstr>
      <vt:lpstr>배치경사 하강법</vt:lpstr>
      <vt:lpstr>배치경사 하강법</vt:lpstr>
      <vt:lpstr>np.dot(a,b)</vt:lpstr>
      <vt:lpstr>deep copy</vt:lpstr>
      <vt:lpstr>배치경사 하강법</vt:lpstr>
      <vt:lpstr>배치경사 하강법</vt:lpstr>
      <vt:lpstr>배치경사 하강법</vt:lpstr>
      <vt:lpstr>전치</vt:lpstr>
      <vt:lpstr>전치</vt:lpstr>
      <vt:lpstr>전치</vt:lpstr>
      <vt:lpstr>전치</vt:lpstr>
      <vt:lpstr>행렬의 교환 법칙</vt:lpstr>
      <vt:lpstr>행렬의 교환 법칙</vt:lpstr>
      <vt:lpstr>4. 다층 신경망 이해</vt:lpstr>
      <vt:lpstr>하나의 층에 여러개의 뉴런 사용</vt:lpstr>
      <vt:lpstr>하나의 층에 여러개의 뉴런 사용</vt:lpstr>
      <vt:lpstr>하나의 층에 여러개의 뉴런 사용</vt:lpstr>
      <vt:lpstr>2층의 완전연결 신경망</vt:lpstr>
      <vt:lpstr>4. 다층 신경망 이해</vt:lpstr>
      <vt:lpstr>다층 신경망 backprop 이해</vt:lpstr>
      <vt:lpstr>다층 신경망 backprop 이해</vt:lpstr>
      <vt:lpstr>다층 신경망 backprop 이해</vt:lpstr>
      <vt:lpstr>다층 신경망 backprop 이해</vt:lpstr>
      <vt:lpstr>다층 신경망 backprop 이해</vt:lpstr>
      <vt:lpstr>다층 신경망 backprop 이해</vt:lpstr>
      <vt:lpstr>4. 다층 신경망 이해</vt:lpstr>
      <vt:lpstr>미니배치 경사 하강법</vt:lpstr>
      <vt:lpstr>미니배치 경사 하강법</vt:lpstr>
      <vt:lpstr>미니배치 경사 하강법</vt:lpstr>
      <vt:lpstr>미니배치 경사 하강법</vt:lpstr>
      <vt:lpstr>미니배치 경사 하강법</vt:lpstr>
      <vt:lpstr>4. 다층 신경망 이해</vt:lpstr>
      <vt:lpstr>다중 분류 신경망</vt:lpstr>
      <vt:lpstr>다중 분류 신경망</vt:lpstr>
      <vt:lpstr>다중 분류 신경망</vt:lpstr>
      <vt:lpstr>다중 분류 신경망</vt:lpstr>
      <vt:lpstr>다중 분류 신경망</vt:lpstr>
      <vt:lpstr>다중 분류 신경망</vt:lpstr>
      <vt:lpstr>다중 분류 신경망</vt:lpstr>
      <vt:lpstr>다중 분류 신경망</vt:lpstr>
      <vt:lpstr>다중 분류 신경망</vt:lpstr>
      <vt:lpstr>softmax</vt:lpstr>
      <vt:lpstr>다중 분류 신경망</vt:lpstr>
      <vt:lpstr>다중 분류 신경망</vt:lpstr>
      <vt:lpstr>다중 분류 신경망</vt:lpstr>
      <vt:lpstr>다중 분류 신경망</vt:lpstr>
      <vt:lpstr>다중 분류 신경망</vt:lpstr>
      <vt:lpstr>다중 분류 신경망</vt:lpstr>
      <vt:lpstr>다중 분류 신경망</vt:lpstr>
      <vt:lpstr>인공지능의 이해</vt:lpstr>
      <vt:lpstr>5. 합성곱 신경망 (CNN) 이해</vt:lpstr>
      <vt:lpstr>합성곱 연산</vt:lpstr>
      <vt:lpstr>합성곱 연산</vt:lpstr>
      <vt:lpstr>합성곱 연산</vt:lpstr>
      <vt:lpstr>합성곱 연산</vt:lpstr>
      <vt:lpstr>합성곱 연산</vt:lpstr>
      <vt:lpstr>합성곱 연산</vt:lpstr>
      <vt:lpstr>합성곱 연산</vt:lpstr>
      <vt:lpstr>합성곱 연산</vt:lpstr>
      <vt:lpstr>합성곱 연산</vt:lpstr>
      <vt:lpstr>합성곱 연산</vt:lpstr>
      <vt:lpstr>합성곱 연산</vt:lpstr>
      <vt:lpstr>합성곱 연산</vt:lpstr>
      <vt:lpstr>합성곱 연산</vt:lpstr>
      <vt:lpstr>합성곱 연산</vt:lpstr>
      <vt:lpstr>합성곱 연산</vt:lpstr>
      <vt:lpstr>합성곱 연산</vt:lpstr>
      <vt:lpstr>합성곱 연산</vt:lpstr>
      <vt:lpstr>합성곱 연산</vt:lpstr>
      <vt:lpstr>합성곱 연산</vt:lpstr>
      <vt:lpstr>합성곱 연산</vt:lpstr>
      <vt:lpstr>합성곱 연산</vt:lpstr>
      <vt:lpstr>합성곱 연산</vt:lpstr>
      <vt:lpstr>합성곱 연산</vt:lpstr>
      <vt:lpstr>합성곱 연산</vt:lpstr>
      <vt:lpstr>합성곱 연산</vt:lpstr>
      <vt:lpstr>합성곱 연산</vt:lpstr>
      <vt:lpstr>합성곱 연산</vt:lpstr>
      <vt:lpstr>합성곱 연산</vt:lpstr>
      <vt:lpstr>합성곱 연산</vt:lpstr>
      <vt:lpstr>합성곱 연산</vt:lpstr>
      <vt:lpstr>합성곱 연산</vt:lpstr>
      <vt:lpstr>합성곱 연산</vt:lpstr>
      <vt:lpstr>합성곱 연산</vt:lpstr>
      <vt:lpstr>합성곱 연산</vt:lpstr>
      <vt:lpstr>합성곱 연산</vt:lpstr>
      <vt:lpstr>합성곱 연산</vt:lpstr>
      <vt:lpstr>합성곱 연산</vt:lpstr>
      <vt:lpstr>합성곱 연산</vt:lpstr>
      <vt:lpstr>합성곱 연산</vt:lpstr>
      <vt:lpstr>합성곱 연산</vt:lpstr>
      <vt:lpstr>합성곱 연산</vt:lpstr>
      <vt:lpstr>합성곱 연산</vt:lpstr>
      <vt:lpstr>합성곱 연산</vt:lpstr>
      <vt:lpstr>합성곱 연산</vt:lpstr>
      <vt:lpstr>합성곱 연산</vt:lpstr>
      <vt:lpstr>합성곱 연산</vt:lpstr>
      <vt:lpstr>고차원 텐서의 전치</vt:lpstr>
      <vt:lpstr>고차원 텐서의 전치</vt:lpstr>
      <vt:lpstr>고차원 텐서의 전치</vt:lpstr>
      <vt:lpstr>고차원 텐서의 전치</vt:lpstr>
      <vt:lpstr>고차원 텐서의 전치</vt:lpstr>
      <vt:lpstr>풀링 연산</vt:lpstr>
      <vt:lpstr>풀링 연산</vt:lpstr>
      <vt:lpstr>풀링 연산</vt:lpstr>
      <vt:lpstr>풀링 연산</vt:lpstr>
      <vt:lpstr>풀링 연산</vt:lpstr>
      <vt:lpstr>풀링 연산</vt:lpstr>
      <vt:lpstr>풀링 연산</vt:lpstr>
      <vt:lpstr>풀링 연산</vt:lpstr>
      <vt:lpstr>풀링 연산</vt:lpstr>
      <vt:lpstr>Loading MNIST Data</vt:lpstr>
      <vt:lpstr>Loading MNIST Data</vt:lpstr>
      <vt:lpstr>Loading MNIST Data</vt:lpstr>
      <vt:lpstr>전체 합성곱 구조</vt:lpstr>
      <vt:lpstr>활성화 함수</vt:lpstr>
      <vt:lpstr>활성화 함수</vt:lpstr>
      <vt:lpstr>활성화 함수</vt:lpstr>
      <vt:lpstr>활성화 함수</vt:lpstr>
      <vt:lpstr>활성화 함수</vt:lpstr>
      <vt:lpstr>활성화 함수</vt:lpstr>
      <vt:lpstr>활성화 함수</vt:lpstr>
      <vt:lpstr>활성화 함수</vt:lpstr>
      <vt:lpstr>활성화 함수</vt:lpstr>
      <vt:lpstr>5. 합성곱 신경망 (CNN) 이해</vt:lpstr>
      <vt:lpstr>텐서플로를 이용한 구현</vt:lpstr>
      <vt:lpstr>텐서플로를 이용한 구현</vt:lpstr>
      <vt:lpstr>텐서플로를 이용한 구현</vt:lpstr>
      <vt:lpstr>텐서플로를 이용한 구현</vt:lpstr>
      <vt:lpstr>텐서플로를 이용한 구현</vt:lpstr>
      <vt:lpstr>텐서플로를 이용한 구현</vt:lpstr>
      <vt:lpstr>텐서플로를 이용한 구현</vt:lpstr>
      <vt:lpstr>텐서플로를 이용한 구현</vt:lpstr>
      <vt:lpstr>텐서플로를 이용한 구현</vt:lpstr>
      <vt:lpstr>텐서플로를 이용한 구현</vt:lpstr>
      <vt:lpstr>텐서플로를 이용한 구현</vt:lpstr>
      <vt:lpstr>5. 합성곱 신경망 (CNN) 이해</vt:lpstr>
      <vt:lpstr>케라스를 이용한 구현</vt:lpstr>
      <vt:lpstr>케라스를 이용한 구현</vt:lpstr>
      <vt:lpstr>케라스를 이용한 구현</vt:lpstr>
      <vt:lpstr>케라스를 이용한 구현</vt:lpstr>
      <vt:lpstr>케라스를 이용한 구현</vt:lpstr>
      <vt:lpstr>케라스를 이용한 구현</vt:lpstr>
      <vt:lpstr>케라스를 이용한 구현</vt:lpstr>
      <vt:lpstr>케라스를 이용한 구현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End-to-End  Edge AI Development</dc:title>
  <dc:creator>배도연</dc:creator>
  <cp:lastModifiedBy>kim jungin</cp:lastModifiedBy>
  <cp:revision>71</cp:revision>
  <dcterms:created xsi:type="dcterms:W3CDTF">2022-09-28T08:38:12Z</dcterms:created>
  <dcterms:modified xsi:type="dcterms:W3CDTF">2022-10-02T08:01:15Z</dcterms:modified>
</cp:coreProperties>
</file>